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1" r:id="rId2"/>
    <p:sldId id="369" r:id="rId3"/>
    <p:sldId id="368" r:id="rId4"/>
    <p:sldId id="364" r:id="rId5"/>
    <p:sldId id="372" r:id="rId6"/>
    <p:sldId id="381" r:id="rId7"/>
    <p:sldId id="374" r:id="rId8"/>
    <p:sldId id="379" r:id="rId9"/>
    <p:sldId id="373" r:id="rId10"/>
    <p:sldId id="380" r:id="rId11"/>
  </p:sldIdLst>
  <p:sldSz cx="9144000" cy="6858000" type="screen4x3"/>
  <p:notesSz cx="10234613" cy="71040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8">
          <p15:clr>
            <a:srgbClr val="A4A3A4"/>
          </p15:clr>
        </p15:guide>
        <p15:guide id="2" pos="322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uzia Weiss" initials="LW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6608"/>
    <a:srgbClr val="F8A764"/>
    <a:srgbClr val="A6C36B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5332" autoAdjust="0"/>
  </p:normalViewPr>
  <p:slideViewPr>
    <p:cSldViewPr>
      <p:cViewPr varScale="1">
        <p:scale>
          <a:sx n="80" d="100"/>
          <a:sy n="80" d="100"/>
        </p:scale>
        <p:origin x="14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07"/>
    </p:cViewPr>
  </p:sorter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2238"/>
        <p:guide pos="32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434999" cy="355203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797246" y="1"/>
            <a:ext cx="4434999" cy="355203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DD3C5E2C-C022-42CE-AC68-D4C4241FB374}" type="datetimeFigureOut">
              <a:rPr lang="de-DE" smtClean="0"/>
              <a:t>29.09.2020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747627"/>
            <a:ext cx="4434999" cy="355203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797246" y="6747627"/>
            <a:ext cx="4434999" cy="355203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DF5E685E-D9FE-464B-AA65-91990776F76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9733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434999" cy="355203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797246" y="1"/>
            <a:ext cx="4434999" cy="355203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C7BDE88D-C209-4FDF-B71A-27891D740AC3}" type="datetimeFigureOut">
              <a:rPr lang="de-DE" smtClean="0"/>
              <a:t>29.09.2020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33400"/>
            <a:ext cx="3551237" cy="2663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1023462" y="3374430"/>
            <a:ext cx="8187690" cy="3196828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747627"/>
            <a:ext cx="4434999" cy="355203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797246" y="6747627"/>
            <a:ext cx="4434999" cy="355203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AE3D2871-91F3-43F8-A482-762CFB9B95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206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D2871-91F3-43F8-A482-762CFB9B9538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9420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We will have a net sample size of 200 Rs</a:t>
            </a:r>
            <a:r>
              <a:rPr lang="en-US" baseline="0" noProof="0" dirty="0" smtClean="0"/>
              <a:t> in the main phase. During pre-test, however, we will operate with 5 devices per country. Those devices should ideally be cycled once or twice which should leave us with a number of maximum 20 respondents per country. We will explain the cycling process in a minute.</a:t>
            </a:r>
          </a:p>
          <a:p>
            <a:endParaRPr lang="en-US" baseline="0" noProof="0" dirty="0" smtClean="0"/>
          </a:p>
          <a:p>
            <a:r>
              <a:rPr lang="en-US" baseline="0" noProof="0" dirty="0" smtClean="0"/>
              <a:t>This means, in the main phase we will have a gross sample of 720 – 760 respondents. During preload they will receive an accelerometer variable which is set to 1 if the respondent has given consent.</a:t>
            </a:r>
          </a:p>
          <a:p>
            <a:r>
              <a:rPr lang="en-US" baseline="0" noProof="0" dirty="0" smtClean="0"/>
              <a:t>Currently, we can only estimate how many respondents actually will give consent for participation.</a:t>
            </a:r>
          </a:p>
          <a:p>
            <a:endParaRPr lang="en-US" baseline="0" noProof="0" dirty="0" smtClean="0"/>
          </a:p>
          <a:p>
            <a:r>
              <a:rPr lang="en-US" baseline="0" noProof="0" dirty="0" smtClean="0">
                <a:solidFill>
                  <a:srgbClr val="FF0000"/>
                </a:solidFill>
              </a:rPr>
              <a:t>That is why, for the pre-test we are going to collect consent from </a:t>
            </a:r>
            <a:r>
              <a:rPr lang="en-US" i="1" baseline="0" noProof="0" dirty="0" smtClean="0">
                <a:solidFill>
                  <a:srgbClr val="FF0000"/>
                </a:solidFill>
              </a:rPr>
              <a:t>all </a:t>
            </a:r>
            <a:r>
              <a:rPr lang="en-US" baseline="0" noProof="0" dirty="0" smtClean="0">
                <a:solidFill>
                  <a:srgbClr val="FF0000"/>
                </a:solidFill>
              </a:rPr>
              <a:t>sample members and would like to ask you to cycle the device as often as possible.</a:t>
            </a:r>
          </a:p>
          <a:p>
            <a:r>
              <a:rPr lang="en-US" baseline="0" noProof="0" dirty="0" smtClean="0">
                <a:solidFill>
                  <a:srgbClr val="FF0000"/>
                </a:solidFill>
              </a:rPr>
              <a:t>The interviewers should inform R that consent does not imply automatic participation in the study, we will explain this in detail in a minute. </a:t>
            </a:r>
          </a:p>
          <a:p>
            <a:endParaRPr lang="en-US" baseline="0" noProof="0" dirty="0" smtClean="0">
              <a:solidFill>
                <a:srgbClr val="FF0000"/>
              </a:solidFill>
            </a:endParaRPr>
          </a:p>
          <a:p>
            <a:endParaRPr lang="en-US" baseline="0" noProof="0" dirty="0" smtClean="0">
              <a:solidFill>
                <a:srgbClr val="FF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D2871-91F3-43F8-A482-762CFB9B9538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9525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gi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4.gi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4.gi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4.gi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4.gi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4.gi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4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4.gi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060849"/>
            <a:ext cx="7772400" cy="1800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200"/>
              </a:spcBef>
              <a:defRPr sz="4800" cap="sm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 smtClean="0"/>
              <a:t>Title of Speech</a:t>
            </a:r>
            <a:br>
              <a:rPr lang="en-US" noProof="0" dirty="0" smtClean="0"/>
            </a:br>
            <a:r>
              <a:rPr lang="en-US" noProof="0" dirty="0" smtClean="0"/>
              <a:t>Possible Second line</a:t>
            </a:r>
            <a:endParaRPr lang="en-US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83568" y="4221088"/>
            <a:ext cx="7776864" cy="13457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Name Referee</a:t>
            </a:r>
          </a:p>
        </p:txBody>
      </p: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119" y="6157165"/>
            <a:ext cx="1321228" cy="444427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51275" y="6132502"/>
            <a:ext cx="1624781" cy="469090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7" t="14788" r="31260" b="15628"/>
          <a:stretch/>
        </p:blipFill>
        <p:spPr>
          <a:xfrm>
            <a:off x="2102400" y="6134400"/>
            <a:ext cx="1133653" cy="613095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183752"/>
            <a:ext cx="2304256" cy="367840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65" y="6165491"/>
            <a:ext cx="648072" cy="538657"/>
          </a:xfrm>
          <a:prstGeom prst="rect">
            <a:avLst/>
          </a:prstGeom>
        </p:spPr>
      </p:pic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70201" y="476672"/>
            <a:ext cx="4146262" cy="936203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smtClean="0"/>
              <a:t>Name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event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Place &amp; </a:t>
            </a:r>
            <a:r>
              <a:rPr lang="de-DE" dirty="0" err="1" smtClean="0"/>
              <a:t>date</a:t>
            </a:r>
            <a:endParaRPr lang="en-US" dirty="0"/>
          </a:p>
        </p:txBody>
      </p:sp>
      <p:sp>
        <p:nvSpPr>
          <p:cNvPr id="15" name="Textfeld 14"/>
          <p:cNvSpPr txBox="1"/>
          <p:nvPr userDrawn="1"/>
        </p:nvSpPr>
        <p:spPr>
          <a:xfrm>
            <a:off x="920775" y="6132502"/>
            <a:ext cx="1274962" cy="608866"/>
          </a:xfrm>
          <a:prstGeom prst="rect">
            <a:avLst/>
          </a:prstGeom>
        </p:spPr>
        <p:txBody>
          <a:bodyPr wrap="square" rtlCol="0" anchor="ctr" anchorCtr="0">
            <a:normAutofit fontScale="40000" lnSpcReduction="20000"/>
          </a:bodyPr>
          <a:lstStyle/>
          <a:p>
            <a:pPr algn="l"/>
            <a:r>
              <a:rPr lang="en-US" sz="1800" dirty="0" smtClean="0"/>
              <a:t>This project has received funding from the European Union’s Horizon 2020 research and innovation programme under grant agreement No 676536</a:t>
            </a:r>
            <a:endParaRPr lang="de-DE" sz="1800" dirty="0" smtClean="0"/>
          </a:p>
        </p:txBody>
      </p:sp>
    </p:spTree>
    <p:extLst>
      <p:ext uri="{BB962C8B-B14F-4D97-AF65-F5344CB8AC3E}">
        <p14:creationId xmlns:p14="http://schemas.microsoft.com/office/powerpoint/2010/main" val="931730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476672"/>
            <a:ext cx="6995120" cy="50405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Pagetitle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381328"/>
            <a:ext cx="1064739" cy="358151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1369" y="6341125"/>
            <a:ext cx="1204567" cy="347771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7" t="14788" r="31260" b="15628"/>
          <a:stretch/>
        </p:blipFill>
        <p:spPr>
          <a:xfrm>
            <a:off x="1835696" y="6333815"/>
            <a:ext cx="864096" cy="467315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381328"/>
            <a:ext cx="2304256" cy="36784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0" y="6341125"/>
            <a:ext cx="529386" cy="440009"/>
          </a:xfrm>
          <a:prstGeom prst="rect">
            <a:avLst/>
          </a:prstGeom>
        </p:spPr>
      </p:pic>
      <p:sp>
        <p:nvSpPr>
          <p:cNvPr id="17" name="Foliennummernplatzhalter 5"/>
          <p:cNvSpPr txBox="1">
            <a:spLocks/>
          </p:cNvSpPr>
          <p:nvPr userDrawn="1"/>
        </p:nvSpPr>
        <p:spPr>
          <a:xfrm>
            <a:off x="4139952" y="6381328"/>
            <a:ext cx="899592" cy="3240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C175091-4EDB-4532-812F-887B2169ED1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Textfeld 3"/>
          <p:cNvSpPr txBox="1"/>
          <p:nvPr userDrawn="1"/>
        </p:nvSpPr>
        <p:spPr>
          <a:xfrm>
            <a:off x="780904" y="6333815"/>
            <a:ext cx="1054792" cy="447319"/>
          </a:xfrm>
          <a:prstGeom prst="rect">
            <a:avLst/>
          </a:prstGeom>
        </p:spPr>
        <p:txBody>
          <a:bodyPr wrap="square" rtlCol="0" anchor="ctr" anchorCtr="0">
            <a:normAutofit/>
          </a:bodyPr>
          <a:lstStyle/>
          <a:p>
            <a:endParaRPr lang="de-DE" sz="1800" dirty="0" smtClean="0"/>
          </a:p>
        </p:txBody>
      </p:sp>
      <p:sp>
        <p:nvSpPr>
          <p:cNvPr id="5" name="Textfeld 4"/>
          <p:cNvSpPr txBox="1"/>
          <p:nvPr userDrawn="1"/>
        </p:nvSpPr>
        <p:spPr>
          <a:xfrm>
            <a:off x="708896" y="6285563"/>
            <a:ext cx="1198808" cy="543822"/>
          </a:xfrm>
          <a:prstGeom prst="rect">
            <a:avLst/>
          </a:prstGeom>
        </p:spPr>
        <p:txBody>
          <a:bodyPr wrap="square" rtlCol="0" anchor="ctr" anchorCtr="0">
            <a:normAutofit fontScale="32500" lnSpcReduction="20000"/>
          </a:bodyPr>
          <a:lstStyle/>
          <a:p>
            <a:pPr algn="l"/>
            <a:r>
              <a:rPr lang="en-US" sz="1800" dirty="0" smtClean="0"/>
              <a:t>This project has received funding from the European Union’s Horizon 2020 research and innovation </a:t>
            </a:r>
            <a:r>
              <a:rPr lang="en-US" sz="1800" dirty="0" err="1" smtClean="0"/>
              <a:t>programme</a:t>
            </a:r>
            <a:r>
              <a:rPr lang="en-US" sz="1800" dirty="0" smtClean="0"/>
              <a:t> under grant agreement No 676536</a:t>
            </a:r>
            <a:endParaRPr lang="de-DE" sz="1800" dirty="0" smtClean="0"/>
          </a:p>
        </p:txBody>
      </p:sp>
      <p:sp>
        <p:nvSpPr>
          <p:cNvPr id="6" name="Rechteck 5"/>
          <p:cNvSpPr/>
          <p:nvPr userDrawn="1"/>
        </p:nvSpPr>
        <p:spPr>
          <a:xfrm>
            <a:off x="0" y="1052736"/>
            <a:ext cx="9144000" cy="51125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5138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381328"/>
            <a:ext cx="1064739" cy="358151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1369" y="6341125"/>
            <a:ext cx="1204567" cy="347771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7" t="14788" r="31260" b="15628"/>
          <a:stretch/>
        </p:blipFill>
        <p:spPr>
          <a:xfrm>
            <a:off x="1835696" y="6333815"/>
            <a:ext cx="864096" cy="467315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381328"/>
            <a:ext cx="2304256" cy="36784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0" y="6341125"/>
            <a:ext cx="529386" cy="440009"/>
          </a:xfrm>
          <a:prstGeom prst="rect">
            <a:avLst/>
          </a:prstGeom>
        </p:spPr>
      </p:pic>
      <p:sp>
        <p:nvSpPr>
          <p:cNvPr id="17" name="Foliennummernplatzhalter 5"/>
          <p:cNvSpPr txBox="1">
            <a:spLocks/>
          </p:cNvSpPr>
          <p:nvPr userDrawn="1"/>
        </p:nvSpPr>
        <p:spPr>
          <a:xfrm>
            <a:off x="4139952" y="6381328"/>
            <a:ext cx="899592" cy="3240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C175091-4EDB-4532-812F-887B2169ED1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Textfeld 3"/>
          <p:cNvSpPr txBox="1"/>
          <p:nvPr userDrawn="1"/>
        </p:nvSpPr>
        <p:spPr>
          <a:xfrm>
            <a:off x="780904" y="6333815"/>
            <a:ext cx="1054792" cy="447319"/>
          </a:xfrm>
          <a:prstGeom prst="rect">
            <a:avLst/>
          </a:prstGeom>
        </p:spPr>
        <p:txBody>
          <a:bodyPr wrap="square" rtlCol="0" anchor="ctr" anchorCtr="0">
            <a:normAutofit/>
          </a:bodyPr>
          <a:lstStyle/>
          <a:p>
            <a:endParaRPr lang="de-DE" sz="1800" dirty="0" smtClean="0"/>
          </a:p>
        </p:txBody>
      </p:sp>
      <p:sp>
        <p:nvSpPr>
          <p:cNvPr id="5" name="Textfeld 4"/>
          <p:cNvSpPr txBox="1"/>
          <p:nvPr userDrawn="1"/>
        </p:nvSpPr>
        <p:spPr>
          <a:xfrm>
            <a:off x="708896" y="6285563"/>
            <a:ext cx="1198808" cy="543822"/>
          </a:xfrm>
          <a:prstGeom prst="rect">
            <a:avLst/>
          </a:prstGeom>
        </p:spPr>
        <p:txBody>
          <a:bodyPr wrap="square" rtlCol="0" anchor="ctr" anchorCtr="0">
            <a:normAutofit fontScale="32500" lnSpcReduction="20000"/>
          </a:bodyPr>
          <a:lstStyle/>
          <a:p>
            <a:pPr algn="l"/>
            <a:r>
              <a:rPr lang="en-US" sz="1800" dirty="0" smtClean="0"/>
              <a:t>This project has received funding from the European Union’s Horizon 2020 research and innovation </a:t>
            </a:r>
            <a:r>
              <a:rPr lang="en-US" sz="1800" dirty="0" err="1" smtClean="0"/>
              <a:t>programme</a:t>
            </a:r>
            <a:r>
              <a:rPr lang="en-US" sz="1800" dirty="0" smtClean="0"/>
              <a:t> under grant agreement No 676536</a:t>
            </a:r>
            <a:endParaRPr lang="de-DE" sz="1800" dirty="0" smtClean="0"/>
          </a:p>
        </p:txBody>
      </p:sp>
      <p:sp>
        <p:nvSpPr>
          <p:cNvPr id="15" name="Titel 1"/>
          <p:cNvSpPr txBox="1">
            <a:spLocks/>
          </p:cNvSpPr>
          <p:nvPr userDrawn="1"/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i="0" kern="1200" cap="small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Title of Section</a:t>
            </a:r>
            <a:br>
              <a:rPr lang="en-US" smtClean="0"/>
            </a:br>
            <a:r>
              <a:rPr lang="en-US" smtClean="0"/>
              <a:t>Possible Second line</a:t>
            </a:r>
            <a:endParaRPr lang="en-US" dirty="0"/>
          </a:p>
        </p:txBody>
      </p:sp>
      <p:sp>
        <p:nvSpPr>
          <p:cNvPr id="16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929052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381328"/>
            <a:ext cx="1064739" cy="358151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1369" y="6341125"/>
            <a:ext cx="1204567" cy="347771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7" t="14788" r="31260" b="15628"/>
          <a:stretch/>
        </p:blipFill>
        <p:spPr>
          <a:xfrm>
            <a:off x="1835696" y="6333815"/>
            <a:ext cx="864096" cy="467315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381328"/>
            <a:ext cx="2304256" cy="36784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0" y="6341125"/>
            <a:ext cx="529386" cy="440009"/>
          </a:xfrm>
          <a:prstGeom prst="rect">
            <a:avLst/>
          </a:prstGeom>
        </p:spPr>
      </p:pic>
      <p:sp>
        <p:nvSpPr>
          <p:cNvPr id="17" name="Foliennummernplatzhalter 5"/>
          <p:cNvSpPr txBox="1">
            <a:spLocks/>
          </p:cNvSpPr>
          <p:nvPr userDrawn="1"/>
        </p:nvSpPr>
        <p:spPr>
          <a:xfrm>
            <a:off x="4139952" y="6381328"/>
            <a:ext cx="899592" cy="3240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C175091-4EDB-4532-812F-887B2169ED1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Textfeld 3"/>
          <p:cNvSpPr txBox="1"/>
          <p:nvPr userDrawn="1"/>
        </p:nvSpPr>
        <p:spPr>
          <a:xfrm>
            <a:off x="780904" y="6333815"/>
            <a:ext cx="1054792" cy="447319"/>
          </a:xfrm>
          <a:prstGeom prst="rect">
            <a:avLst/>
          </a:prstGeom>
        </p:spPr>
        <p:txBody>
          <a:bodyPr wrap="square" rtlCol="0" anchor="ctr" anchorCtr="0">
            <a:normAutofit/>
          </a:bodyPr>
          <a:lstStyle/>
          <a:p>
            <a:endParaRPr lang="de-DE" sz="1800" dirty="0" smtClean="0"/>
          </a:p>
        </p:txBody>
      </p:sp>
      <p:sp>
        <p:nvSpPr>
          <p:cNvPr id="5" name="Textfeld 4"/>
          <p:cNvSpPr txBox="1"/>
          <p:nvPr userDrawn="1"/>
        </p:nvSpPr>
        <p:spPr>
          <a:xfrm>
            <a:off x="708896" y="6285563"/>
            <a:ext cx="1198808" cy="543822"/>
          </a:xfrm>
          <a:prstGeom prst="rect">
            <a:avLst/>
          </a:prstGeom>
        </p:spPr>
        <p:txBody>
          <a:bodyPr wrap="square" rtlCol="0" anchor="ctr" anchorCtr="0">
            <a:normAutofit fontScale="32500" lnSpcReduction="20000"/>
          </a:bodyPr>
          <a:lstStyle/>
          <a:p>
            <a:pPr algn="l"/>
            <a:r>
              <a:rPr lang="en-US" sz="1800" dirty="0" smtClean="0"/>
              <a:t>This project has received funding from the European Union’s Horizon 2020 research and innovation </a:t>
            </a:r>
            <a:r>
              <a:rPr lang="en-US" sz="1800" dirty="0" err="1" smtClean="0"/>
              <a:t>programme</a:t>
            </a:r>
            <a:r>
              <a:rPr lang="en-US" sz="1800" dirty="0" smtClean="0"/>
              <a:t> under grant agreement No 676536</a:t>
            </a:r>
            <a:endParaRPr lang="de-DE" sz="1800" dirty="0" smtClean="0"/>
          </a:p>
        </p:txBody>
      </p:sp>
      <p:sp>
        <p:nvSpPr>
          <p:cNvPr id="18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49294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19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49294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20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476672"/>
            <a:ext cx="6995120" cy="50405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 err="1" smtClean="0"/>
              <a:t>Pagetitle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06110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381328"/>
            <a:ext cx="1064739" cy="358151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1369" y="6341125"/>
            <a:ext cx="1204567" cy="347771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7" t="14788" r="31260" b="15628"/>
          <a:stretch/>
        </p:blipFill>
        <p:spPr>
          <a:xfrm>
            <a:off x="1835696" y="6333815"/>
            <a:ext cx="864096" cy="467315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381328"/>
            <a:ext cx="2304256" cy="36784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0" y="6341125"/>
            <a:ext cx="529386" cy="440009"/>
          </a:xfrm>
          <a:prstGeom prst="rect">
            <a:avLst/>
          </a:prstGeom>
        </p:spPr>
      </p:pic>
      <p:sp>
        <p:nvSpPr>
          <p:cNvPr id="17" name="Foliennummernplatzhalter 5"/>
          <p:cNvSpPr txBox="1">
            <a:spLocks/>
          </p:cNvSpPr>
          <p:nvPr userDrawn="1"/>
        </p:nvSpPr>
        <p:spPr>
          <a:xfrm>
            <a:off x="4139952" y="6381328"/>
            <a:ext cx="899592" cy="3240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C175091-4EDB-4532-812F-887B2169ED1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Textfeld 3"/>
          <p:cNvSpPr txBox="1"/>
          <p:nvPr userDrawn="1"/>
        </p:nvSpPr>
        <p:spPr>
          <a:xfrm>
            <a:off x="780904" y="6333815"/>
            <a:ext cx="1054792" cy="447319"/>
          </a:xfrm>
          <a:prstGeom prst="rect">
            <a:avLst/>
          </a:prstGeom>
        </p:spPr>
        <p:txBody>
          <a:bodyPr wrap="square" rtlCol="0" anchor="ctr" anchorCtr="0">
            <a:normAutofit/>
          </a:bodyPr>
          <a:lstStyle/>
          <a:p>
            <a:endParaRPr lang="de-DE" sz="1800" dirty="0" smtClean="0"/>
          </a:p>
        </p:txBody>
      </p:sp>
      <p:sp>
        <p:nvSpPr>
          <p:cNvPr id="5" name="Textfeld 4"/>
          <p:cNvSpPr txBox="1"/>
          <p:nvPr userDrawn="1"/>
        </p:nvSpPr>
        <p:spPr>
          <a:xfrm>
            <a:off x="708896" y="6285563"/>
            <a:ext cx="1198808" cy="543822"/>
          </a:xfrm>
          <a:prstGeom prst="rect">
            <a:avLst/>
          </a:prstGeom>
        </p:spPr>
        <p:txBody>
          <a:bodyPr wrap="square" rtlCol="0" anchor="ctr" anchorCtr="0">
            <a:normAutofit fontScale="32500" lnSpcReduction="20000"/>
          </a:bodyPr>
          <a:lstStyle/>
          <a:p>
            <a:pPr algn="l"/>
            <a:r>
              <a:rPr lang="en-US" sz="1800" dirty="0" smtClean="0"/>
              <a:t>This project has received funding from the European Union’s Horizon 2020 research and innovation </a:t>
            </a:r>
            <a:r>
              <a:rPr lang="en-US" sz="1800" dirty="0" err="1" smtClean="0"/>
              <a:t>programme</a:t>
            </a:r>
            <a:r>
              <a:rPr lang="en-US" sz="1800" dirty="0" smtClean="0"/>
              <a:t> under grant agreement No 676536</a:t>
            </a:r>
            <a:endParaRPr lang="de-DE" sz="1800" dirty="0" smtClean="0"/>
          </a:p>
        </p:txBody>
      </p:sp>
      <p:sp>
        <p:nvSpPr>
          <p:cNvPr id="20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476672"/>
            <a:ext cx="6995120" cy="50405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 err="1" smtClean="0"/>
              <a:t>Pagetitle</a:t>
            </a:r>
            <a:endParaRPr lang="en-US" noProof="0" dirty="0"/>
          </a:p>
        </p:txBody>
      </p:sp>
      <p:sp>
        <p:nvSpPr>
          <p:cNvPr id="15" name="Inhaltsplatzhalter 3"/>
          <p:cNvSpPr>
            <a:spLocks noGrp="1"/>
          </p:cNvSpPr>
          <p:nvPr>
            <p:ph sz="half" idx="2"/>
          </p:nvPr>
        </p:nvSpPr>
        <p:spPr>
          <a:xfrm>
            <a:off x="457200" y="1916832"/>
            <a:ext cx="4040188" cy="420933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1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916832"/>
            <a:ext cx="4041775" cy="420933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21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57200" y="1205062"/>
            <a:ext cx="4040188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 smtClean="0"/>
              <a:t>Title 1</a:t>
            </a:r>
          </a:p>
        </p:txBody>
      </p:sp>
      <p:sp>
        <p:nvSpPr>
          <p:cNvPr id="22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196752"/>
            <a:ext cx="4041775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 smtClean="0"/>
              <a:t>Title 2</a:t>
            </a:r>
          </a:p>
        </p:txBody>
      </p:sp>
    </p:spTree>
    <p:extLst>
      <p:ext uri="{BB962C8B-B14F-4D97-AF65-F5344CB8AC3E}">
        <p14:creationId xmlns:p14="http://schemas.microsoft.com/office/powerpoint/2010/main" val="140982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381328"/>
            <a:ext cx="1064739" cy="358151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1369" y="6341125"/>
            <a:ext cx="1204567" cy="347771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7" t="14788" r="31260" b="15628"/>
          <a:stretch/>
        </p:blipFill>
        <p:spPr>
          <a:xfrm>
            <a:off x="1835696" y="6333815"/>
            <a:ext cx="864096" cy="467315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381328"/>
            <a:ext cx="2304256" cy="36784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0" y="6341125"/>
            <a:ext cx="529386" cy="440009"/>
          </a:xfrm>
          <a:prstGeom prst="rect">
            <a:avLst/>
          </a:prstGeom>
        </p:spPr>
      </p:pic>
      <p:sp>
        <p:nvSpPr>
          <p:cNvPr id="17" name="Foliennummernplatzhalter 5"/>
          <p:cNvSpPr txBox="1">
            <a:spLocks/>
          </p:cNvSpPr>
          <p:nvPr userDrawn="1"/>
        </p:nvSpPr>
        <p:spPr>
          <a:xfrm>
            <a:off x="4139952" y="6381328"/>
            <a:ext cx="899592" cy="3240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C175091-4EDB-4532-812F-887B2169ED1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Textfeld 3"/>
          <p:cNvSpPr txBox="1"/>
          <p:nvPr userDrawn="1"/>
        </p:nvSpPr>
        <p:spPr>
          <a:xfrm>
            <a:off x="780904" y="6333815"/>
            <a:ext cx="1054792" cy="447319"/>
          </a:xfrm>
          <a:prstGeom prst="rect">
            <a:avLst/>
          </a:prstGeom>
        </p:spPr>
        <p:txBody>
          <a:bodyPr wrap="square" rtlCol="0" anchor="ctr" anchorCtr="0">
            <a:normAutofit/>
          </a:bodyPr>
          <a:lstStyle/>
          <a:p>
            <a:endParaRPr lang="de-DE" sz="1800" dirty="0" smtClean="0"/>
          </a:p>
        </p:txBody>
      </p:sp>
      <p:sp>
        <p:nvSpPr>
          <p:cNvPr id="5" name="Textfeld 4"/>
          <p:cNvSpPr txBox="1"/>
          <p:nvPr userDrawn="1"/>
        </p:nvSpPr>
        <p:spPr>
          <a:xfrm>
            <a:off x="708896" y="6285563"/>
            <a:ext cx="1198808" cy="543822"/>
          </a:xfrm>
          <a:prstGeom prst="rect">
            <a:avLst/>
          </a:prstGeom>
        </p:spPr>
        <p:txBody>
          <a:bodyPr wrap="square" rtlCol="0" anchor="ctr" anchorCtr="0">
            <a:normAutofit fontScale="32500" lnSpcReduction="20000"/>
          </a:bodyPr>
          <a:lstStyle/>
          <a:p>
            <a:pPr algn="l"/>
            <a:r>
              <a:rPr lang="en-US" sz="1800" dirty="0" smtClean="0"/>
              <a:t>This project has received funding from the European Union’s Horizon 2020 research and innovation </a:t>
            </a:r>
            <a:r>
              <a:rPr lang="en-US" sz="1800" dirty="0" err="1" smtClean="0"/>
              <a:t>programme</a:t>
            </a:r>
            <a:r>
              <a:rPr lang="en-US" sz="1800" dirty="0" smtClean="0"/>
              <a:t> under grant agreement No 676536</a:t>
            </a:r>
            <a:endParaRPr lang="de-DE" sz="1800" dirty="0" smtClean="0"/>
          </a:p>
        </p:txBody>
      </p:sp>
      <p:sp>
        <p:nvSpPr>
          <p:cNvPr id="20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476672"/>
            <a:ext cx="6995120" cy="50405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 err="1" smtClean="0"/>
              <a:t>Pagetitle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60309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381328"/>
            <a:ext cx="1064739" cy="358151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1369" y="6341125"/>
            <a:ext cx="1204567" cy="347771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7" t="14788" r="31260" b="15628"/>
          <a:stretch/>
        </p:blipFill>
        <p:spPr>
          <a:xfrm>
            <a:off x="1835696" y="6333815"/>
            <a:ext cx="864096" cy="467315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381328"/>
            <a:ext cx="2304256" cy="36784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0" y="6341125"/>
            <a:ext cx="529386" cy="440009"/>
          </a:xfrm>
          <a:prstGeom prst="rect">
            <a:avLst/>
          </a:prstGeom>
        </p:spPr>
      </p:pic>
      <p:sp>
        <p:nvSpPr>
          <p:cNvPr id="17" name="Foliennummernplatzhalter 5"/>
          <p:cNvSpPr txBox="1">
            <a:spLocks/>
          </p:cNvSpPr>
          <p:nvPr userDrawn="1"/>
        </p:nvSpPr>
        <p:spPr>
          <a:xfrm>
            <a:off x="4139952" y="6381328"/>
            <a:ext cx="899592" cy="3240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C175091-4EDB-4532-812F-887B2169ED1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Textfeld 3"/>
          <p:cNvSpPr txBox="1"/>
          <p:nvPr userDrawn="1"/>
        </p:nvSpPr>
        <p:spPr>
          <a:xfrm>
            <a:off x="780904" y="6333815"/>
            <a:ext cx="1054792" cy="447319"/>
          </a:xfrm>
          <a:prstGeom prst="rect">
            <a:avLst/>
          </a:prstGeom>
        </p:spPr>
        <p:txBody>
          <a:bodyPr wrap="square" rtlCol="0" anchor="ctr" anchorCtr="0">
            <a:normAutofit/>
          </a:bodyPr>
          <a:lstStyle/>
          <a:p>
            <a:endParaRPr lang="de-DE" sz="1800" dirty="0" smtClean="0"/>
          </a:p>
        </p:txBody>
      </p:sp>
      <p:sp>
        <p:nvSpPr>
          <p:cNvPr id="5" name="Textfeld 4"/>
          <p:cNvSpPr txBox="1"/>
          <p:nvPr userDrawn="1"/>
        </p:nvSpPr>
        <p:spPr>
          <a:xfrm>
            <a:off x="708896" y="6285563"/>
            <a:ext cx="1198808" cy="543822"/>
          </a:xfrm>
          <a:prstGeom prst="rect">
            <a:avLst/>
          </a:prstGeom>
        </p:spPr>
        <p:txBody>
          <a:bodyPr wrap="square" rtlCol="0" anchor="ctr" anchorCtr="0">
            <a:normAutofit fontScale="32500" lnSpcReduction="20000"/>
          </a:bodyPr>
          <a:lstStyle/>
          <a:p>
            <a:pPr algn="l"/>
            <a:r>
              <a:rPr lang="en-US" sz="1800" dirty="0" smtClean="0"/>
              <a:t>This project has received funding from the European Union’s Horizon 2020 research and innovation </a:t>
            </a:r>
            <a:r>
              <a:rPr lang="en-US" sz="1800" dirty="0" err="1" smtClean="0"/>
              <a:t>programme</a:t>
            </a:r>
            <a:r>
              <a:rPr lang="en-US" sz="1800" dirty="0" smtClean="0"/>
              <a:t> under grant agreement No 676536</a:t>
            </a:r>
            <a:endParaRPr lang="de-DE" sz="1800" dirty="0" smtClean="0"/>
          </a:p>
        </p:txBody>
      </p:sp>
    </p:spTree>
    <p:extLst>
      <p:ext uri="{BB962C8B-B14F-4D97-AF65-F5344CB8AC3E}">
        <p14:creationId xmlns:p14="http://schemas.microsoft.com/office/powerpoint/2010/main" val="3706000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381328"/>
            <a:ext cx="1064739" cy="358151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1369" y="6341125"/>
            <a:ext cx="1204567" cy="347771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7" t="14788" r="31260" b="15628"/>
          <a:stretch/>
        </p:blipFill>
        <p:spPr>
          <a:xfrm>
            <a:off x="1835696" y="6333815"/>
            <a:ext cx="864096" cy="467315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381328"/>
            <a:ext cx="2304256" cy="36784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0" y="6341125"/>
            <a:ext cx="529386" cy="440009"/>
          </a:xfrm>
          <a:prstGeom prst="rect">
            <a:avLst/>
          </a:prstGeom>
        </p:spPr>
      </p:pic>
      <p:sp>
        <p:nvSpPr>
          <p:cNvPr id="17" name="Foliennummernplatzhalter 5"/>
          <p:cNvSpPr txBox="1">
            <a:spLocks/>
          </p:cNvSpPr>
          <p:nvPr userDrawn="1"/>
        </p:nvSpPr>
        <p:spPr>
          <a:xfrm>
            <a:off x="4139952" y="6381328"/>
            <a:ext cx="899592" cy="3240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C175091-4EDB-4532-812F-887B2169ED1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Textfeld 3"/>
          <p:cNvSpPr txBox="1"/>
          <p:nvPr userDrawn="1"/>
        </p:nvSpPr>
        <p:spPr>
          <a:xfrm>
            <a:off x="780904" y="6333815"/>
            <a:ext cx="1054792" cy="447319"/>
          </a:xfrm>
          <a:prstGeom prst="rect">
            <a:avLst/>
          </a:prstGeom>
        </p:spPr>
        <p:txBody>
          <a:bodyPr wrap="square" rtlCol="0" anchor="ctr" anchorCtr="0">
            <a:normAutofit/>
          </a:bodyPr>
          <a:lstStyle/>
          <a:p>
            <a:endParaRPr lang="de-DE" sz="1800" dirty="0" smtClean="0"/>
          </a:p>
        </p:txBody>
      </p:sp>
      <p:sp>
        <p:nvSpPr>
          <p:cNvPr id="5" name="Textfeld 4"/>
          <p:cNvSpPr txBox="1"/>
          <p:nvPr userDrawn="1"/>
        </p:nvSpPr>
        <p:spPr>
          <a:xfrm>
            <a:off x="708896" y="6285563"/>
            <a:ext cx="1198808" cy="543822"/>
          </a:xfrm>
          <a:prstGeom prst="rect">
            <a:avLst/>
          </a:prstGeom>
        </p:spPr>
        <p:txBody>
          <a:bodyPr wrap="square" rtlCol="0" anchor="ctr" anchorCtr="0">
            <a:normAutofit fontScale="32500" lnSpcReduction="20000"/>
          </a:bodyPr>
          <a:lstStyle/>
          <a:p>
            <a:pPr algn="l"/>
            <a:r>
              <a:rPr lang="en-US" sz="1800" dirty="0" smtClean="0"/>
              <a:t>This project has received funding from the European Union’s Horizon 2020 research and innovation </a:t>
            </a:r>
            <a:r>
              <a:rPr lang="en-US" sz="1800" dirty="0" err="1" smtClean="0"/>
              <a:t>programme</a:t>
            </a:r>
            <a:r>
              <a:rPr lang="en-US" sz="1800" dirty="0" smtClean="0"/>
              <a:t> under grant agreement No 676536</a:t>
            </a:r>
            <a:endParaRPr lang="de-DE" sz="1800" dirty="0" smtClean="0"/>
          </a:p>
        </p:txBody>
      </p:sp>
      <p:sp>
        <p:nvSpPr>
          <p:cNvPr id="20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476672"/>
            <a:ext cx="6995120" cy="50405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 err="1" smtClean="0"/>
              <a:t>Pagetitle</a:t>
            </a:r>
            <a:endParaRPr lang="en-US" noProof="0" dirty="0"/>
          </a:p>
        </p:txBody>
      </p:sp>
      <p:sp>
        <p:nvSpPr>
          <p:cNvPr id="15" name="Titel 1"/>
          <p:cNvSpPr txBox="1">
            <a:spLocks/>
          </p:cNvSpPr>
          <p:nvPr userDrawn="1"/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Caption</a:t>
            </a:r>
            <a:endParaRPr lang="en-US" dirty="0"/>
          </a:p>
        </p:txBody>
      </p:sp>
      <p:sp>
        <p:nvSpPr>
          <p:cNvPr id="16" name="Bildplatzhalter 2"/>
          <p:cNvSpPr>
            <a:spLocks noGrp="1"/>
          </p:cNvSpPr>
          <p:nvPr>
            <p:ph type="pic" idx="1" hasCustomPrompt="1"/>
          </p:nvPr>
        </p:nvSpPr>
        <p:spPr>
          <a:xfrm>
            <a:off x="1792288" y="1196751"/>
            <a:ext cx="5486400" cy="35308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 smtClean="0"/>
              <a:t>Picture</a:t>
            </a:r>
            <a:endParaRPr lang="en-US" noProof="0" dirty="0"/>
          </a:p>
        </p:txBody>
      </p:sp>
      <p:sp>
        <p:nvSpPr>
          <p:cNvPr id="18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4122439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119" y="6157165"/>
            <a:ext cx="1321228" cy="44442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51275" y="6132502"/>
            <a:ext cx="1624781" cy="46909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7" t="14788" r="31260" b="15628"/>
          <a:stretch/>
        </p:blipFill>
        <p:spPr>
          <a:xfrm>
            <a:off x="2101599" y="6134400"/>
            <a:ext cx="1133653" cy="61309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183752"/>
            <a:ext cx="2304256" cy="36784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65" y="6165491"/>
            <a:ext cx="648072" cy="538657"/>
          </a:xfrm>
          <a:prstGeom prst="rect">
            <a:avLst/>
          </a:prstGeom>
        </p:spPr>
      </p:pic>
      <p:sp>
        <p:nvSpPr>
          <p:cNvPr id="10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2160000"/>
            <a:ext cx="5760000" cy="1440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 cap="sm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 smtClean="0"/>
              <a:t>Thank You!</a:t>
            </a:r>
            <a:endParaRPr lang="en-US" noProof="0" dirty="0"/>
          </a:p>
        </p:txBody>
      </p:sp>
      <p:sp>
        <p:nvSpPr>
          <p:cNvPr id="11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40000" y="3645024"/>
            <a:ext cx="5760000" cy="180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u="sng" cap="none" baseline="0">
                <a:solidFill>
                  <a:srgbClr val="EC660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 smtClean="0"/>
              <a:t>your.email@mea.mpisoc.mpg.de</a:t>
            </a:r>
            <a:endParaRPr lang="en-US" noProof="0" dirty="0"/>
          </a:p>
        </p:txBody>
      </p:sp>
      <p:sp>
        <p:nvSpPr>
          <p:cNvPr id="9" name="Textfeld 8"/>
          <p:cNvSpPr txBox="1"/>
          <p:nvPr userDrawn="1"/>
        </p:nvSpPr>
        <p:spPr>
          <a:xfrm>
            <a:off x="920775" y="6132502"/>
            <a:ext cx="1274962" cy="608866"/>
          </a:xfrm>
          <a:prstGeom prst="rect">
            <a:avLst/>
          </a:prstGeom>
        </p:spPr>
        <p:txBody>
          <a:bodyPr wrap="square" rtlCol="0" anchor="ctr" anchorCtr="0">
            <a:normAutofit fontScale="40000" lnSpcReduction="20000"/>
          </a:bodyPr>
          <a:lstStyle/>
          <a:p>
            <a:pPr algn="l"/>
            <a:r>
              <a:rPr lang="en-US" sz="1800" dirty="0" smtClean="0"/>
              <a:t>This project has received funding from the European Union’s Horizon 2020 research and innovation programme under grant agreement No 676536</a:t>
            </a:r>
            <a:endParaRPr lang="de-DE" sz="1800" dirty="0" smtClean="0"/>
          </a:p>
        </p:txBody>
      </p:sp>
    </p:spTree>
    <p:extLst>
      <p:ext uri="{BB962C8B-B14F-4D97-AF65-F5344CB8AC3E}">
        <p14:creationId xmlns:p14="http://schemas.microsoft.com/office/powerpoint/2010/main" val="2283617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283968" y="6356350"/>
            <a:ext cx="576064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43342D-1B70-414D-92AC-89F82694F622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8825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58" r:id="rId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Potential Projects with </a:t>
            </a:r>
            <a:r>
              <a:rPr lang="en-US" dirty="0" smtClean="0"/>
              <a:t>SHARE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4437112"/>
            <a:ext cx="7776864" cy="158417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Fabio Franzese</a:t>
            </a:r>
          </a:p>
          <a:p>
            <a:endParaRPr lang="en-US" dirty="0" smtClean="0"/>
          </a:p>
          <a:p>
            <a:r>
              <a:rPr lang="en-US" sz="2200" dirty="0"/>
              <a:t>Munich Center for the Economics of </a:t>
            </a:r>
            <a:r>
              <a:rPr lang="en-US" sz="2200" dirty="0" smtClean="0"/>
              <a:t>Aging</a:t>
            </a:r>
          </a:p>
          <a:p>
            <a:r>
              <a:rPr lang="en-US" sz="2200" dirty="0" smtClean="0"/>
              <a:t>Max-Planck-Institute </a:t>
            </a:r>
            <a:r>
              <a:rPr lang="en-US" sz="2200" dirty="0"/>
              <a:t>for Social Law and Social Policy 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24/09/2020</a:t>
            </a:r>
          </a:p>
          <a:p>
            <a:r>
              <a:rPr lang="en-US" dirty="0"/>
              <a:t>1st </a:t>
            </a:r>
            <a:r>
              <a:rPr lang="en-US" dirty="0" err="1"/>
              <a:t>ProPASS</a:t>
            </a:r>
            <a:r>
              <a:rPr lang="en-US" dirty="0"/>
              <a:t> ECR Network Meeting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478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contact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 smtClean="0">
              <a:solidFill>
                <a:srgbClr val="EC6608"/>
              </a:solidFill>
            </a:endParaRPr>
          </a:p>
          <a:p>
            <a:pPr marL="0" indent="0" algn="ctr">
              <a:buNone/>
            </a:pPr>
            <a:endParaRPr lang="en-GB" dirty="0">
              <a:solidFill>
                <a:srgbClr val="EC6608"/>
              </a:solidFill>
            </a:endParaRPr>
          </a:p>
          <a:p>
            <a:pPr marL="0" indent="0" algn="ctr">
              <a:buNone/>
            </a:pPr>
            <a:endParaRPr lang="en-GB" dirty="0" smtClean="0">
              <a:solidFill>
                <a:srgbClr val="EC6608"/>
              </a:solidFill>
            </a:endParaRPr>
          </a:p>
          <a:p>
            <a:pPr marL="0" indent="0" algn="ctr">
              <a:buNone/>
            </a:pPr>
            <a:endParaRPr lang="en-GB" sz="1800" dirty="0" smtClean="0">
              <a:solidFill>
                <a:srgbClr val="EC6608"/>
              </a:solidFill>
            </a:endParaRPr>
          </a:p>
          <a:p>
            <a:pPr marL="0" indent="0" algn="ctr">
              <a:buNone/>
            </a:pPr>
            <a:r>
              <a:rPr lang="en-GB" dirty="0" smtClean="0">
                <a:solidFill>
                  <a:srgbClr val="EC6608"/>
                </a:solidFill>
              </a:rPr>
              <a:t>franzese@mea.mpisoc.mpg.de</a:t>
            </a:r>
            <a:endParaRPr lang="en-GB" dirty="0" smtClean="0">
              <a:solidFill>
                <a:srgbClr val="EC6608"/>
              </a:solidFill>
            </a:endParaRPr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980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SHARE in a </a:t>
            </a:r>
            <a:r>
              <a:rPr lang="de-DE" dirty="0" err="1"/>
              <a:t>nutshell</a:t>
            </a:r>
            <a:endParaRPr lang="en-GB" dirty="0"/>
          </a:p>
        </p:txBody>
      </p:sp>
      <p:pic>
        <p:nvPicPr>
          <p:cNvPr id="5" name="Grafik 4" descr="C:\Users\mthaler\AppData\Local\Microsoft\Windows\Temporary Internet Files\Content.Word\0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49161"/>
            <a:ext cx="3690140" cy="21528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Grafik 5" descr="C:\Users\mthaler\AppData\Local\Microsoft\Windows\Temporary Internet Files\Content.Word\0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912" y="1268655"/>
            <a:ext cx="3690140" cy="21528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Grafik 6" descr="C:\Users\mthaler\AppData\Local\Microsoft\Windows\Temporary Internet Files\Content.Word\0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68656"/>
            <a:ext cx="3690140" cy="21528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" name="Grafik 8" descr="C:\Users\mthaler\AppData\Local\Microsoft\Windows\Temporary Internet Files\Content.Word\12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912" y="3749160"/>
            <a:ext cx="3690140" cy="21528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9146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SHARE in a </a:t>
            </a:r>
            <a:r>
              <a:rPr lang="de-DE" dirty="0" err="1" smtClean="0"/>
              <a:t>nutshell</a:t>
            </a:r>
            <a:r>
              <a:rPr lang="de-DE" dirty="0" smtClean="0"/>
              <a:t>: </a:t>
            </a:r>
            <a:r>
              <a:rPr lang="de-DE" dirty="0" err="1" smtClean="0"/>
              <a:t>Questionnaire</a:t>
            </a:r>
            <a:r>
              <a:rPr lang="de-DE" dirty="0" smtClean="0"/>
              <a:t> </a:t>
            </a:r>
            <a:endParaRPr lang="en-GB" dirty="0"/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304800" y="1115470"/>
            <a:ext cx="8470900" cy="515833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800" kern="1200" cap="all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>
              <a:spcBef>
                <a:spcPts val="0"/>
              </a:spcBef>
              <a:buClr>
                <a:srgbClr val="EC6608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EC6608"/>
                </a:solidFill>
              </a:rPr>
              <a:t>Socio-economic status 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altLang="de-DE" dirty="0">
                <a:solidFill>
                  <a:srgbClr val="000000"/>
                </a:solidFill>
              </a:rPr>
              <a:t>labor force </a:t>
            </a:r>
            <a:r>
              <a:rPr lang="en-US" altLang="de-DE" dirty="0" smtClean="0">
                <a:solidFill>
                  <a:srgbClr val="000000"/>
                </a:solidFill>
              </a:rPr>
              <a:t>participation, income, </a:t>
            </a:r>
            <a:r>
              <a:rPr lang="en-US" altLang="de-DE" dirty="0">
                <a:solidFill>
                  <a:srgbClr val="000000"/>
                </a:solidFill>
              </a:rPr>
              <a:t>wealth, consumption, pension </a:t>
            </a:r>
            <a:r>
              <a:rPr lang="en-US" altLang="de-DE" dirty="0" smtClean="0">
                <a:solidFill>
                  <a:srgbClr val="000000"/>
                </a:solidFill>
              </a:rPr>
              <a:t>claims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dirty="0">
              <a:solidFill>
                <a:srgbClr val="000000"/>
              </a:solidFill>
            </a:endParaRPr>
          </a:p>
          <a:p>
            <a:pPr marL="457200" lvl="1" indent="-457200">
              <a:spcBef>
                <a:spcPts val="0"/>
              </a:spcBef>
              <a:buClr>
                <a:srgbClr val="EC6608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EC6608"/>
                </a:solidFill>
              </a:rPr>
              <a:t>Social participation 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altLang="de-DE" dirty="0">
                <a:solidFill>
                  <a:srgbClr val="000000"/>
                </a:solidFill>
              </a:rPr>
              <a:t>activities, volunteering, family and social networks, help</a:t>
            </a:r>
            <a:r>
              <a:rPr lang="en-US" dirty="0">
                <a:solidFill>
                  <a:srgbClr val="000000"/>
                </a:solidFill>
              </a:rPr>
              <a:t>)</a:t>
            </a:r>
          </a:p>
          <a:p>
            <a:pPr marL="457200" lvl="1" indent="-457200">
              <a:spcBef>
                <a:spcPts val="0"/>
              </a:spcBef>
              <a:buClr>
                <a:srgbClr val="EC6608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EC6608"/>
                </a:solidFill>
              </a:rPr>
              <a:t>Health</a:t>
            </a:r>
            <a:r>
              <a:rPr lang="en-US" dirty="0" smtClean="0">
                <a:solidFill>
                  <a:srgbClr val="000000"/>
                </a:solidFill>
              </a:rPr>
              <a:t> (SWB, </a:t>
            </a:r>
            <a:r>
              <a:rPr lang="en-US" altLang="de-DE" dirty="0" smtClean="0">
                <a:solidFill>
                  <a:srgbClr val="000000"/>
                </a:solidFill>
              </a:rPr>
              <a:t>ADL/IADL, physical performance, cognition</a:t>
            </a:r>
            <a:r>
              <a:rPr lang="en-US" altLang="de-DE" dirty="0">
                <a:solidFill>
                  <a:srgbClr val="000000"/>
                </a:solidFill>
              </a:rPr>
              <a:t>, </a:t>
            </a:r>
            <a:r>
              <a:rPr lang="en-US" altLang="de-DE" dirty="0" smtClean="0">
                <a:solidFill>
                  <a:srgbClr val="000000"/>
                </a:solidFill>
              </a:rPr>
              <a:t>health </a:t>
            </a:r>
            <a:r>
              <a:rPr lang="en-US" altLang="de-DE" dirty="0">
                <a:solidFill>
                  <a:srgbClr val="000000"/>
                </a:solidFill>
              </a:rPr>
              <a:t>behaviors, health utilization and insurance </a:t>
            </a:r>
            <a:r>
              <a:rPr lang="en-US" altLang="de-DE" dirty="0" smtClean="0">
                <a:solidFill>
                  <a:srgbClr val="000000"/>
                </a:solidFill>
              </a:rPr>
              <a:t>coverage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pPr marL="457200" indent="-457200" algn="l">
              <a:spcBef>
                <a:spcPts val="0"/>
              </a:spcBef>
              <a:buClr>
                <a:srgbClr val="EC6608"/>
              </a:buClr>
              <a:buFont typeface="Wingdings" panose="05000000000000000000" pitchFamily="2" charset="2"/>
              <a:buChar char="§"/>
            </a:pPr>
            <a:endParaRPr lang="en-US" sz="2800" cap="none" dirty="0" smtClean="0">
              <a:solidFill>
                <a:srgbClr val="000000"/>
              </a:solidFill>
              <a:latin typeface="Calibri"/>
            </a:endParaRPr>
          </a:p>
          <a:p>
            <a:pPr marL="457200" indent="-457200" algn="l">
              <a:spcBef>
                <a:spcPts val="0"/>
              </a:spcBef>
              <a:buClr>
                <a:srgbClr val="EC6608"/>
              </a:buClr>
              <a:buFont typeface="Wingdings" panose="05000000000000000000" pitchFamily="2" charset="2"/>
              <a:buChar char="§"/>
            </a:pPr>
            <a:endParaRPr lang="en-US" sz="3200" cap="none" dirty="0" smtClean="0">
              <a:solidFill>
                <a:srgbClr val="000000"/>
              </a:solidFill>
              <a:latin typeface="Calibri"/>
            </a:endParaRPr>
          </a:p>
          <a:p>
            <a:pPr marL="457200" indent="-457200" algn="l">
              <a:spcBef>
                <a:spcPts val="0"/>
              </a:spcBef>
              <a:buClr>
                <a:srgbClr val="EC6608"/>
              </a:buClr>
              <a:buFont typeface="Wingdings" panose="05000000000000000000" pitchFamily="2" charset="2"/>
              <a:buChar char="§"/>
            </a:pPr>
            <a:endParaRPr lang="en-US" sz="3000" cap="none" dirty="0" smtClean="0">
              <a:solidFill>
                <a:srgbClr val="000000"/>
              </a:solidFill>
              <a:latin typeface="Calibri"/>
            </a:endParaRPr>
          </a:p>
          <a:p>
            <a:pPr marL="457200" indent="-457200">
              <a:buClr>
                <a:srgbClr val="EC6608"/>
              </a:buClr>
              <a:buFont typeface="Wingdings" panose="05000000000000000000" pitchFamily="2" charset="2"/>
              <a:buChar char="§"/>
            </a:pPr>
            <a:endParaRPr lang="de-DE" sz="4000" dirty="0" smtClean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911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76256" y="1052736"/>
            <a:ext cx="2149475" cy="54187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2400" dirty="0" err="1" smtClean="0"/>
              <a:t>Participating</a:t>
            </a:r>
            <a:r>
              <a:rPr lang="de-DE" sz="2400" dirty="0" smtClean="0"/>
              <a:t> countries: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dirty="0" err="1" smtClean="0"/>
              <a:t>Sweden</a:t>
            </a:r>
            <a:endParaRPr lang="de-DE" sz="2400" dirty="0" smtClean="0"/>
          </a:p>
          <a:p>
            <a:pPr marL="0" indent="0">
              <a:buNone/>
            </a:pPr>
            <a:r>
              <a:rPr lang="de-DE" sz="2400" dirty="0" err="1" smtClean="0"/>
              <a:t>Denmark</a:t>
            </a:r>
            <a:endParaRPr lang="de-DE" sz="2400" dirty="0" smtClean="0"/>
          </a:p>
          <a:p>
            <a:pPr marL="0" indent="0">
              <a:buNone/>
            </a:pPr>
            <a:r>
              <a:rPr lang="de-DE" sz="2400" dirty="0" smtClean="0"/>
              <a:t>Germany</a:t>
            </a:r>
          </a:p>
          <a:p>
            <a:pPr marL="0" indent="0">
              <a:buNone/>
            </a:pPr>
            <a:r>
              <a:rPr lang="de-DE" sz="2400" dirty="0" err="1" smtClean="0"/>
              <a:t>Poland</a:t>
            </a:r>
            <a:endParaRPr lang="de-DE" sz="2400" dirty="0" smtClean="0"/>
          </a:p>
          <a:p>
            <a:pPr marL="0" indent="0">
              <a:buNone/>
            </a:pPr>
            <a:r>
              <a:rPr lang="de-DE" sz="2400" dirty="0" err="1" smtClean="0"/>
              <a:t>Belgium</a:t>
            </a:r>
            <a:endParaRPr lang="de-DE" sz="2400" dirty="0" smtClean="0"/>
          </a:p>
          <a:p>
            <a:pPr marL="0" indent="0">
              <a:buNone/>
            </a:pPr>
            <a:r>
              <a:rPr lang="de-DE" sz="2400" dirty="0" smtClean="0"/>
              <a:t>France</a:t>
            </a:r>
            <a:endParaRPr lang="de-DE" sz="2400" dirty="0"/>
          </a:p>
          <a:p>
            <a:pPr marL="0" indent="0">
              <a:buNone/>
            </a:pPr>
            <a:r>
              <a:rPr lang="de-DE" sz="2400" dirty="0" err="1" smtClean="0"/>
              <a:t>Czechia</a:t>
            </a:r>
            <a:endParaRPr lang="de-DE" sz="2400" dirty="0" smtClean="0"/>
          </a:p>
          <a:p>
            <a:pPr marL="0" indent="0">
              <a:buNone/>
            </a:pPr>
            <a:r>
              <a:rPr lang="de-DE" sz="2400" dirty="0" err="1" smtClean="0"/>
              <a:t>Slovenia</a:t>
            </a:r>
            <a:endParaRPr lang="de-DE" sz="2400" dirty="0" smtClean="0"/>
          </a:p>
          <a:p>
            <a:pPr marL="0" indent="0">
              <a:buNone/>
            </a:pPr>
            <a:r>
              <a:rPr lang="de-DE" sz="2400" dirty="0"/>
              <a:t>Spain</a:t>
            </a:r>
          </a:p>
          <a:p>
            <a:pPr marL="0" indent="0">
              <a:buNone/>
            </a:pPr>
            <a:r>
              <a:rPr lang="de-DE" sz="2400" dirty="0" err="1"/>
              <a:t>Italy</a:t>
            </a:r>
            <a:endParaRPr lang="de-DE" sz="2400" dirty="0"/>
          </a:p>
          <a:p>
            <a:pPr marL="0" indent="0">
              <a:buNone/>
            </a:pPr>
            <a:endParaRPr lang="de-DE" sz="2400" dirty="0"/>
          </a:p>
        </p:txBody>
      </p:sp>
      <p:grpSp>
        <p:nvGrpSpPr>
          <p:cNvPr id="4" name="Gruppierung 267"/>
          <p:cNvGrpSpPr>
            <a:grpSpLocks/>
          </p:cNvGrpSpPr>
          <p:nvPr/>
        </p:nvGrpSpPr>
        <p:grpSpPr bwMode="auto">
          <a:xfrm>
            <a:off x="55563" y="735409"/>
            <a:ext cx="5845175" cy="5880100"/>
            <a:chOff x="2016125" y="850900"/>
            <a:chExt cx="5845175" cy="5880100"/>
          </a:xfrm>
          <a:solidFill>
            <a:srgbClr val="F8A764"/>
          </a:solidFill>
        </p:grpSpPr>
        <p:grpSp>
          <p:nvGrpSpPr>
            <p:cNvPr id="5" name="Gruppierung 9"/>
            <p:cNvGrpSpPr>
              <a:grpSpLocks/>
            </p:cNvGrpSpPr>
            <p:nvPr/>
          </p:nvGrpSpPr>
          <p:grpSpPr bwMode="auto">
            <a:xfrm>
              <a:off x="2095500" y="4513263"/>
              <a:ext cx="1684338" cy="1203325"/>
              <a:chOff x="2095500" y="4513263"/>
              <a:chExt cx="1684338" cy="1203325"/>
            </a:xfrm>
            <a:grpFill/>
          </p:grpSpPr>
          <p:sp>
            <p:nvSpPr>
              <p:cNvPr id="162" name="Freeform 130"/>
              <p:cNvSpPr>
                <a:spLocks noChangeArrowheads="1"/>
              </p:cNvSpPr>
              <p:nvPr/>
            </p:nvSpPr>
            <p:spPr bwMode="auto">
              <a:xfrm>
                <a:off x="3386138" y="5235575"/>
                <a:ext cx="50800" cy="39688"/>
              </a:xfrm>
              <a:custGeom>
                <a:avLst/>
                <a:gdLst>
                  <a:gd name="T0" fmla="*/ 11211 w 145"/>
                  <a:gd name="T1" fmla="*/ 33421 h 114"/>
                  <a:gd name="T2" fmla="*/ 16817 w 145"/>
                  <a:gd name="T3" fmla="*/ 39339 h 114"/>
                  <a:gd name="T4" fmla="*/ 50450 w 145"/>
                  <a:gd name="T5" fmla="*/ 11488 h 114"/>
                  <a:gd name="T6" fmla="*/ 44844 w 145"/>
                  <a:gd name="T7" fmla="*/ 0 h 114"/>
                  <a:gd name="T8" fmla="*/ 39239 w 145"/>
                  <a:gd name="T9" fmla="*/ 0 h 114"/>
                  <a:gd name="T10" fmla="*/ 16817 w 145"/>
                  <a:gd name="T11" fmla="*/ 5570 h 114"/>
                  <a:gd name="T12" fmla="*/ 5606 w 145"/>
                  <a:gd name="T13" fmla="*/ 22280 h 114"/>
                  <a:gd name="T14" fmla="*/ 0 w 145"/>
                  <a:gd name="T15" fmla="*/ 22280 h 114"/>
                  <a:gd name="T16" fmla="*/ 0 w 145"/>
                  <a:gd name="T17" fmla="*/ 33421 h 114"/>
                  <a:gd name="T18" fmla="*/ 11211 w 145"/>
                  <a:gd name="T19" fmla="*/ 33421 h 1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5" h="114">
                    <a:moveTo>
                      <a:pt x="32" y="96"/>
                    </a:moveTo>
                    <a:cubicBezTo>
                      <a:pt x="38" y="101"/>
                      <a:pt x="43" y="107"/>
                      <a:pt x="48" y="113"/>
                    </a:cubicBezTo>
                    <a:cubicBezTo>
                      <a:pt x="80" y="86"/>
                      <a:pt x="112" y="59"/>
                      <a:pt x="144" y="33"/>
                    </a:cubicBezTo>
                    <a:cubicBezTo>
                      <a:pt x="139" y="22"/>
                      <a:pt x="133" y="11"/>
                      <a:pt x="128" y="0"/>
                    </a:cubicBezTo>
                    <a:cubicBezTo>
                      <a:pt x="122" y="0"/>
                      <a:pt x="117" y="0"/>
                      <a:pt x="112" y="0"/>
                    </a:cubicBezTo>
                    <a:cubicBezTo>
                      <a:pt x="90" y="6"/>
                      <a:pt x="69" y="11"/>
                      <a:pt x="48" y="16"/>
                    </a:cubicBezTo>
                    <a:cubicBezTo>
                      <a:pt x="37" y="32"/>
                      <a:pt x="27" y="48"/>
                      <a:pt x="16" y="64"/>
                    </a:cubicBezTo>
                    <a:cubicBezTo>
                      <a:pt x="11" y="64"/>
                      <a:pt x="6" y="64"/>
                      <a:pt x="0" y="64"/>
                    </a:cubicBezTo>
                    <a:cubicBezTo>
                      <a:pt x="0" y="75"/>
                      <a:pt x="0" y="85"/>
                      <a:pt x="0" y="96"/>
                    </a:cubicBezTo>
                    <a:cubicBezTo>
                      <a:pt x="11" y="96"/>
                      <a:pt x="22" y="96"/>
                      <a:pt x="32" y="96"/>
                    </a:cubicBezTo>
                  </a:path>
                </a:pathLst>
              </a:custGeom>
              <a:solidFill>
                <a:srgbClr val="EC6608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solidFill>
                    <a:srgbClr val="EC6608"/>
                  </a:solidFill>
                  <a:latin typeface="Arial" pitchFamily="34" charset="0"/>
                </a:endParaRPr>
              </a:p>
            </p:txBody>
          </p:sp>
          <p:sp>
            <p:nvSpPr>
              <p:cNvPr id="163" name="Freeform 131"/>
              <p:cNvSpPr>
                <a:spLocks noChangeArrowheads="1"/>
              </p:cNvSpPr>
              <p:nvPr/>
            </p:nvSpPr>
            <p:spPr bwMode="auto">
              <a:xfrm>
                <a:off x="2095500" y="4513263"/>
                <a:ext cx="1570038" cy="1203325"/>
              </a:xfrm>
              <a:custGeom>
                <a:avLst/>
                <a:gdLst>
                  <a:gd name="T0" fmla="*/ 1472180 w 4364"/>
                  <a:gd name="T1" fmla="*/ 223757 h 3345"/>
                  <a:gd name="T2" fmla="*/ 1397348 w 4364"/>
                  <a:gd name="T3" fmla="*/ 206130 h 3345"/>
                  <a:gd name="T4" fmla="*/ 1323236 w 4364"/>
                  <a:gd name="T5" fmla="*/ 165839 h 3345"/>
                  <a:gd name="T6" fmla="*/ 1243007 w 4364"/>
                  <a:gd name="T7" fmla="*/ 165839 h 3345"/>
                  <a:gd name="T8" fmla="*/ 1191200 w 4364"/>
                  <a:gd name="T9" fmla="*/ 171955 h 3345"/>
                  <a:gd name="T10" fmla="*/ 1116727 w 4364"/>
                  <a:gd name="T11" fmla="*/ 143176 h 3345"/>
                  <a:gd name="T12" fmla="*/ 1002320 w 4364"/>
                  <a:gd name="T13" fmla="*/ 109001 h 3345"/>
                  <a:gd name="T14" fmla="*/ 973898 w 4364"/>
                  <a:gd name="T15" fmla="*/ 109001 h 3345"/>
                  <a:gd name="T16" fmla="*/ 939360 w 4364"/>
                  <a:gd name="T17" fmla="*/ 62954 h 3345"/>
                  <a:gd name="T18" fmla="*/ 819197 w 4364"/>
                  <a:gd name="T19" fmla="*/ 51802 h 3345"/>
                  <a:gd name="T20" fmla="*/ 727456 w 4364"/>
                  <a:gd name="T21" fmla="*/ 57198 h 3345"/>
                  <a:gd name="T22" fmla="*/ 687521 w 4364"/>
                  <a:gd name="T23" fmla="*/ 57198 h 3345"/>
                  <a:gd name="T24" fmla="*/ 618445 w 4364"/>
                  <a:gd name="T25" fmla="*/ 62954 h 3345"/>
                  <a:gd name="T26" fmla="*/ 458347 w 4364"/>
                  <a:gd name="T27" fmla="*/ 34535 h 3345"/>
                  <a:gd name="T28" fmla="*/ 286377 w 4364"/>
                  <a:gd name="T29" fmla="*/ 46047 h 3345"/>
                  <a:gd name="T30" fmla="*/ 217661 w 4364"/>
                  <a:gd name="T31" fmla="*/ 5756 h 3345"/>
                  <a:gd name="T32" fmla="*/ 160098 w 4364"/>
                  <a:gd name="T33" fmla="*/ 11512 h 3345"/>
                  <a:gd name="T34" fmla="*/ 125920 w 4364"/>
                  <a:gd name="T35" fmla="*/ 51802 h 3345"/>
                  <a:gd name="T36" fmla="*/ 120163 w 4364"/>
                  <a:gd name="T37" fmla="*/ 68710 h 3345"/>
                  <a:gd name="T38" fmla="*/ 45691 w 4364"/>
                  <a:gd name="T39" fmla="*/ 85977 h 3345"/>
                  <a:gd name="T40" fmla="*/ 0 w 4364"/>
                  <a:gd name="T41" fmla="*/ 137420 h 3345"/>
                  <a:gd name="T42" fmla="*/ 16909 w 4364"/>
                  <a:gd name="T43" fmla="*/ 183107 h 3345"/>
                  <a:gd name="T44" fmla="*/ 51807 w 4364"/>
                  <a:gd name="T45" fmla="*/ 171955 h 3345"/>
                  <a:gd name="T46" fmla="*/ 45691 w 4364"/>
                  <a:gd name="T47" fmla="*/ 206130 h 3345"/>
                  <a:gd name="T48" fmla="*/ 45691 w 4364"/>
                  <a:gd name="T49" fmla="*/ 223757 h 3345"/>
                  <a:gd name="T50" fmla="*/ 45691 w 4364"/>
                  <a:gd name="T51" fmla="*/ 257932 h 3345"/>
                  <a:gd name="T52" fmla="*/ 108651 w 4364"/>
                  <a:gd name="T53" fmla="*/ 257932 h 3345"/>
                  <a:gd name="T54" fmla="*/ 137432 w 4364"/>
                  <a:gd name="T55" fmla="*/ 269084 h 3345"/>
                  <a:gd name="T56" fmla="*/ 160098 w 4364"/>
                  <a:gd name="T57" fmla="*/ 286352 h 3345"/>
                  <a:gd name="T58" fmla="*/ 188879 w 4364"/>
                  <a:gd name="T59" fmla="*/ 292108 h 3345"/>
                  <a:gd name="T60" fmla="*/ 211905 w 4364"/>
                  <a:gd name="T61" fmla="*/ 292108 h 3345"/>
                  <a:gd name="T62" fmla="*/ 286377 w 4364"/>
                  <a:gd name="T63" fmla="*/ 280956 h 3345"/>
                  <a:gd name="T64" fmla="*/ 309403 w 4364"/>
                  <a:gd name="T65" fmla="*/ 280956 h 3345"/>
                  <a:gd name="T66" fmla="*/ 332428 w 4364"/>
                  <a:gd name="T67" fmla="*/ 297863 h 3345"/>
                  <a:gd name="T68" fmla="*/ 349337 w 4364"/>
                  <a:gd name="T69" fmla="*/ 366573 h 3345"/>
                  <a:gd name="T70" fmla="*/ 286377 w 4364"/>
                  <a:gd name="T71" fmla="*/ 452551 h 3345"/>
                  <a:gd name="T72" fmla="*/ 280981 w 4364"/>
                  <a:gd name="T73" fmla="*/ 504353 h 3345"/>
                  <a:gd name="T74" fmla="*/ 252199 w 4364"/>
                  <a:gd name="T75" fmla="*/ 561552 h 3345"/>
                  <a:gd name="T76" fmla="*/ 177727 w 4364"/>
                  <a:gd name="T77" fmla="*/ 636018 h 3345"/>
                  <a:gd name="T78" fmla="*/ 211905 w 4364"/>
                  <a:gd name="T79" fmla="*/ 704368 h 3345"/>
                  <a:gd name="T80" fmla="*/ 234930 w 4364"/>
                  <a:gd name="T81" fmla="*/ 756170 h 3345"/>
                  <a:gd name="T82" fmla="*/ 240327 w 4364"/>
                  <a:gd name="T83" fmla="*/ 859055 h 3345"/>
                  <a:gd name="T84" fmla="*/ 188879 w 4364"/>
                  <a:gd name="T85" fmla="*/ 916613 h 3345"/>
                  <a:gd name="T86" fmla="*/ 200392 w 4364"/>
                  <a:gd name="T87" fmla="*/ 1014103 h 3345"/>
                  <a:gd name="T88" fmla="*/ 229174 w 4364"/>
                  <a:gd name="T89" fmla="*/ 1019858 h 3345"/>
                  <a:gd name="T90" fmla="*/ 303646 w 4364"/>
                  <a:gd name="T91" fmla="*/ 1065545 h 3345"/>
                  <a:gd name="T92" fmla="*/ 303646 w 4364"/>
                  <a:gd name="T93" fmla="*/ 1065545 h 3345"/>
                  <a:gd name="T94" fmla="*/ 309403 w 4364"/>
                  <a:gd name="T95" fmla="*/ 1122744 h 3345"/>
                  <a:gd name="T96" fmla="*/ 355093 w 4364"/>
                  <a:gd name="T97" fmla="*/ 1179942 h 3345"/>
                  <a:gd name="T98" fmla="*/ 423810 w 4364"/>
                  <a:gd name="T99" fmla="*/ 1179942 h 3345"/>
                  <a:gd name="T100" fmla="*/ 549729 w 4364"/>
                  <a:gd name="T101" fmla="*/ 1094324 h 3345"/>
                  <a:gd name="T102" fmla="*/ 738968 w 4364"/>
                  <a:gd name="T103" fmla="*/ 1088209 h 3345"/>
                  <a:gd name="T104" fmla="*/ 842222 w 4364"/>
                  <a:gd name="T105" fmla="*/ 1088209 h 3345"/>
                  <a:gd name="T106" fmla="*/ 910579 w 4364"/>
                  <a:gd name="T107" fmla="*/ 991079 h 3345"/>
                  <a:gd name="T108" fmla="*/ 985051 w 4364"/>
                  <a:gd name="T109" fmla="*/ 956544 h 3345"/>
                  <a:gd name="T110" fmla="*/ 1013833 w 4364"/>
                  <a:gd name="T111" fmla="*/ 933521 h 3345"/>
                  <a:gd name="T112" fmla="*/ 1059884 w 4364"/>
                  <a:gd name="T113" fmla="*/ 842148 h 3345"/>
                  <a:gd name="T114" fmla="*/ 1162778 w 4364"/>
                  <a:gd name="T115" fmla="*/ 778834 h 3345"/>
                  <a:gd name="T116" fmla="*/ 1145509 w 4364"/>
                  <a:gd name="T117" fmla="*/ 578459 h 3345"/>
                  <a:gd name="T118" fmla="*/ 1226098 w 4364"/>
                  <a:gd name="T119" fmla="*/ 498238 h 3345"/>
                  <a:gd name="T120" fmla="*/ 1432246 w 4364"/>
                  <a:gd name="T121" fmla="*/ 355422 h 3345"/>
                  <a:gd name="T122" fmla="*/ 1540897 w 4364"/>
                  <a:gd name="T123" fmla="*/ 240665 h 3345"/>
                  <a:gd name="T124" fmla="*/ 1552049 w 4364"/>
                  <a:gd name="T125" fmla="*/ 206130 h 334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4364" h="3345">
                    <a:moveTo>
                      <a:pt x="4139" y="589"/>
                    </a:moveTo>
                    <a:cubicBezTo>
                      <a:pt x="4139" y="600"/>
                      <a:pt x="4139" y="611"/>
                      <a:pt x="4139" y="622"/>
                    </a:cubicBezTo>
                    <a:cubicBezTo>
                      <a:pt x="4123" y="622"/>
                      <a:pt x="4108" y="622"/>
                      <a:pt x="4092" y="622"/>
                    </a:cubicBezTo>
                    <a:cubicBezTo>
                      <a:pt x="4060" y="605"/>
                      <a:pt x="4028" y="589"/>
                      <a:pt x="3996" y="573"/>
                    </a:cubicBezTo>
                    <a:cubicBezTo>
                      <a:pt x="3970" y="584"/>
                      <a:pt x="3943" y="595"/>
                      <a:pt x="3917" y="605"/>
                    </a:cubicBezTo>
                    <a:cubicBezTo>
                      <a:pt x="3906" y="595"/>
                      <a:pt x="3895" y="584"/>
                      <a:pt x="3884" y="573"/>
                    </a:cubicBezTo>
                    <a:cubicBezTo>
                      <a:pt x="3858" y="563"/>
                      <a:pt x="3832" y="552"/>
                      <a:pt x="3805" y="542"/>
                    </a:cubicBezTo>
                    <a:cubicBezTo>
                      <a:pt x="3773" y="552"/>
                      <a:pt x="3742" y="563"/>
                      <a:pt x="3710" y="573"/>
                    </a:cubicBezTo>
                    <a:cubicBezTo>
                      <a:pt x="3710" y="552"/>
                      <a:pt x="3710" y="530"/>
                      <a:pt x="3710" y="509"/>
                    </a:cubicBezTo>
                    <a:cubicBezTo>
                      <a:pt x="3699" y="493"/>
                      <a:pt x="3688" y="477"/>
                      <a:pt x="3678" y="461"/>
                    </a:cubicBezTo>
                    <a:cubicBezTo>
                      <a:pt x="3656" y="461"/>
                      <a:pt x="3635" y="461"/>
                      <a:pt x="3614" y="461"/>
                    </a:cubicBezTo>
                    <a:cubicBezTo>
                      <a:pt x="3609" y="451"/>
                      <a:pt x="3604" y="440"/>
                      <a:pt x="3598" y="430"/>
                    </a:cubicBezTo>
                    <a:cubicBezTo>
                      <a:pt x="3556" y="419"/>
                      <a:pt x="3513" y="409"/>
                      <a:pt x="3471" y="398"/>
                    </a:cubicBezTo>
                    <a:cubicBezTo>
                      <a:pt x="3460" y="409"/>
                      <a:pt x="3450" y="419"/>
                      <a:pt x="3439" y="430"/>
                    </a:cubicBezTo>
                    <a:cubicBezTo>
                      <a:pt x="3444" y="440"/>
                      <a:pt x="3450" y="451"/>
                      <a:pt x="3455" y="461"/>
                    </a:cubicBezTo>
                    <a:cubicBezTo>
                      <a:pt x="3418" y="456"/>
                      <a:pt x="3381" y="451"/>
                      <a:pt x="3344" y="446"/>
                    </a:cubicBezTo>
                    <a:cubicBezTo>
                      <a:pt x="3333" y="457"/>
                      <a:pt x="3322" y="467"/>
                      <a:pt x="3311" y="478"/>
                    </a:cubicBezTo>
                    <a:cubicBezTo>
                      <a:pt x="3301" y="467"/>
                      <a:pt x="3290" y="457"/>
                      <a:pt x="3280" y="446"/>
                    </a:cubicBezTo>
                    <a:cubicBezTo>
                      <a:pt x="3253" y="451"/>
                      <a:pt x="3227" y="456"/>
                      <a:pt x="3201" y="461"/>
                    </a:cubicBezTo>
                    <a:cubicBezTo>
                      <a:pt x="3190" y="446"/>
                      <a:pt x="3179" y="430"/>
                      <a:pt x="3168" y="415"/>
                    </a:cubicBezTo>
                    <a:cubicBezTo>
                      <a:pt x="3147" y="409"/>
                      <a:pt x="3126" y="404"/>
                      <a:pt x="3104" y="398"/>
                    </a:cubicBezTo>
                    <a:cubicBezTo>
                      <a:pt x="3078" y="409"/>
                      <a:pt x="3052" y="419"/>
                      <a:pt x="3025" y="430"/>
                    </a:cubicBezTo>
                    <a:cubicBezTo>
                      <a:pt x="3004" y="414"/>
                      <a:pt x="2983" y="398"/>
                      <a:pt x="2961" y="382"/>
                    </a:cubicBezTo>
                    <a:cubicBezTo>
                      <a:pt x="2961" y="372"/>
                      <a:pt x="2961" y="361"/>
                      <a:pt x="2961" y="351"/>
                    </a:cubicBezTo>
                    <a:cubicBezTo>
                      <a:pt x="2940" y="351"/>
                      <a:pt x="2919" y="351"/>
                      <a:pt x="2897" y="351"/>
                    </a:cubicBezTo>
                    <a:cubicBezTo>
                      <a:pt x="2860" y="335"/>
                      <a:pt x="2823" y="319"/>
                      <a:pt x="2786" y="303"/>
                    </a:cubicBezTo>
                    <a:cubicBezTo>
                      <a:pt x="2786" y="298"/>
                      <a:pt x="2786" y="292"/>
                      <a:pt x="2786" y="287"/>
                    </a:cubicBezTo>
                    <a:cubicBezTo>
                      <a:pt x="2775" y="297"/>
                      <a:pt x="2765" y="308"/>
                      <a:pt x="2754" y="318"/>
                    </a:cubicBezTo>
                    <a:cubicBezTo>
                      <a:pt x="2744" y="318"/>
                      <a:pt x="2733" y="318"/>
                      <a:pt x="2722" y="318"/>
                    </a:cubicBezTo>
                    <a:cubicBezTo>
                      <a:pt x="2717" y="313"/>
                      <a:pt x="2712" y="308"/>
                      <a:pt x="2707" y="303"/>
                    </a:cubicBezTo>
                    <a:cubicBezTo>
                      <a:pt x="2717" y="276"/>
                      <a:pt x="2728" y="250"/>
                      <a:pt x="2738" y="223"/>
                    </a:cubicBezTo>
                    <a:cubicBezTo>
                      <a:pt x="2717" y="223"/>
                      <a:pt x="2696" y="223"/>
                      <a:pt x="2674" y="223"/>
                    </a:cubicBezTo>
                    <a:cubicBezTo>
                      <a:pt x="2653" y="207"/>
                      <a:pt x="2632" y="191"/>
                      <a:pt x="2611" y="175"/>
                    </a:cubicBezTo>
                    <a:cubicBezTo>
                      <a:pt x="2568" y="186"/>
                      <a:pt x="2526" y="197"/>
                      <a:pt x="2484" y="208"/>
                    </a:cubicBezTo>
                    <a:cubicBezTo>
                      <a:pt x="2468" y="208"/>
                      <a:pt x="2452" y="208"/>
                      <a:pt x="2436" y="208"/>
                    </a:cubicBezTo>
                    <a:cubicBezTo>
                      <a:pt x="2394" y="192"/>
                      <a:pt x="2351" y="175"/>
                      <a:pt x="2309" y="159"/>
                    </a:cubicBezTo>
                    <a:cubicBezTo>
                      <a:pt x="2303" y="165"/>
                      <a:pt x="2298" y="170"/>
                      <a:pt x="2292" y="175"/>
                    </a:cubicBezTo>
                    <a:cubicBezTo>
                      <a:pt x="2287" y="165"/>
                      <a:pt x="2282" y="154"/>
                      <a:pt x="2277" y="144"/>
                    </a:cubicBezTo>
                    <a:cubicBezTo>
                      <a:pt x="2255" y="144"/>
                      <a:pt x="2234" y="144"/>
                      <a:pt x="2213" y="144"/>
                    </a:cubicBezTo>
                    <a:cubicBezTo>
                      <a:pt x="2202" y="159"/>
                      <a:pt x="2192" y="175"/>
                      <a:pt x="2181" y="191"/>
                    </a:cubicBezTo>
                    <a:cubicBezTo>
                      <a:pt x="2144" y="180"/>
                      <a:pt x="2107" y="170"/>
                      <a:pt x="2070" y="159"/>
                    </a:cubicBezTo>
                    <a:cubicBezTo>
                      <a:pt x="2059" y="154"/>
                      <a:pt x="2048" y="149"/>
                      <a:pt x="2037" y="144"/>
                    </a:cubicBezTo>
                    <a:cubicBezTo>
                      <a:pt x="2032" y="149"/>
                      <a:pt x="2027" y="154"/>
                      <a:pt x="2022" y="159"/>
                    </a:cubicBezTo>
                    <a:cubicBezTo>
                      <a:pt x="2027" y="154"/>
                      <a:pt x="2032" y="149"/>
                      <a:pt x="2037" y="144"/>
                    </a:cubicBezTo>
                    <a:cubicBezTo>
                      <a:pt x="2037" y="138"/>
                      <a:pt x="2037" y="133"/>
                      <a:pt x="2037" y="128"/>
                    </a:cubicBezTo>
                    <a:cubicBezTo>
                      <a:pt x="2022" y="122"/>
                      <a:pt x="2006" y="117"/>
                      <a:pt x="1991" y="111"/>
                    </a:cubicBezTo>
                    <a:cubicBezTo>
                      <a:pt x="1964" y="127"/>
                      <a:pt x="1937" y="143"/>
                      <a:pt x="1911" y="159"/>
                    </a:cubicBezTo>
                    <a:cubicBezTo>
                      <a:pt x="1911" y="149"/>
                      <a:pt x="1911" y="138"/>
                      <a:pt x="1911" y="128"/>
                    </a:cubicBezTo>
                    <a:cubicBezTo>
                      <a:pt x="1884" y="133"/>
                      <a:pt x="1857" y="138"/>
                      <a:pt x="1831" y="144"/>
                    </a:cubicBezTo>
                    <a:cubicBezTo>
                      <a:pt x="1831" y="149"/>
                      <a:pt x="1831" y="154"/>
                      <a:pt x="1831" y="159"/>
                    </a:cubicBezTo>
                    <a:cubicBezTo>
                      <a:pt x="1831" y="154"/>
                      <a:pt x="1831" y="149"/>
                      <a:pt x="1831" y="144"/>
                    </a:cubicBezTo>
                    <a:cubicBezTo>
                      <a:pt x="1793" y="154"/>
                      <a:pt x="1756" y="165"/>
                      <a:pt x="1719" y="175"/>
                    </a:cubicBezTo>
                    <a:cubicBezTo>
                      <a:pt x="1624" y="159"/>
                      <a:pt x="1528" y="144"/>
                      <a:pt x="1433" y="128"/>
                    </a:cubicBezTo>
                    <a:cubicBezTo>
                      <a:pt x="1422" y="122"/>
                      <a:pt x="1411" y="117"/>
                      <a:pt x="1400" y="111"/>
                    </a:cubicBezTo>
                    <a:cubicBezTo>
                      <a:pt x="1385" y="117"/>
                      <a:pt x="1369" y="122"/>
                      <a:pt x="1354" y="128"/>
                    </a:cubicBezTo>
                    <a:cubicBezTo>
                      <a:pt x="1359" y="117"/>
                      <a:pt x="1364" y="107"/>
                      <a:pt x="1369" y="96"/>
                    </a:cubicBezTo>
                    <a:cubicBezTo>
                      <a:pt x="1337" y="96"/>
                      <a:pt x="1305" y="96"/>
                      <a:pt x="1274" y="96"/>
                    </a:cubicBezTo>
                    <a:cubicBezTo>
                      <a:pt x="1252" y="80"/>
                      <a:pt x="1231" y="64"/>
                      <a:pt x="1210" y="48"/>
                    </a:cubicBezTo>
                    <a:cubicBezTo>
                      <a:pt x="1178" y="64"/>
                      <a:pt x="1146" y="80"/>
                      <a:pt x="1114" y="96"/>
                    </a:cubicBezTo>
                    <a:cubicBezTo>
                      <a:pt x="1019" y="96"/>
                      <a:pt x="923" y="96"/>
                      <a:pt x="827" y="96"/>
                    </a:cubicBezTo>
                    <a:cubicBezTo>
                      <a:pt x="817" y="96"/>
                      <a:pt x="806" y="96"/>
                      <a:pt x="796" y="96"/>
                    </a:cubicBezTo>
                    <a:cubicBezTo>
                      <a:pt x="796" y="107"/>
                      <a:pt x="796" y="117"/>
                      <a:pt x="796" y="128"/>
                    </a:cubicBezTo>
                    <a:cubicBezTo>
                      <a:pt x="796" y="117"/>
                      <a:pt x="796" y="107"/>
                      <a:pt x="796" y="96"/>
                    </a:cubicBezTo>
                    <a:cubicBezTo>
                      <a:pt x="770" y="96"/>
                      <a:pt x="743" y="96"/>
                      <a:pt x="717" y="96"/>
                    </a:cubicBezTo>
                    <a:cubicBezTo>
                      <a:pt x="695" y="75"/>
                      <a:pt x="674" y="54"/>
                      <a:pt x="653" y="32"/>
                    </a:cubicBezTo>
                    <a:cubicBezTo>
                      <a:pt x="637" y="37"/>
                      <a:pt x="621" y="43"/>
                      <a:pt x="605" y="48"/>
                    </a:cubicBezTo>
                    <a:cubicBezTo>
                      <a:pt x="605" y="37"/>
                      <a:pt x="605" y="27"/>
                      <a:pt x="605" y="16"/>
                    </a:cubicBezTo>
                    <a:cubicBezTo>
                      <a:pt x="594" y="16"/>
                      <a:pt x="584" y="16"/>
                      <a:pt x="573" y="16"/>
                    </a:cubicBezTo>
                    <a:cubicBezTo>
                      <a:pt x="578" y="11"/>
                      <a:pt x="584" y="5"/>
                      <a:pt x="589" y="0"/>
                    </a:cubicBezTo>
                    <a:cubicBezTo>
                      <a:pt x="562" y="16"/>
                      <a:pt x="536" y="32"/>
                      <a:pt x="509" y="48"/>
                    </a:cubicBezTo>
                    <a:cubicBezTo>
                      <a:pt x="514" y="32"/>
                      <a:pt x="520" y="16"/>
                      <a:pt x="525" y="0"/>
                    </a:cubicBezTo>
                    <a:cubicBezTo>
                      <a:pt x="498" y="11"/>
                      <a:pt x="472" y="21"/>
                      <a:pt x="445" y="32"/>
                    </a:cubicBezTo>
                    <a:cubicBezTo>
                      <a:pt x="445" y="43"/>
                      <a:pt x="445" y="53"/>
                      <a:pt x="445" y="64"/>
                    </a:cubicBezTo>
                    <a:cubicBezTo>
                      <a:pt x="413" y="75"/>
                      <a:pt x="381" y="85"/>
                      <a:pt x="350" y="96"/>
                    </a:cubicBezTo>
                    <a:cubicBezTo>
                      <a:pt x="350" y="112"/>
                      <a:pt x="350" y="128"/>
                      <a:pt x="350" y="144"/>
                    </a:cubicBezTo>
                    <a:cubicBezTo>
                      <a:pt x="366" y="133"/>
                      <a:pt x="382" y="122"/>
                      <a:pt x="398" y="111"/>
                    </a:cubicBezTo>
                    <a:cubicBezTo>
                      <a:pt x="382" y="122"/>
                      <a:pt x="366" y="133"/>
                      <a:pt x="350" y="144"/>
                    </a:cubicBezTo>
                    <a:cubicBezTo>
                      <a:pt x="371" y="149"/>
                      <a:pt x="392" y="154"/>
                      <a:pt x="414" y="159"/>
                    </a:cubicBezTo>
                    <a:cubicBezTo>
                      <a:pt x="403" y="159"/>
                      <a:pt x="393" y="159"/>
                      <a:pt x="382" y="159"/>
                    </a:cubicBezTo>
                    <a:cubicBezTo>
                      <a:pt x="382" y="170"/>
                      <a:pt x="382" y="180"/>
                      <a:pt x="382" y="191"/>
                    </a:cubicBezTo>
                    <a:cubicBezTo>
                      <a:pt x="371" y="180"/>
                      <a:pt x="360" y="170"/>
                      <a:pt x="350" y="159"/>
                    </a:cubicBezTo>
                    <a:cubicBezTo>
                      <a:pt x="345" y="170"/>
                      <a:pt x="339" y="180"/>
                      <a:pt x="334" y="191"/>
                    </a:cubicBezTo>
                    <a:cubicBezTo>
                      <a:pt x="329" y="186"/>
                      <a:pt x="324" y="180"/>
                      <a:pt x="318" y="175"/>
                    </a:cubicBezTo>
                    <a:cubicBezTo>
                      <a:pt x="281" y="186"/>
                      <a:pt x="244" y="197"/>
                      <a:pt x="207" y="208"/>
                    </a:cubicBezTo>
                    <a:cubicBezTo>
                      <a:pt x="191" y="202"/>
                      <a:pt x="175" y="196"/>
                      <a:pt x="159" y="191"/>
                    </a:cubicBezTo>
                    <a:cubicBezTo>
                      <a:pt x="143" y="196"/>
                      <a:pt x="127" y="202"/>
                      <a:pt x="111" y="208"/>
                    </a:cubicBezTo>
                    <a:cubicBezTo>
                      <a:pt x="116" y="218"/>
                      <a:pt x="121" y="229"/>
                      <a:pt x="127" y="239"/>
                    </a:cubicBezTo>
                    <a:cubicBezTo>
                      <a:pt x="100" y="244"/>
                      <a:pt x="74" y="249"/>
                      <a:pt x="47" y="255"/>
                    </a:cubicBezTo>
                    <a:cubicBezTo>
                      <a:pt x="42" y="260"/>
                      <a:pt x="37" y="265"/>
                      <a:pt x="32" y="271"/>
                    </a:cubicBezTo>
                    <a:cubicBezTo>
                      <a:pt x="37" y="276"/>
                      <a:pt x="42" y="282"/>
                      <a:pt x="47" y="287"/>
                    </a:cubicBezTo>
                    <a:cubicBezTo>
                      <a:pt x="32" y="297"/>
                      <a:pt x="16" y="308"/>
                      <a:pt x="0" y="318"/>
                    </a:cubicBezTo>
                    <a:cubicBezTo>
                      <a:pt x="0" y="340"/>
                      <a:pt x="0" y="361"/>
                      <a:pt x="0" y="382"/>
                    </a:cubicBezTo>
                    <a:cubicBezTo>
                      <a:pt x="10" y="372"/>
                      <a:pt x="21" y="361"/>
                      <a:pt x="32" y="351"/>
                    </a:cubicBezTo>
                    <a:cubicBezTo>
                      <a:pt x="43" y="383"/>
                      <a:pt x="53" y="414"/>
                      <a:pt x="64" y="446"/>
                    </a:cubicBezTo>
                    <a:cubicBezTo>
                      <a:pt x="90" y="436"/>
                      <a:pt x="117" y="425"/>
                      <a:pt x="144" y="415"/>
                    </a:cubicBezTo>
                    <a:cubicBezTo>
                      <a:pt x="122" y="430"/>
                      <a:pt x="101" y="446"/>
                      <a:pt x="80" y="461"/>
                    </a:cubicBezTo>
                    <a:cubicBezTo>
                      <a:pt x="69" y="477"/>
                      <a:pt x="58" y="493"/>
                      <a:pt x="47" y="509"/>
                    </a:cubicBezTo>
                    <a:cubicBezTo>
                      <a:pt x="53" y="509"/>
                      <a:pt x="58" y="509"/>
                      <a:pt x="64" y="509"/>
                    </a:cubicBezTo>
                    <a:cubicBezTo>
                      <a:pt x="64" y="520"/>
                      <a:pt x="64" y="531"/>
                      <a:pt x="64" y="542"/>
                    </a:cubicBezTo>
                    <a:cubicBezTo>
                      <a:pt x="79" y="526"/>
                      <a:pt x="95" y="510"/>
                      <a:pt x="111" y="494"/>
                    </a:cubicBezTo>
                    <a:cubicBezTo>
                      <a:pt x="116" y="494"/>
                      <a:pt x="121" y="494"/>
                      <a:pt x="127" y="494"/>
                    </a:cubicBezTo>
                    <a:cubicBezTo>
                      <a:pt x="132" y="488"/>
                      <a:pt x="138" y="483"/>
                      <a:pt x="144" y="478"/>
                    </a:cubicBezTo>
                    <a:cubicBezTo>
                      <a:pt x="149" y="483"/>
                      <a:pt x="154" y="488"/>
                      <a:pt x="159" y="494"/>
                    </a:cubicBezTo>
                    <a:cubicBezTo>
                      <a:pt x="164" y="483"/>
                      <a:pt x="170" y="472"/>
                      <a:pt x="175" y="461"/>
                    </a:cubicBezTo>
                    <a:cubicBezTo>
                      <a:pt x="165" y="477"/>
                      <a:pt x="154" y="493"/>
                      <a:pt x="144" y="509"/>
                    </a:cubicBezTo>
                    <a:cubicBezTo>
                      <a:pt x="144" y="525"/>
                      <a:pt x="144" y="542"/>
                      <a:pt x="144" y="558"/>
                    </a:cubicBezTo>
                    <a:cubicBezTo>
                      <a:pt x="138" y="563"/>
                      <a:pt x="132" y="568"/>
                      <a:pt x="127" y="573"/>
                    </a:cubicBezTo>
                    <a:cubicBezTo>
                      <a:pt x="127" y="563"/>
                      <a:pt x="127" y="552"/>
                      <a:pt x="127" y="542"/>
                    </a:cubicBezTo>
                    <a:cubicBezTo>
                      <a:pt x="116" y="547"/>
                      <a:pt x="106" y="552"/>
                      <a:pt x="95" y="558"/>
                    </a:cubicBezTo>
                    <a:cubicBezTo>
                      <a:pt x="106" y="568"/>
                      <a:pt x="116" y="579"/>
                      <a:pt x="127" y="589"/>
                    </a:cubicBezTo>
                    <a:cubicBezTo>
                      <a:pt x="148" y="584"/>
                      <a:pt x="169" y="578"/>
                      <a:pt x="190" y="573"/>
                    </a:cubicBezTo>
                    <a:cubicBezTo>
                      <a:pt x="169" y="589"/>
                      <a:pt x="148" y="605"/>
                      <a:pt x="127" y="622"/>
                    </a:cubicBezTo>
                    <a:cubicBezTo>
                      <a:pt x="121" y="632"/>
                      <a:pt x="116" y="643"/>
                      <a:pt x="111" y="653"/>
                    </a:cubicBezTo>
                    <a:cubicBezTo>
                      <a:pt x="133" y="648"/>
                      <a:pt x="154" y="642"/>
                      <a:pt x="175" y="637"/>
                    </a:cubicBezTo>
                    <a:cubicBezTo>
                      <a:pt x="191" y="626"/>
                      <a:pt x="207" y="616"/>
                      <a:pt x="223" y="605"/>
                    </a:cubicBezTo>
                    <a:cubicBezTo>
                      <a:pt x="191" y="637"/>
                      <a:pt x="159" y="669"/>
                      <a:pt x="127" y="701"/>
                    </a:cubicBezTo>
                    <a:cubicBezTo>
                      <a:pt x="127" y="706"/>
                      <a:pt x="127" y="712"/>
                      <a:pt x="127" y="717"/>
                    </a:cubicBezTo>
                    <a:cubicBezTo>
                      <a:pt x="116" y="717"/>
                      <a:pt x="106" y="717"/>
                      <a:pt x="95" y="717"/>
                    </a:cubicBezTo>
                    <a:cubicBezTo>
                      <a:pt x="95" y="749"/>
                      <a:pt x="95" y="781"/>
                      <a:pt x="95" y="812"/>
                    </a:cubicBezTo>
                    <a:cubicBezTo>
                      <a:pt x="111" y="802"/>
                      <a:pt x="127" y="791"/>
                      <a:pt x="144" y="781"/>
                    </a:cubicBezTo>
                    <a:cubicBezTo>
                      <a:pt x="159" y="765"/>
                      <a:pt x="175" y="749"/>
                      <a:pt x="190" y="733"/>
                    </a:cubicBezTo>
                    <a:cubicBezTo>
                      <a:pt x="228" y="728"/>
                      <a:pt x="265" y="722"/>
                      <a:pt x="302" y="717"/>
                    </a:cubicBezTo>
                    <a:cubicBezTo>
                      <a:pt x="318" y="712"/>
                      <a:pt x="334" y="706"/>
                      <a:pt x="350" y="701"/>
                    </a:cubicBezTo>
                    <a:cubicBezTo>
                      <a:pt x="350" y="712"/>
                      <a:pt x="350" y="722"/>
                      <a:pt x="350" y="733"/>
                    </a:cubicBezTo>
                    <a:cubicBezTo>
                      <a:pt x="360" y="738"/>
                      <a:pt x="371" y="743"/>
                      <a:pt x="382" y="748"/>
                    </a:cubicBezTo>
                    <a:cubicBezTo>
                      <a:pt x="366" y="764"/>
                      <a:pt x="350" y="780"/>
                      <a:pt x="334" y="796"/>
                    </a:cubicBezTo>
                    <a:cubicBezTo>
                      <a:pt x="339" y="812"/>
                      <a:pt x="345" y="828"/>
                      <a:pt x="350" y="845"/>
                    </a:cubicBezTo>
                    <a:cubicBezTo>
                      <a:pt x="355" y="845"/>
                      <a:pt x="360" y="845"/>
                      <a:pt x="366" y="845"/>
                    </a:cubicBezTo>
                    <a:cubicBezTo>
                      <a:pt x="392" y="828"/>
                      <a:pt x="419" y="812"/>
                      <a:pt x="445" y="796"/>
                    </a:cubicBezTo>
                    <a:cubicBezTo>
                      <a:pt x="445" y="807"/>
                      <a:pt x="445" y="817"/>
                      <a:pt x="445" y="828"/>
                    </a:cubicBezTo>
                    <a:cubicBezTo>
                      <a:pt x="466" y="823"/>
                      <a:pt x="488" y="817"/>
                      <a:pt x="509" y="812"/>
                    </a:cubicBezTo>
                    <a:cubicBezTo>
                      <a:pt x="514" y="812"/>
                      <a:pt x="520" y="812"/>
                      <a:pt x="525" y="812"/>
                    </a:cubicBezTo>
                    <a:cubicBezTo>
                      <a:pt x="531" y="812"/>
                      <a:pt x="536" y="812"/>
                      <a:pt x="541" y="812"/>
                    </a:cubicBezTo>
                    <a:cubicBezTo>
                      <a:pt x="541" y="817"/>
                      <a:pt x="541" y="823"/>
                      <a:pt x="541" y="828"/>
                    </a:cubicBezTo>
                    <a:cubicBezTo>
                      <a:pt x="557" y="823"/>
                      <a:pt x="573" y="817"/>
                      <a:pt x="589" y="812"/>
                    </a:cubicBezTo>
                    <a:cubicBezTo>
                      <a:pt x="594" y="823"/>
                      <a:pt x="600" y="834"/>
                      <a:pt x="605" y="845"/>
                    </a:cubicBezTo>
                    <a:cubicBezTo>
                      <a:pt x="632" y="834"/>
                      <a:pt x="658" y="823"/>
                      <a:pt x="684" y="812"/>
                    </a:cubicBezTo>
                    <a:cubicBezTo>
                      <a:pt x="690" y="796"/>
                      <a:pt x="695" y="781"/>
                      <a:pt x="701" y="765"/>
                    </a:cubicBezTo>
                    <a:cubicBezTo>
                      <a:pt x="727" y="770"/>
                      <a:pt x="754" y="775"/>
                      <a:pt x="781" y="781"/>
                    </a:cubicBezTo>
                    <a:cubicBezTo>
                      <a:pt x="786" y="781"/>
                      <a:pt x="791" y="781"/>
                      <a:pt x="796" y="781"/>
                    </a:cubicBezTo>
                    <a:cubicBezTo>
                      <a:pt x="806" y="775"/>
                      <a:pt x="817" y="770"/>
                      <a:pt x="827" y="765"/>
                    </a:cubicBezTo>
                    <a:cubicBezTo>
                      <a:pt x="838" y="770"/>
                      <a:pt x="849" y="775"/>
                      <a:pt x="860" y="781"/>
                    </a:cubicBezTo>
                    <a:cubicBezTo>
                      <a:pt x="876" y="781"/>
                      <a:pt x="892" y="781"/>
                      <a:pt x="907" y="781"/>
                    </a:cubicBezTo>
                    <a:cubicBezTo>
                      <a:pt x="907" y="786"/>
                      <a:pt x="907" y="791"/>
                      <a:pt x="907" y="796"/>
                    </a:cubicBezTo>
                    <a:cubicBezTo>
                      <a:pt x="913" y="807"/>
                      <a:pt x="918" y="817"/>
                      <a:pt x="924" y="828"/>
                    </a:cubicBezTo>
                    <a:cubicBezTo>
                      <a:pt x="918" y="849"/>
                      <a:pt x="913" y="870"/>
                      <a:pt x="907" y="891"/>
                    </a:cubicBezTo>
                    <a:cubicBezTo>
                      <a:pt x="934" y="897"/>
                      <a:pt x="960" y="902"/>
                      <a:pt x="987" y="908"/>
                    </a:cubicBezTo>
                    <a:cubicBezTo>
                      <a:pt x="1003" y="918"/>
                      <a:pt x="1019" y="929"/>
                      <a:pt x="1035" y="939"/>
                    </a:cubicBezTo>
                    <a:cubicBezTo>
                      <a:pt x="1014" y="966"/>
                      <a:pt x="993" y="993"/>
                      <a:pt x="971" y="1019"/>
                    </a:cubicBezTo>
                    <a:cubicBezTo>
                      <a:pt x="950" y="1041"/>
                      <a:pt x="929" y="1062"/>
                      <a:pt x="907" y="1083"/>
                    </a:cubicBezTo>
                    <a:cubicBezTo>
                      <a:pt x="892" y="1083"/>
                      <a:pt x="876" y="1083"/>
                      <a:pt x="860" y="1083"/>
                    </a:cubicBezTo>
                    <a:cubicBezTo>
                      <a:pt x="838" y="1115"/>
                      <a:pt x="817" y="1147"/>
                      <a:pt x="796" y="1178"/>
                    </a:cubicBezTo>
                    <a:cubicBezTo>
                      <a:pt x="780" y="1178"/>
                      <a:pt x="764" y="1178"/>
                      <a:pt x="748" y="1178"/>
                    </a:cubicBezTo>
                    <a:cubicBezTo>
                      <a:pt x="764" y="1205"/>
                      <a:pt x="780" y="1231"/>
                      <a:pt x="796" y="1258"/>
                    </a:cubicBezTo>
                    <a:cubicBezTo>
                      <a:pt x="785" y="1295"/>
                      <a:pt x="774" y="1333"/>
                      <a:pt x="764" y="1370"/>
                    </a:cubicBezTo>
                    <a:cubicBezTo>
                      <a:pt x="769" y="1381"/>
                      <a:pt x="775" y="1391"/>
                      <a:pt x="781" y="1402"/>
                    </a:cubicBezTo>
                    <a:cubicBezTo>
                      <a:pt x="775" y="1412"/>
                      <a:pt x="769" y="1423"/>
                      <a:pt x="764" y="1433"/>
                    </a:cubicBezTo>
                    <a:cubicBezTo>
                      <a:pt x="769" y="1444"/>
                      <a:pt x="775" y="1454"/>
                      <a:pt x="781" y="1465"/>
                    </a:cubicBezTo>
                    <a:cubicBezTo>
                      <a:pt x="754" y="1486"/>
                      <a:pt x="727" y="1507"/>
                      <a:pt x="701" y="1528"/>
                    </a:cubicBezTo>
                    <a:cubicBezTo>
                      <a:pt x="701" y="1539"/>
                      <a:pt x="701" y="1550"/>
                      <a:pt x="701" y="1561"/>
                    </a:cubicBezTo>
                    <a:cubicBezTo>
                      <a:pt x="706" y="1566"/>
                      <a:pt x="711" y="1571"/>
                      <a:pt x="717" y="1576"/>
                    </a:cubicBezTo>
                    <a:cubicBezTo>
                      <a:pt x="722" y="1592"/>
                      <a:pt x="727" y="1608"/>
                      <a:pt x="732" y="1625"/>
                    </a:cubicBezTo>
                    <a:cubicBezTo>
                      <a:pt x="716" y="1667"/>
                      <a:pt x="700" y="1709"/>
                      <a:pt x="684" y="1752"/>
                    </a:cubicBezTo>
                    <a:cubicBezTo>
                      <a:pt x="621" y="1757"/>
                      <a:pt x="557" y="1762"/>
                      <a:pt x="494" y="1768"/>
                    </a:cubicBezTo>
                    <a:cubicBezTo>
                      <a:pt x="499" y="1779"/>
                      <a:pt x="504" y="1789"/>
                      <a:pt x="509" y="1800"/>
                    </a:cubicBezTo>
                    <a:cubicBezTo>
                      <a:pt x="530" y="1816"/>
                      <a:pt x="552" y="1831"/>
                      <a:pt x="573" y="1847"/>
                    </a:cubicBezTo>
                    <a:cubicBezTo>
                      <a:pt x="573" y="1868"/>
                      <a:pt x="573" y="1889"/>
                      <a:pt x="573" y="1911"/>
                    </a:cubicBezTo>
                    <a:cubicBezTo>
                      <a:pt x="578" y="1916"/>
                      <a:pt x="584" y="1922"/>
                      <a:pt x="589" y="1927"/>
                    </a:cubicBezTo>
                    <a:cubicBezTo>
                      <a:pt x="589" y="1937"/>
                      <a:pt x="589" y="1948"/>
                      <a:pt x="589" y="1958"/>
                    </a:cubicBezTo>
                    <a:cubicBezTo>
                      <a:pt x="599" y="1964"/>
                      <a:pt x="610" y="1969"/>
                      <a:pt x="620" y="1975"/>
                    </a:cubicBezTo>
                    <a:cubicBezTo>
                      <a:pt x="620" y="1985"/>
                      <a:pt x="620" y="1996"/>
                      <a:pt x="620" y="2006"/>
                    </a:cubicBezTo>
                    <a:cubicBezTo>
                      <a:pt x="636" y="2006"/>
                      <a:pt x="652" y="2006"/>
                      <a:pt x="668" y="2006"/>
                    </a:cubicBezTo>
                    <a:cubicBezTo>
                      <a:pt x="674" y="2017"/>
                      <a:pt x="679" y="2028"/>
                      <a:pt x="684" y="2039"/>
                    </a:cubicBezTo>
                    <a:cubicBezTo>
                      <a:pt x="674" y="2060"/>
                      <a:pt x="663" y="2081"/>
                      <a:pt x="653" y="2102"/>
                    </a:cubicBezTo>
                    <a:cubicBezTo>
                      <a:pt x="621" y="2128"/>
                      <a:pt x="589" y="2155"/>
                      <a:pt x="557" y="2182"/>
                    </a:cubicBezTo>
                    <a:cubicBezTo>
                      <a:pt x="552" y="2219"/>
                      <a:pt x="546" y="2256"/>
                      <a:pt x="541" y="2293"/>
                    </a:cubicBezTo>
                    <a:cubicBezTo>
                      <a:pt x="563" y="2330"/>
                      <a:pt x="584" y="2367"/>
                      <a:pt x="605" y="2405"/>
                    </a:cubicBezTo>
                    <a:cubicBezTo>
                      <a:pt x="626" y="2399"/>
                      <a:pt x="647" y="2394"/>
                      <a:pt x="668" y="2388"/>
                    </a:cubicBezTo>
                    <a:cubicBezTo>
                      <a:pt x="663" y="2399"/>
                      <a:pt x="658" y="2409"/>
                      <a:pt x="653" y="2420"/>
                    </a:cubicBezTo>
                    <a:cubicBezTo>
                      <a:pt x="647" y="2436"/>
                      <a:pt x="642" y="2452"/>
                      <a:pt x="637" y="2469"/>
                    </a:cubicBezTo>
                    <a:cubicBezTo>
                      <a:pt x="605" y="2474"/>
                      <a:pt x="573" y="2479"/>
                      <a:pt x="541" y="2484"/>
                    </a:cubicBezTo>
                    <a:cubicBezTo>
                      <a:pt x="536" y="2505"/>
                      <a:pt x="531" y="2526"/>
                      <a:pt x="525" y="2548"/>
                    </a:cubicBezTo>
                    <a:cubicBezTo>
                      <a:pt x="509" y="2564"/>
                      <a:pt x="493" y="2580"/>
                      <a:pt x="477" y="2595"/>
                    </a:cubicBezTo>
                    <a:cubicBezTo>
                      <a:pt x="467" y="2622"/>
                      <a:pt x="456" y="2649"/>
                      <a:pt x="445" y="2675"/>
                    </a:cubicBezTo>
                    <a:cubicBezTo>
                      <a:pt x="451" y="2718"/>
                      <a:pt x="456" y="2760"/>
                      <a:pt x="462" y="2802"/>
                    </a:cubicBezTo>
                    <a:cubicBezTo>
                      <a:pt x="467" y="2813"/>
                      <a:pt x="472" y="2824"/>
                      <a:pt x="477" y="2835"/>
                    </a:cubicBezTo>
                    <a:cubicBezTo>
                      <a:pt x="504" y="2829"/>
                      <a:pt x="530" y="2824"/>
                      <a:pt x="557" y="2819"/>
                    </a:cubicBezTo>
                    <a:cubicBezTo>
                      <a:pt x="578" y="2824"/>
                      <a:pt x="599" y="2829"/>
                      <a:pt x="620" y="2835"/>
                    </a:cubicBezTo>
                    <a:cubicBezTo>
                      <a:pt x="620" y="2824"/>
                      <a:pt x="620" y="2813"/>
                      <a:pt x="620" y="2802"/>
                    </a:cubicBezTo>
                    <a:cubicBezTo>
                      <a:pt x="626" y="2808"/>
                      <a:pt x="631" y="2813"/>
                      <a:pt x="637" y="2819"/>
                    </a:cubicBezTo>
                    <a:cubicBezTo>
                      <a:pt x="642" y="2813"/>
                      <a:pt x="647" y="2808"/>
                      <a:pt x="653" y="2802"/>
                    </a:cubicBezTo>
                    <a:cubicBezTo>
                      <a:pt x="647" y="2813"/>
                      <a:pt x="642" y="2824"/>
                      <a:pt x="637" y="2835"/>
                    </a:cubicBezTo>
                    <a:cubicBezTo>
                      <a:pt x="679" y="2861"/>
                      <a:pt x="721" y="2887"/>
                      <a:pt x="764" y="2914"/>
                    </a:cubicBezTo>
                    <a:cubicBezTo>
                      <a:pt x="780" y="2941"/>
                      <a:pt x="796" y="2967"/>
                      <a:pt x="812" y="2994"/>
                    </a:cubicBezTo>
                    <a:cubicBezTo>
                      <a:pt x="817" y="2994"/>
                      <a:pt x="822" y="2994"/>
                      <a:pt x="827" y="2994"/>
                    </a:cubicBezTo>
                    <a:cubicBezTo>
                      <a:pt x="833" y="2983"/>
                      <a:pt x="838" y="2972"/>
                      <a:pt x="844" y="2962"/>
                    </a:cubicBezTo>
                    <a:cubicBezTo>
                      <a:pt x="854" y="2962"/>
                      <a:pt x="865" y="2962"/>
                      <a:pt x="875" y="2962"/>
                    </a:cubicBezTo>
                    <a:cubicBezTo>
                      <a:pt x="865" y="2962"/>
                      <a:pt x="854" y="2962"/>
                      <a:pt x="844" y="2962"/>
                    </a:cubicBezTo>
                    <a:cubicBezTo>
                      <a:pt x="844" y="2978"/>
                      <a:pt x="844" y="2994"/>
                      <a:pt x="844" y="3010"/>
                    </a:cubicBezTo>
                    <a:cubicBezTo>
                      <a:pt x="828" y="3021"/>
                      <a:pt x="812" y="3031"/>
                      <a:pt x="796" y="3042"/>
                    </a:cubicBezTo>
                    <a:cubicBezTo>
                      <a:pt x="801" y="3052"/>
                      <a:pt x="807" y="3063"/>
                      <a:pt x="812" y="3073"/>
                    </a:cubicBezTo>
                    <a:cubicBezTo>
                      <a:pt x="833" y="3079"/>
                      <a:pt x="854" y="3084"/>
                      <a:pt x="875" y="3089"/>
                    </a:cubicBezTo>
                    <a:cubicBezTo>
                      <a:pt x="870" y="3100"/>
                      <a:pt x="865" y="3110"/>
                      <a:pt x="860" y="3121"/>
                    </a:cubicBezTo>
                    <a:cubicBezTo>
                      <a:pt x="870" y="3121"/>
                      <a:pt x="881" y="3121"/>
                      <a:pt x="891" y="3121"/>
                    </a:cubicBezTo>
                    <a:cubicBezTo>
                      <a:pt x="881" y="3132"/>
                      <a:pt x="870" y="3142"/>
                      <a:pt x="860" y="3153"/>
                    </a:cubicBezTo>
                    <a:cubicBezTo>
                      <a:pt x="854" y="3142"/>
                      <a:pt x="849" y="3132"/>
                      <a:pt x="844" y="3121"/>
                    </a:cubicBezTo>
                    <a:cubicBezTo>
                      <a:pt x="875" y="3169"/>
                      <a:pt x="907" y="3217"/>
                      <a:pt x="939" y="3265"/>
                    </a:cubicBezTo>
                    <a:cubicBezTo>
                      <a:pt x="955" y="3270"/>
                      <a:pt x="971" y="3275"/>
                      <a:pt x="987" y="3280"/>
                    </a:cubicBezTo>
                    <a:cubicBezTo>
                      <a:pt x="997" y="3291"/>
                      <a:pt x="1008" y="3302"/>
                      <a:pt x="1019" y="3312"/>
                    </a:cubicBezTo>
                    <a:cubicBezTo>
                      <a:pt x="1040" y="3323"/>
                      <a:pt x="1061" y="3333"/>
                      <a:pt x="1082" y="3344"/>
                    </a:cubicBezTo>
                    <a:cubicBezTo>
                      <a:pt x="1103" y="3339"/>
                      <a:pt x="1125" y="3334"/>
                      <a:pt x="1146" y="3329"/>
                    </a:cubicBezTo>
                    <a:cubicBezTo>
                      <a:pt x="1146" y="3307"/>
                      <a:pt x="1146" y="3286"/>
                      <a:pt x="1146" y="3265"/>
                    </a:cubicBezTo>
                    <a:cubicBezTo>
                      <a:pt x="1157" y="3270"/>
                      <a:pt x="1167" y="3275"/>
                      <a:pt x="1178" y="3280"/>
                    </a:cubicBezTo>
                    <a:cubicBezTo>
                      <a:pt x="1200" y="3243"/>
                      <a:pt x="1221" y="3206"/>
                      <a:pt x="1242" y="3168"/>
                    </a:cubicBezTo>
                    <a:cubicBezTo>
                      <a:pt x="1274" y="3158"/>
                      <a:pt x="1306" y="3147"/>
                      <a:pt x="1337" y="3137"/>
                    </a:cubicBezTo>
                    <a:cubicBezTo>
                      <a:pt x="1369" y="3132"/>
                      <a:pt x="1401" y="3126"/>
                      <a:pt x="1433" y="3121"/>
                    </a:cubicBezTo>
                    <a:cubicBezTo>
                      <a:pt x="1465" y="3094"/>
                      <a:pt x="1496" y="3068"/>
                      <a:pt x="1528" y="3042"/>
                    </a:cubicBezTo>
                    <a:cubicBezTo>
                      <a:pt x="1597" y="3036"/>
                      <a:pt x="1666" y="3031"/>
                      <a:pt x="1735" y="3025"/>
                    </a:cubicBezTo>
                    <a:cubicBezTo>
                      <a:pt x="1762" y="3025"/>
                      <a:pt x="1789" y="3025"/>
                      <a:pt x="1815" y="3025"/>
                    </a:cubicBezTo>
                    <a:cubicBezTo>
                      <a:pt x="1831" y="3031"/>
                      <a:pt x="1847" y="3036"/>
                      <a:pt x="1863" y="3042"/>
                    </a:cubicBezTo>
                    <a:cubicBezTo>
                      <a:pt x="1879" y="3036"/>
                      <a:pt x="1895" y="3031"/>
                      <a:pt x="1911" y="3025"/>
                    </a:cubicBezTo>
                    <a:cubicBezTo>
                      <a:pt x="1958" y="3025"/>
                      <a:pt x="2006" y="3025"/>
                      <a:pt x="2054" y="3025"/>
                    </a:cubicBezTo>
                    <a:cubicBezTo>
                      <a:pt x="2080" y="3036"/>
                      <a:pt x="2107" y="3046"/>
                      <a:pt x="2134" y="3057"/>
                    </a:cubicBezTo>
                    <a:cubicBezTo>
                      <a:pt x="2155" y="3036"/>
                      <a:pt x="2176" y="3015"/>
                      <a:pt x="2198" y="2994"/>
                    </a:cubicBezTo>
                    <a:cubicBezTo>
                      <a:pt x="2219" y="2989"/>
                      <a:pt x="2240" y="2983"/>
                      <a:pt x="2261" y="2978"/>
                    </a:cubicBezTo>
                    <a:cubicBezTo>
                      <a:pt x="2282" y="2999"/>
                      <a:pt x="2303" y="3020"/>
                      <a:pt x="2324" y="3042"/>
                    </a:cubicBezTo>
                    <a:cubicBezTo>
                      <a:pt x="2330" y="3036"/>
                      <a:pt x="2335" y="3031"/>
                      <a:pt x="2341" y="3025"/>
                    </a:cubicBezTo>
                    <a:cubicBezTo>
                      <a:pt x="2372" y="2999"/>
                      <a:pt x="2404" y="2973"/>
                      <a:pt x="2436" y="2946"/>
                    </a:cubicBezTo>
                    <a:cubicBezTo>
                      <a:pt x="2452" y="2898"/>
                      <a:pt x="2468" y="2850"/>
                      <a:pt x="2484" y="2802"/>
                    </a:cubicBezTo>
                    <a:cubicBezTo>
                      <a:pt x="2478" y="2802"/>
                      <a:pt x="2473" y="2802"/>
                      <a:pt x="2467" y="2802"/>
                    </a:cubicBezTo>
                    <a:cubicBezTo>
                      <a:pt x="2473" y="2802"/>
                      <a:pt x="2478" y="2802"/>
                      <a:pt x="2484" y="2802"/>
                    </a:cubicBezTo>
                    <a:cubicBezTo>
                      <a:pt x="2500" y="2786"/>
                      <a:pt x="2515" y="2771"/>
                      <a:pt x="2531" y="2755"/>
                    </a:cubicBezTo>
                    <a:cubicBezTo>
                      <a:pt x="2547" y="2749"/>
                      <a:pt x="2563" y="2744"/>
                      <a:pt x="2579" y="2738"/>
                    </a:cubicBezTo>
                    <a:cubicBezTo>
                      <a:pt x="2600" y="2717"/>
                      <a:pt x="2622" y="2696"/>
                      <a:pt x="2643" y="2675"/>
                    </a:cubicBezTo>
                    <a:cubicBezTo>
                      <a:pt x="2653" y="2675"/>
                      <a:pt x="2664" y="2675"/>
                      <a:pt x="2674" y="2675"/>
                    </a:cubicBezTo>
                    <a:cubicBezTo>
                      <a:pt x="2690" y="2681"/>
                      <a:pt x="2706" y="2686"/>
                      <a:pt x="2722" y="2692"/>
                    </a:cubicBezTo>
                    <a:cubicBezTo>
                      <a:pt x="2727" y="2681"/>
                      <a:pt x="2733" y="2670"/>
                      <a:pt x="2738" y="2659"/>
                    </a:cubicBezTo>
                    <a:cubicBezTo>
                      <a:pt x="2754" y="2665"/>
                      <a:pt x="2770" y="2670"/>
                      <a:pt x="2786" y="2675"/>
                    </a:cubicBezTo>
                    <a:cubicBezTo>
                      <a:pt x="2813" y="2670"/>
                      <a:pt x="2839" y="2665"/>
                      <a:pt x="2866" y="2659"/>
                    </a:cubicBezTo>
                    <a:cubicBezTo>
                      <a:pt x="2866" y="2633"/>
                      <a:pt x="2866" y="2606"/>
                      <a:pt x="2866" y="2580"/>
                    </a:cubicBezTo>
                    <a:cubicBezTo>
                      <a:pt x="2866" y="2601"/>
                      <a:pt x="2866" y="2622"/>
                      <a:pt x="2866" y="2643"/>
                    </a:cubicBezTo>
                    <a:cubicBezTo>
                      <a:pt x="2850" y="2627"/>
                      <a:pt x="2834" y="2611"/>
                      <a:pt x="2818" y="2595"/>
                    </a:cubicBezTo>
                    <a:cubicBezTo>
                      <a:pt x="2823" y="2585"/>
                      <a:pt x="2829" y="2574"/>
                      <a:pt x="2834" y="2564"/>
                    </a:cubicBezTo>
                    <a:cubicBezTo>
                      <a:pt x="2839" y="2569"/>
                      <a:pt x="2844" y="2575"/>
                      <a:pt x="2850" y="2580"/>
                    </a:cubicBezTo>
                    <a:cubicBezTo>
                      <a:pt x="2871" y="2522"/>
                      <a:pt x="2892" y="2463"/>
                      <a:pt x="2914" y="2405"/>
                    </a:cubicBezTo>
                    <a:cubicBezTo>
                      <a:pt x="2924" y="2399"/>
                      <a:pt x="2935" y="2394"/>
                      <a:pt x="2946" y="2388"/>
                    </a:cubicBezTo>
                    <a:cubicBezTo>
                      <a:pt x="2946" y="2373"/>
                      <a:pt x="2946" y="2357"/>
                      <a:pt x="2946" y="2341"/>
                    </a:cubicBezTo>
                    <a:cubicBezTo>
                      <a:pt x="2962" y="2335"/>
                      <a:pt x="2977" y="2330"/>
                      <a:pt x="2993" y="2325"/>
                    </a:cubicBezTo>
                    <a:cubicBezTo>
                      <a:pt x="2998" y="2314"/>
                      <a:pt x="3004" y="2304"/>
                      <a:pt x="3009" y="2293"/>
                    </a:cubicBezTo>
                    <a:cubicBezTo>
                      <a:pt x="3041" y="2277"/>
                      <a:pt x="3073" y="2261"/>
                      <a:pt x="3104" y="2245"/>
                    </a:cubicBezTo>
                    <a:cubicBezTo>
                      <a:pt x="3115" y="2235"/>
                      <a:pt x="3126" y="2224"/>
                      <a:pt x="3137" y="2213"/>
                    </a:cubicBezTo>
                    <a:cubicBezTo>
                      <a:pt x="3169" y="2197"/>
                      <a:pt x="3200" y="2181"/>
                      <a:pt x="3232" y="2165"/>
                    </a:cubicBezTo>
                    <a:cubicBezTo>
                      <a:pt x="3222" y="2155"/>
                      <a:pt x="3211" y="2144"/>
                      <a:pt x="3201" y="2134"/>
                    </a:cubicBezTo>
                    <a:cubicBezTo>
                      <a:pt x="3179" y="2123"/>
                      <a:pt x="3158" y="2112"/>
                      <a:pt x="3137" y="2102"/>
                    </a:cubicBezTo>
                    <a:cubicBezTo>
                      <a:pt x="3121" y="2086"/>
                      <a:pt x="3105" y="2070"/>
                      <a:pt x="3089" y="2055"/>
                    </a:cubicBezTo>
                    <a:cubicBezTo>
                      <a:pt x="3073" y="1991"/>
                      <a:pt x="3057" y="1927"/>
                      <a:pt x="3041" y="1863"/>
                    </a:cubicBezTo>
                    <a:cubicBezTo>
                      <a:pt x="3089" y="1778"/>
                      <a:pt x="3136" y="1693"/>
                      <a:pt x="3184" y="1608"/>
                    </a:cubicBezTo>
                    <a:cubicBezTo>
                      <a:pt x="3222" y="1571"/>
                      <a:pt x="3259" y="1534"/>
                      <a:pt x="3296" y="1497"/>
                    </a:cubicBezTo>
                    <a:cubicBezTo>
                      <a:pt x="3322" y="1449"/>
                      <a:pt x="3349" y="1401"/>
                      <a:pt x="3375" y="1353"/>
                    </a:cubicBezTo>
                    <a:cubicBezTo>
                      <a:pt x="3396" y="1353"/>
                      <a:pt x="3418" y="1353"/>
                      <a:pt x="3439" y="1353"/>
                    </a:cubicBezTo>
                    <a:cubicBezTo>
                      <a:pt x="3423" y="1359"/>
                      <a:pt x="3407" y="1364"/>
                      <a:pt x="3391" y="1370"/>
                    </a:cubicBezTo>
                    <a:cubicBezTo>
                      <a:pt x="3397" y="1375"/>
                      <a:pt x="3402" y="1380"/>
                      <a:pt x="3408" y="1385"/>
                    </a:cubicBezTo>
                    <a:cubicBezTo>
                      <a:pt x="3434" y="1359"/>
                      <a:pt x="3460" y="1333"/>
                      <a:pt x="3487" y="1306"/>
                    </a:cubicBezTo>
                    <a:cubicBezTo>
                      <a:pt x="3465" y="1295"/>
                      <a:pt x="3444" y="1285"/>
                      <a:pt x="3423" y="1274"/>
                    </a:cubicBezTo>
                    <a:cubicBezTo>
                      <a:pt x="3455" y="1242"/>
                      <a:pt x="3487" y="1210"/>
                      <a:pt x="3519" y="1178"/>
                    </a:cubicBezTo>
                    <a:cubicBezTo>
                      <a:pt x="3652" y="1141"/>
                      <a:pt x="3784" y="1104"/>
                      <a:pt x="3917" y="1067"/>
                    </a:cubicBezTo>
                    <a:cubicBezTo>
                      <a:pt x="3938" y="1041"/>
                      <a:pt x="3959" y="1014"/>
                      <a:pt x="3981" y="988"/>
                    </a:cubicBezTo>
                    <a:cubicBezTo>
                      <a:pt x="4060" y="951"/>
                      <a:pt x="4140" y="913"/>
                      <a:pt x="4219" y="876"/>
                    </a:cubicBezTo>
                    <a:cubicBezTo>
                      <a:pt x="4246" y="855"/>
                      <a:pt x="4272" y="834"/>
                      <a:pt x="4299" y="812"/>
                    </a:cubicBezTo>
                    <a:cubicBezTo>
                      <a:pt x="4304" y="786"/>
                      <a:pt x="4309" y="759"/>
                      <a:pt x="4314" y="733"/>
                    </a:cubicBezTo>
                    <a:cubicBezTo>
                      <a:pt x="4304" y="722"/>
                      <a:pt x="4293" y="712"/>
                      <a:pt x="4283" y="701"/>
                    </a:cubicBezTo>
                    <a:cubicBezTo>
                      <a:pt x="4283" y="690"/>
                      <a:pt x="4283" y="680"/>
                      <a:pt x="4283" y="669"/>
                    </a:cubicBezTo>
                    <a:cubicBezTo>
                      <a:pt x="4288" y="664"/>
                      <a:pt x="4294" y="658"/>
                      <a:pt x="4299" y="653"/>
                    </a:cubicBezTo>
                    <a:cubicBezTo>
                      <a:pt x="4315" y="653"/>
                      <a:pt x="4331" y="653"/>
                      <a:pt x="4347" y="653"/>
                    </a:cubicBezTo>
                    <a:cubicBezTo>
                      <a:pt x="4352" y="643"/>
                      <a:pt x="4358" y="632"/>
                      <a:pt x="4363" y="622"/>
                    </a:cubicBezTo>
                    <a:cubicBezTo>
                      <a:pt x="4347" y="616"/>
                      <a:pt x="4331" y="611"/>
                      <a:pt x="4314" y="605"/>
                    </a:cubicBezTo>
                    <a:cubicBezTo>
                      <a:pt x="4314" y="595"/>
                      <a:pt x="4314" y="584"/>
                      <a:pt x="4314" y="573"/>
                    </a:cubicBezTo>
                    <a:cubicBezTo>
                      <a:pt x="4288" y="568"/>
                      <a:pt x="4262" y="563"/>
                      <a:pt x="4235" y="558"/>
                    </a:cubicBezTo>
                    <a:cubicBezTo>
                      <a:pt x="4203" y="568"/>
                      <a:pt x="4171" y="579"/>
                      <a:pt x="4139" y="589"/>
                    </a:cubicBez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164" name="Freeform 132"/>
              <p:cNvSpPr>
                <a:spLocks noChangeArrowheads="1"/>
              </p:cNvSpPr>
              <p:nvPr/>
            </p:nvSpPr>
            <p:spPr bwMode="auto">
              <a:xfrm>
                <a:off x="3717925" y="5087938"/>
                <a:ext cx="61913" cy="39687"/>
              </a:xfrm>
              <a:custGeom>
                <a:avLst/>
                <a:gdLst>
                  <a:gd name="T0" fmla="*/ 22514 w 176"/>
                  <a:gd name="T1" fmla="*/ 22478 h 113"/>
                  <a:gd name="T2" fmla="*/ 55933 w 176"/>
                  <a:gd name="T3" fmla="*/ 39336 h 113"/>
                  <a:gd name="T4" fmla="*/ 61561 w 176"/>
                  <a:gd name="T5" fmla="*/ 33716 h 113"/>
                  <a:gd name="T6" fmla="*/ 55933 w 176"/>
                  <a:gd name="T7" fmla="*/ 28097 h 113"/>
                  <a:gd name="T8" fmla="*/ 61561 w 176"/>
                  <a:gd name="T9" fmla="*/ 28097 h 113"/>
                  <a:gd name="T10" fmla="*/ 44676 w 176"/>
                  <a:gd name="T11" fmla="*/ 0 h 113"/>
                  <a:gd name="T12" fmla="*/ 5277 w 176"/>
                  <a:gd name="T13" fmla="*/ 0 h 113"/>
                  <a:gd name="T14" fmla="*/ 0 w 176"/>
                  <a:gd name="T15" fmla="*/ 5619 h 113"/>
                  <a:gd name="T16" fmla="*/ 0 w 176"/>
                  <a:gd name="T17" fmla="*/ 22478 h 113"/>
                  <a:gd name="T18" fmla="*/ 22514 w 176"/>
                  <a:gd name="T19" fmla="*/ 22478 h 1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76" h="113">
                    <a:moveTo>
                      <a:pt x="64" y="64"/>
                    </a:moveTo>
                    <a:cubicBezTo>
                      <a:pt x="96" y="80"/>
                      <a:pt x="127" y="96"/>
                      <a:pt x="159" y="112"/>
                    </a:cubicBezTo>
                    <a:cubicBezTo>
                      <a:pt x="165" y="106"/>
                      <a:pt x="170" y="101"/>
                      <a:pt x="175" y="96"/>
                    </a:cubicBezTo>
                    <a:cubicBezTo>
                      <a:pt x="170" y="91"/>
                      <a:pt x="165" y="85"/>
                      <a:pt x="159" y="80"/>
                    </a:cubicBezTo>
                    <a:cubicBezTo>
                      <a:pt x="165" y="80"/>
                      <a:pt x="170" y="80"/>
                      <a:pt x="175" y="80"/>
                    </a:cubicBezTo>
                    <a:cubicBezTo>
                      <a:pt x="159" y="54"/>
                      <a:pt x="143" y="27"/>
                      <a:pt x="127" y="0"/>
                    </a:cubicBezTo>
                    <a:cubicBezTo>
                      <a:pt x="90" y="0"/>
                      <a:pt x="53" y="0"/>
                      <a:pt x="15" y="0"/>
                    </a:cubicBezTo>
                    <a:cubicBezTo>
                      <a:pt x="10" y="6"/>
                      <a:pt x="5" y="11"/>
                      <a:pt x="0" y="16"/>
                    </a:cubicBezTo>
                    <a:cubicBezTo>
                      <a:pt x="0" y="32"/>
                      <a:pt x="0" y="48"/>
                      <a:pt x="0" y="64"/>
                    </a:cubicBezTo>
                    <a:cubicBezTo>
                      <a:pt x="21" y="64"/>
                      <a:pt x="43" y="64"/>
                      <a:pt x="64" y="64"/>
                    </a:cubicBezTo>
                  </a:path>
                </a:pathLst>
              </a:custGeom>
              <a:solidFill>
                <a:srgbClr val="EC6608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solidFill>
                    <a:srgbClr val="EC6608"/>
                  </a:solidFill>
                  <a:latin typeface="Arial" pitchFamily="34" charset="0"/>
                </a:endParaRPr>
              </a:p>
            </p:txBody>
          </p:sp>
          <p:sp>
            <p:nvSpPr>
              <p:cNvPr id="165" name="Freeform 133"/>
              <p:cNvSpPr>
                <a:spLocks noChangeArrowheads="1"/>
              </p:cNvSpPr>
              <p:nvPr/>
            </p:nvSpPr>
            <p:spPr bwMode="auto">
              <a:xfrm>
                <a:off x="3529013" y="5103813"/>
                <a:ext cx="141287" cy="107950"/>
              </a:xfrm>
              <a:custGeom>
                <a:avLst/>
                <a:gdLst>
                  <a:gd name="T0" fmla="*/ 16685 w 398"/>
                  <a:gd name="T1" fmla="*/ 68179 h 304"/>
                  <a:gd name="T2" fmla="*/ 22720 w 398"/>
                  <a:gd name="T3" fmla="*/ 73505 h 304"/>
                  <a:gd name="T4" fmla="*/ 28045 w 398"/>
                  <a:gd name="T5" fmla="*/ 68179 h 304"/>
                  <a:gd name="T6" fmla="*/ 45084 w 398"/>
                  <a:gd name="T7" fmla="*/ 62142 h 304"/>
                  <a:gd name="T8" fmla="*/ 50764 w 398"/>
                  <a:gd name="T9" fmla="*/ 68179 h 304"/>
                  <a:gd name="T10" fmla="*/ 56089 w 398"/>
                  <a:gd name="T11" fmla="*/ 90550 h 304"/>
                  <a:gd name="T12" fmla="*/ 78809 w 398"/>
                  <a:gd name="T13" fmla="*/ 90550 h 304"/>
                  <a:gd name="T14" fmla="*/ 90169 w 398"/>
                  <a:gd name="T15" fmla="*/ 107595 h 304"/>
                  <a:gd name="T16" fmla="*/ 118213 w 398"/>
                  <a:gd name="T17" fmla="*/ 79187 h 304"/>
                  <a:gd name="T18" fmla="*/ 140933 w 398"/>
                  <a:gd name="T19" fmla="*/ 34089 h 304"/>
                  <a:gd name="T20" fmla="*/ 129928 w 398"/>
                  <a:gd name="T21" fmla="*/ 22726 h 304"/>
                  <a:gd name="T22" fmla="*/ 118213 w 398"/>
                  <a:gd name="T23" fmla="*/ 34089 h 304"/>
                  <a:gd name="T24" fmla="*/ 101529 w 398"/>
                  <a:gd name="T25" fmla="*/ 28408 h 304"/>
                  <a:gd name="T26" fmla="*/ 101529 w 398"/>
                  <a:gd name="T27" fmla="*/ 17045 h 304"/>
                  <a:gd name="T28" fmla="*/ 112888 w 398"/>
                  <a:gd name="T29" fmla="*/ 11363 h 304"/>
                  <a:gd name="T30" fmla="*/ 101529 w 398"/>
                  <a:gd name="T31" fmla="*/ 11363 h 304"/>
                  <a:gd name="T32" fmla="*/ 95849 w 398"/>
                  <a:gd name="T33" fmla="*/ 5682 h 304"/>
                  <a:gd name="T34" fmla="*/ 112888 w 398"/>
                  <a:gd name="T35" fmla="*/ 0 h 304"/>
                  <a:gd name="T36" fmla="*/ 56089 w 398"/>
                  <a:gd name="T37" fmla="*/ 17045 h 304"/>
                  <a:gd name="T38" fmla="*/ 0 w 398"/>
                  <a:gd name="T39" fmla="*/ 56816 h 304"/>
                  <a:gd name="T40" fmla="*/ 5325 w 398"/>
                  <a:gd name="T41" fmla="*/ 62142 h 304"/>
                  <a:gd name="T42" fmla="*/ 16685 w 398"/>
                  <a:gd name="T43" fmla="*/ 68179 h 30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98" h="304">
                    <a:moveTo>
                      <a:pt x="47" y="192"/>
                    </a:moveTo>
                    <a:cubicBezTo>
                      <a:pt x="53" y="197"/>
                      <a:pt x="58" y="202"/>
                      <a:pt x="64" y="207"/>
                    </a:cubicBezTo>
                    <a:cubicBezTo>
                      <a:pt x="69" y="202"/>
                      <a:pt x="74" y="197"/>
                      <a:pt x="79" y="192"/>
                    </a:cubicBezTo>
                    <a:cubicBezTo>
                      <a:pt x="95" y="186"/>
                      <a:pt x="111" y="181"/>
                      <a:pt x="127" y="175"/>
                    </a:cubicBezTo>
                    <a:cubicBezTo>
                      <a:pt x="132" y="181"/>
                      <a:pt x="137" y="186"/>
                      <a:pt x="143" y="192"/>
                    </a:cubicBezTo>
                    <a:cubicBezTo>
                      <a:pt x="148" y="213"/>
                      <a:pt x="153" y="234"/>
                      <a:pt x="158" y="255"/>
                    </a:cubicBezTo>
                    <a:cubicBezTo>
                      <a:pt x="179" y="255"/>
                      <a:pt x="201" y="255"/>
                      <a:pt x="222" y="255"/>
                    </a:cubicBezTo>
                    <a:cubicBezTo>
                      <a:pt x="233" y="271"/>
                      <a:pt x="243" y="287"/>
                      <a:pt x="254" y="303"/>
                    </a:cubicBezTo>
                    <a:cubicBezTo>
                      <a:pt x="281" y="276"/>
                      <a:pt x="307" y="250"/>
                      <a:pt x="333" y="223"/>
                    </a:cubicBezTo>
                    <a:cubicBezTo>
                      <a:pt x="355" y="181"/>
                      <a:pt x="376" y="139"/>
                      <a:pt x="397" y="96"/>
                    </a:cubicBezTo>
                    <a:cubicBezTo>
                      <a:pt x="387" y="85"/>
                      <a:pt x="376" y="75"/>
                      <a:pt x="366" y="64"/>
                    </a:cubicBezTo>
                    <a:cubicBezTo>
                      <a:pt x="355" y="75"/>
                      <a:pt x="344" y="85"/>
                      <a:pt x="333" y="96"/>
                    </a:cubicBezTo>
                    <a:cubicBezTo>
                      <a:pt x="318" y="91"/>
                      <a:pt x="302" y="85"/>
                      <a:pt x="286" y="80"/>
                    </a:cubicBezTo>
                    <a:cubicBezTo>
                      <a:pt x="286" y="69"/>
                      <a:pt x="286" y="58"/>
                      <a:pt x="286" y="48"/>
                    </a:cubicBezTo>
                    <a:cubicBezTo>
                      <a:pt x="297" y="43"/>
                      <a:pt x="307" y="37"/>
                      <a:pt x="318" y="32"/>
                    </a:cubicBezTo>
                    <a:cubicBezTo>
                      <a:pt x="307" y="32"/>
                      <a:pt x="297" y="32"/>
                      <a:pt x="286" y="32"/>
                    </a:cubicBezTo>
                    <a:cubicBezTo>
                      <a:pt x="281" y="27"/>
                      <a:pt x="276" y="22"/>
                      <a:pt x="270" y="16"/>
                    </a:cubicBezTo>
                    <a:cubicBezTo>
                      <a:pt x="286" y="11"/>
                      <a:pt x="302" y="5"/>
                      <a:pt x="318" y="0"/>
                    </a:cubicBezTo>
                    <a:cubicBezTo>
                      <a:pt x="265" y="16"/>
                      <a:pt x="211" y="32"/>
                      <a:pt x="158" y="48"/>
                    </a:cubicBezTo>
                    <a:cubicBezTo>
                      <a:pt x="105" y="85"/>
                      <a:pt x="52" y="123"/>
                      <a:pt x="0" y="160"/>
                    </a:cubicBezTo>
                    <a:cubicBezTo>
                      <a:pt x="5" y="165"/>
                      <a:pt x="10" y="170"/>
                      <a:pt x="15" y="175"/>
                    </a:cubicBezTo>
                    <a:cubicBezTo>
                      <a:pt x="26" y="181"/>
                      <a:pt x="37" y="186"/>
                      <a:pt x="47" y="192"/>
                    </a:cubicBezTo>
                  </a:path>
                </a:pathLst>
              </a:custGeom>
              <a:solidFill>
                <a:srgbClr val="EC6608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solidFill>
                    <a:srgbClr val="EC6608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6" name="Gruppierung 5"/>
            <p:cNvGrpSpPr>
              <a:grpSpLocks/>
            </p:cNvGrpSpPr>
            <p:nvPr/>
          </p:nvGrpSpPr>
          <p:grpSpPr bwMode="auto">
            <a:xfrm>
              <a:off x="5041900" y="5707063"/>
              <a:ext cx="50801" cy="42862"/>
              <a:chOff x="5041900" y="5707063"/>
              <a:chExt cx="50801" cy="42862"/>
            </a:xfrm>
            <a:grpFill/>
          </p:grpSpPr>
          <p:sp>
            <p:nvSpPr>
              <p:cNvPr id="160" name="Freeform 137"/>
              <p:cNvSpPr>
                <a:spLocks noChangeArrowheads="1"/>
              </p:cNvSpPr>
              <p:nvPr/>
            </p:nvSpPr>
            <p:spPr bwMode="auto">
              <a:xfrm>
                <a:off x="5041900" y="5707063"/>
                <a:ext cx="22225" cy="9525"/>
              </a:xfrm>
              <a:custGeom>
                <a:avLst/>
                <a:gdLst>
                  <a:gd name="T0" fmla="*/ 0 w 65"/>
                  <a:gd name="T1" fmla="*/ 0 h 33"/>
                  <a:gd name="T2" fmla="*/ 10600 w 65"/>
                  <a:gd name="T3" fmla="*/ 9236 h 33"/>
                  <a:gd name="T4" fmla="*/ 21883 w 65"/>
                  <a:gd name="T5" fmla="*/ 4907 h 33"/>
                  <a:gd name="T6" fmla="*/ 0 w 65"/>
                  <a:gd name="T7" fmla="*/ 0 h 3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5" h="33">
                    <a:moveTo>
                      <a:pt x="0" y="0"/>
                    </a:moveTo>
                    <a:cubicBezTo>
                      <a:pt x="10" y="11"/>
                      <a:pt x="21" y="21"/>
                      <a:pt x="31" y="32"/>
                    </a:cubicBezTo>
                    <a:cubicBezTo>
                      <a:pt x="42" y="27"/>
                      <a:pt x="53" y="22"/>
                      <a:pt x="64" y="17"/>
                    </a:cubicBezTo>
                    <a:cubicBezTo>
                      <a:pt x="42" y="11"/>
                      <a:pt x="21" y="6"/>
                      <a:pt x="0" y="0"/>
                    </a:cubicBezTo>
                  </a:path>
                </a:pathLst>
              </a:custGeom>
              <a:grpFill/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161" name="Freeform 138"/>
              <p:cNvSpPr>
                <a:spLocks noChangeArrowheads="1"/>
              </p:cNvSpPr>
              <p:nvPr/>
            </p:nvSpPr>
            <p:spPr bwMode="auto">
              <a:xfrm>
                <a:off x="5065713" y="5722938"/>
                <a:ext cx="26987" cy="26987"/>
              </a:xfrm>
              <a:custGeom>
                <a:avLst/>
                <a:gdLst>
                  <a:gd name="T0" fmla="*/ 0 w 80"/>
                  <a:gd name="T1" fmla="*/ 16192 h 80"/>
                  <a:gd name="T2" fmla="*/ 21590 w 80"/>
                  <a:gd name="T3" fmla="*/ 26650 h 80"/>
                  <a:gd name="T4" fmla="*/ 26651 w 80"/>
                  <a:gd name="T5" fmla="*/ 10795 h 80"/>
                  <a:gd name="T6" fmla="*/ 0 w 80"/>
                  <a:gd name="T7" fmla="*/ 0 h 80"/>
                  <a:gd name="T8" fmla="*/ 0 w 80"/>
                  <a:gd name="T9" fmla="*/ 16192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0" h="80">
                    <a:moveTo>
                      <a:pt x="0" y="48"/>
                    </a:moveTo>
                    <a:cubicBezTo>
                      <a:pt x="21" y="58"/>
                      <a:pt x="42" y="69"/>
                      <a:pt x="64" y="79"/>
                    </a:cubicBezTo>
                    <a:cubicBezTo>
                      <a:pt x="69" y="63"/>
                      <a:pt x="74" y="47"/>
                      <a:pt x="79" y="32"/>
                    </a:cubicBezTo>
                    <a:cubicBezTo>
                      <a:pt x="52" y="21"/>
                      <a:pt x="26" y="11"/>
                      <a:pt x="0" y="0"/>
                    </a:cubicBezTo>
                    <a:cubicBezTo>
                      <a:pt x="0" y="16"/>
                      <a:pt x="0" y="32"/>
                      <a:pt x="0" y="48"/>
                    </a:cubicBezTo>
                  </a:path>
                </a:pathLst>
              </a:custGeom>
              <a:grpFill/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</p:grpSp>
        <p:grpSp>
          <p:nvGrpSpPr>
            <p:cNvPr id="7" name="Gruppierung 16"/>
            <p:cNvGrpSpPr>
              <a:grpSpLocks/>
            </p:cNvGrpSpPr>
            <p:nvPr/>
          </p:nvGrpSpPr>
          <p:grpSpPr bwMode="auto">
            <a:xfrm>
              <a:off x="5757863" y="2605088"/>
              <a:ext cx="676275" cy="377825"/>
              <a:chOff x="5757863" y="2605088"/>
              <a:chExt cx="676275" cy="377825"/>
            </a:xfrm>
            <a:grpFill/>
          </p:grpSpPr>
          <p:sp>
            <p:nvSpPr>
              <p:cNvPr id="158" name="Freeform 140"/>
              <p:cNvSpPr>
                <a:spLocks noChangeArrowheads="1"/>
              </p:cNvSpPr>
              <p:nvPr/>
            </p:nvSpPr>
            <p:spPr bwMode="auto">
              <a:xfrm>
                <a:off x="5757863" y="2714625"/>
                <a:ext cx="15875" cy="61913"/>
              </a:xfrm>
              <a:custGeom>
                <a:avLst/>
                <a:gdLst>
                  <a:gd name="T0" fmla="*/ 5184 w 49"/>
                  <a:gd name="T1" fmla="*/ 61560 h 176"/>
                  <a:gd name="T2" fmla="*/ 15551 w 49"/>
                  <a:gd name="T3" fmla="*/ 44323 h 176"/>
                  <a:gd name="T4" fmla="*/ 10367 w 49"/>
                  <a:gd name="T5" fmla="*/ 0 h 176"/>
                  <a:gd name="T6" fmla="*/ 15551 w 49"/>
                  <a:gd name="T7" fmla="*/ 27790 h 176"/>
                  <a:gd name="T8" fmla="*/ 5184 w 49"/>
                  <a:gd name="T9" fmla="*/ 50304 h 176"/>
                  <a:gd name="T10" fmla="*/ 0 w 49"/>
                  <a:gd name="T11" fmla="*/ 61560 h 176"/>
                  <a:gd name="T12" fmla="*/ 0 w 49"/>
                  <a:gd name="T13" fmla="*/ 61560 h 176"/>
                  <a:gd name="T14" fmla="*/ 0 w 49"/>
                  <a:gd name="T15" fmla="*/ 61560 h 176"/>
                  <a:gd name="T16" fmla="*/ 5184 w 49"/>
                  <a:gd name="T17" fmla="*/ 61560 h 1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9" h="176">
                    <a:moveTo>
                      <a:pt x="16" y="175"/>
                    </a:moveTo>
                    <a:cubicBezTo>
                      <a:pt x="27" y="159"/>
                      <a:pt x="38" y="143"/>
                      <a:pt x="48" y="126"/>
                    </a:cubicBezTo>
                    <a:cubicBezTo>
                      <a:pt x="43" y="84"/>
                      <a:pt x="38" y="42"/>
                      <a:pt x="32" y="0"/>
                    </a:cubicBezTo>
                    <a:cubicBezTo>
                      <a:pt x="38" y="26"/>
                      <a:pt x="43" y="52"/>
                      <a:pt x="48" y="79"/>
                    </a:cubicBezTo>
                    <a:cubicBezTo>
                      <a:pt x="38" y="100"/>
                      <a:pt x="27" y="121"/>
                      <a:pt x="16" y="143"/>
                    </a:cubicBezTo>
                    <a:cubicBezTo>
                      <a:pt x="11" y="153"/>
                      <a:pt x="5" y="164"/>
                      <a:pt x="0" y="175"/>
                    </a:cubicBezTo>
                    <a:cubicBezTo>
                      <a:pt x="5" y="175"/>
                      <a:pt x="11" y="175"/>
                      <a:pt x="16" y="175"/>
                    </a:cubicBezTo>
                  </a:path>
                </a:pathLst>
              </a:custGeom>
              <a:grpFill/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159" name="Freeform 141"/>
              <p:cNvSpPr>
                <a:spLocks noChangeArrowheads="1"/>
              </p:cNvSpPr>
              <p:nvPr/>
            </p:nvSpPr>
            <p:spPr bwMode="auto">
              <a:xfrm>
                <a:off x="5764213" y="2605088"/>
                <a:ext cx="669925" cy="377825"/>
              </a:xfrm>
              <a:custGeom>
                <a:avLst/>
                <a:gdLst>
                  <a:gd name="T0" fmla="*/ 120400 w 1864"/>
                  <a:gd name="T1" fmla="*/ 200215 h 1053"/>
                  <a:gd name="T2" fmla="*/ 189045 w 1864"/>
                  <a:gd name="T3" fmla="*/ 205956 h 1053"/>
                  <a:gd name="T4" fmla="*/ 189045 w 1864"/>
                  <a:gd name="T5" fmla="*/ 205956 h 1053"/>
                  <a:gd name="T6" fmla="*/ 217798 w 1864"/>
                  <a:gd name="T7" fmla="*/ 228561 h 1053"/>
                  <a:gd name="T8" fmla="*/ 205937 w 1864"/>
                  <a:gd name="T9" fmla="*/ 257265 h 1053"/>
                  <a:gd name="T10" fmla="*/ 205937 w 1864"/>
                  <a:gd name="T11" fmla="*/ 291711 h 1053"/>
                  <a:gd name="T12" fmla="*/ 223189 w 1864"/>
                  <a:gd name="T13" fmla="*/ 302834 h 1053"/>
                  <a:gd name="T14" fmla="*/ 251941 w 1864"/>
                  <a:gd name="T15" fmla="*/ 314675 h 1053"/>
                  <a:gd name="T16" fmla="*/ 303695 w 1864"/>
                  <a:gd name="T17" fmla="*/ 343021 h 1053"/>
                  <a:gd name="T18" fmla="*/ 320586 w 1864"/>
                  <a:gd name="T19" fmla="*/ 377466 h 1053"/>
                  <a:gd name="T20" fmla="*/ 406483 w 1864"/>
                  <a:gd name="T21" fmla="*/ 377466 h 1053"/>
                  <a:gd name="T22" fmla="*/ 457878 w 1864"/>
                  <a:gd name="T23" fmla="*/ 365984 h 1053"/>
                  <a:gd name="T24" fmla="*/ 457878 w 1864"/>
                  <a:gd name="T25" fmla="*/ 343021 h 1053"/>
                  <a:gd name="T26" fmla="*/ 498131 w 1864"/>
                  <a:gd name="T27" fmla="*/ 325798 h 1053"/>
                  <a:gd name="T28" fmla="*/ 526524 w 1864"/>
                  <a:gd name="T29" fmla="*/ 314675 h 1053"/>
                  <a:gd name="T30" fmla="*/ 532274 w 1864"/>
                  <a:gd name="T31" fmla="*/ 325798 h 1053"/>
                  <a:gd name="T32" fmla="*/ 566417 w 1864"/>
                  <a:gd name="T33" fmla="*/ 337638 h 1053"/>
                  <a:gd name="T34" fmla="*/ 555276 w 1864"/>
                  <a:gd name="T35" fmla="*/ 314675 h 1053"/>
                  <a:gd name="T36" fmla="*/ 543775 w 1864"/>
                  <a:gd name="T37" fmla="*/ 285970 h 1053"/>
                  <a:gd name="T38" fmla="*/ 549525 w 1864"/>
                  <a:gd name="T39" fmla="*/ 246142 h 1053"/>
                  <a:gd name="T40" fmla="*/ 566417 w 1864"/>
                  <a:gd name="T41" fmla="*/ 223179 h 1053"/>
                  <a:gd name="T42" fmla="*/ 606670 w 1864"/>
                  <a:gd name="T43" fmla="*/ 194474 h 1053"/>
                  <a:gd name="T44" fmla="*/ 652674 w 1864"/>
                  <a:gd name="T45" fmla="*/ 182992 h 1053"/>
                  <a:gd name="T46" fmla="*/ 623922 w 1864"/>
                  <a:gd name="T47" fmla="*/ 166128 h 1053"/>
                  <a:gd name="T48" fmla="*/ 635422 w 1864"/>
                  <a:gd name="T49" fmla="*/ 114460 h 1053"/>
                  <a:gd name="T50" fmla="*/ 589419 w 1864"/>
                  <a:gd name="T51" fmla="*/ 86114 h 1053"/>
                  <a:gd name="T52" fmla="*/ 457878 w 1864"/>
                  <a:gd name="T53" fmla="*/ 40187 h 1053"/>
                  <a:gd name="T54" fmla="*/ 394983 w 1864"/>
                  <a:gd name="T55" fmla="*/ 28705 h 1053"/>
                  <a:gd name="T56" fmla="*/ 349339 w 1864"/>
                  <a:gd name="T57" fmla="*/ 28705 h 1053"/>
                  <a:gd name="T58" fmla="*/ 280693 w 1864"/>
                  <a:gd name="T59" fmla="*/ 17582 h 1053"/>
                  <a:gd name="T60" fmla="*/ 228939 w 1864"/>
                  <a:gd name="T61" fmla="*/ 22964 h 1053"/>
                  <a:gd name="T62" fmla="*/ 182936 w 1864"/>
                  <a:gd name="T63" fmla="*/ 17582 h 1053"/>
                  <a:gd name="T64" fmla="*/ 57145 w 1864"/>
                  <a:gd name="T65" fmla="*/ 22964 h 1053"/>
                  <a:gd name="T66" fmla="*/ 17251 w 1864"/>
                  <a:gd name="T67" fmla="*/ 57409 h 1053"/>
                  <a:gd name="T68" fmla="*/ 0 w 1864"/>
                  <a:gd name="T69" fmla="*/ 102978 h 1053"/>
                  <a:gd name="T70" fmla="*/ 23002 w 1864"/>
                  <a:gd name="T71" fmla="*/ 166128 h 1053"/>
                  <a:gd name="T72" fmla="*/ 34503 w 1864"/>
                  <a:gd name="T73" fmla="*/ 177251 h 1053"/>
                  <a:gd name="T74" fmla="*/ 46003 w 1864"/>
                  <a:gd name="T75" fmla="*/ 171869 h 1053"/>
                  <a:gd name="T76" fmla="*/ 57145 w 1864"/>
                  <a:gd name="T77" fmla="*/ 182992 h 105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864" h="1053">
                    <a:moveTo>
                      <a:pt x="159" y="510"/>
                    </a:moveTo>
                    <a:cubicBezTo>
                      <a:pt x="218" y="526"/>
                      <a:pt x="276" y="542"/>
                      <a:pt x="335" y="558"/>
                    </a:cubicBezTo>
                    <a:cubicBezTo>
                      <a:pt x="340" y="569"/>
                      <a:pt x="346" y="579"/>
                      <a:pt x="351" y="590"/>
                    </a:cubicBezTo>
                    <a:cubicBezTo>
                      <a:pt x="409" y="585"/>
                      <a:pt x="468" y="579"/>
                      <a:pt x="526" y="574"/>
                    </a:cubicBezTo>
                    <a:cubicBezTo>
                      <a:pt x="531" y="585"/>
                      <a:pt x="537" y="595"/>
                      <a:pt x="542" y="606"/>
                    </a:cubicBezTo>
                    <a:cubicBezTo>
                      <a:pt x="563" y="616"/>
                      <a:pt x="584" y="627"/>
                      <a:pt x="606" y="637"/>
                    </a:cubicBezTo>
                    <a:cubicBezTo>
                      <a:pt x="611" y="648"/>
                      <a:pt x="616" y="659"/>
                      <a:pt x="621" y="670"/>
                    </a:cubicBezTo>
                    <a:cubicBezTo>
                      <a:pt x="605" y="686"/>
                      <a:pt x="589" y="702"/>
                      <a:pt x="573" y="717"/>
                    </a:cubicBezTo>
                    <a:cubicBezTo>
                      <a:pt x="573" y="733"/>
                      <a:pt x="573" y="749"/>
                      <a:pt x="573" y="765"/>
                    </a:cubicBezTo>
                    <a:cubicBezTo>
                      <a:pt x="573" y="781"/>
                      <a:pt x="573" y="797"/>
                      <a:pt x="573" y="813"/>
                    </a:cubicBezTo>
                    <a:cubicBezTo>
                      <a:pt x="584" y="829"/>
                      <a:pt x="595" y="845"/>
                      <a:pt x="606" y="860"/>
                    </a:cubicBezTo>
                    <a:cubicBezTo>
                      <a:pt x="611" y="855"/>
                      <a:pt x="616" y="850"/>
                      <a:pt x="621" y="844"/>
                    </a:cubicBezTo>
                    <a:cubicBezTo>
                      <a:pt x="637" y="844"/>
                      <a:pt x="653" y="844"/>
                      <a:pt x="669" y="844"/>
                    </a:cubicBezTo>
                    <a:cubicBezTo>
                      <a:pt x="680" y="855"/>
                      <a:pt x="690" y="866"/>
                      <a:pt x="701" y="877"/>
                    </a:cubicBezTo>
                    <a:cubicBezTo>
                      <a:pt x="733" y="887"/>
                      <a:pt x="764" y="898"/>
                      <a:pt x="796" y="908"/>
                    </a:cubicBezTo>
                    <a:cubicBezTo>
                      <a:pt x="812" y="924"/>
                      <a:pt x="829" y="940"/>
                      <a:pt x="845" y="956"/>
                    </a:cubicBezTo>
                    <a:cubicBezTo>
                      <a:pt x="845" y="983"/>
                      <a:pt x="845" y="1009"/>
                      <a:pt x="845" y="1036"/>
                    </a:cubicBezTo>
                    <a:cubicBezTo>
                      <a:pt x="860" y="1041"/>
                      <a:pt x="876" y="1047"/>
                      <a:pt x="892" y="1052"/>
                    </a:cubicBezTo>
                    <a:cubicBezTo>
                      <a:pt x="950" y="1041"/>
                      <a:pt x="1009" y="1030"/>
                      <a:pt x="1067" y="1020"/>
                    </a:cubicBezTo>
                    <a:cubicBezTo>
                      <a:pt x="1088" y="1030"/>
                      <a:pt x="1110" y="1041"/>
                      <a:pt x="1131" y="1052"/>
                    </a:cubicBezTo>
                    <a:cubicBezTo>
                      <a:pt x="1157" y="1041"/>
                      <a:pt x="1184" y="1030"/>
                      <a:pt x="1210" y="1020"/>
                    </a:cubicBezTo>
                    <a:cubicBezTo>
                      <a:pt x="1231" y="1020"/>
                      <a:pt x="1253" y="1020"/>
                      <a:pt x="1274" y="1020"/>
                    </a:cubicBezTo>
                    <a:cubicBezTo>
                      <a:pt x="1269" y="1004"/>
                      <a:pt x="1263" y="988"/>
                      <a:pt x="1258" y="972"/>
                    </a:cubicBezTo>
                    <a:cubicBezTo>
                      <a:pt x="1263" y="967"/>
                      <a:pt x="1269" y="961"/>
                      <a:pt x="1274" y="956"/>
                    </a:cubicBezTo>
                    <a:cubicBezTo>
                      <a:pt x="1301" y="956"/>
                      <a:pt x="1327" y="956"/>
                      <a:pt x="1354" y="956"/>
                    </a:cubicBezTo>
                    <a:cubicBezTo>
                      <a:pt x="1365" y="940"/>
                      <a:pt x="1375" y="924"/>
                      <a:pt x="1386" y="908"/>
                    </a:cubicBezTo>
                    <a:cubicBezTo>
                      <a:pt x="1407" y="908"/>
                      <a:pt x="1428" y="908"/>
                      <a:pt x="1449" y="908"/>
                    </a:cubicBezTo>
                    <a:cubicBezTo>
                      <a:pt x="1454" y="898"/>
                      <a:pt x="1460" y="887"/>
                      <a:pt x="1465" y="877"/>
                    </a:cubicBezTo>
                    <a:cubicBezTo>
                      <a:pt x="1481" y="887"/>
                      <a:pt x="1497" y="898"/>
                      <a:pt x="1513" y="908"/>
                    </a:cubicBezTo>
                    <a:cubicBezTo>
                      <a:pt x="1502" y="908"/>
                      <a:pt x="1492" y="908"/>
                      <a:pt x="1481" y="908"/>
                    </a:cubicBezTo>
                    <a:cubicBezTo>
                      <a:pt x="1486" y="924"/>
                      <a:pt x="1492" y="940"/>
                      <a:pt x="1497" y="956"/>
                    </a:cubicBezTo>
                    <a:cubicBezTo>
                      <a:pt x="1523" y="951"/>
                      <a:pt x="1550" y="946"/>
                      <a:pt x="1576" y="941"/>
                    </a:cubicBezTo>
                    <a:cubicBezTo>
                      <a:pt x="1576" y="930"/>
                      <a:pt x="1576" y="919"/>
                      <a:pt x="1576" y="908"/>
                    </a:cubicBezTo>
                    <a:cubicBezTo>
                      <a:pt x="1566" y="898"/>
                      <a:pt x="1555" y="887"/>
                      <a:pt x="1545" y="877"/>
                    </a:cubicBezTo>
                    <a:cubicBezTo>
                      <a:pt x="1529" y="877"/>
                      <a:pt x="1513" y="877"/>
                      <a:pt x="1497" y="877"/>
                    </a:cubicBezTo>
                    <a:cubicBezTo>
                      <a:pt x="1502" y="850"/>
                      <a:pt x="1508" y="824"/>
                      <a:pt x="1513" y="797"/>
                    </a:cubicBezTo>
                    <a:cubicBezTo>
                      <a:pt x="1524" y="792"/>
                      <a:pt x="1534" y="786"/>
                      <a:pt x="1545" y="780"/>
                    </a:cubicBezTo>
                    <a:cubicBezTo>
                      <a:pt x="1539" y="749"/>
                      <a:pt x="1534" y="717"/>
                      <a:pt x="1529" y="686"/>
                    </a:cubicBezTo>
                    <a:cubicBezTo>
                      <a:pt x="1534" y="675"/>
                      <a:pt x="1539" y="664"/>
                      <a:pt x="1545" y="654"/>
                    </a:cubicBezTo>
                    <a:cubicBezTo>
                      <a:pt x="1555" y="643"/>
                      <a:pt x="1566" y="633"/>
                      <a:pt x="1576" y="622"/>
                    </a:cubicBezTo>
                    <a:cubicBezTo>
                      <a:pt x="1603" y="617"/>
                      <a:pt x="1630" y="611"/>
                      <a:pt x="1656" y="606"/>
                    </a:cubicBezTo>
                    <a:cubicBezTo>
                      <a:pt x="1667" y="585"/>
                      <a:pt x="1677" y="563"/>
                      <a:pt x="1688" y="542"/>
                    </a:cubicBezTo>
                    <a:cubicBezTo>
                      <a:pt x="1725" y="542"/>
                      <a:pt x="1762" y="542"/>
                      <a:pt x="1799" y="542"/>
                    </a:cubicBezTo>
                    <a:cubicBezTo>
                      <a:pt x="1805" y="531"/>
                      <a:pt x="1810" y="521"/>
                      <a:pt x="1816" y="510"/>
                    </a:cubicBezTo>
                    <a:cubicBezTo>
                      <a:pt x="1831" y="500"/>
                      <a:pt x="1847" y="489"/>
                      <a:pt x="1863" y="479"/>
                    </a:cubicBezTo>
                    <a:cubicBezTo>
                      <a:pt x="1821" y="474"/>
                      <a:pt x="1779" y="468"/>
                      <a:pt x="1736" y="463"/>
                    </a:cubicBezTo>
                    <a:cubicBezTo>
                      <a:pt x="1747" y="447"/>
                      <a:pt x="1757" y="431"/>
                      <a:pt x="1768" y="415"/>
                    </a:cubicBezTo>
                    <a:cubicBezTo>
                      <a:pt x="1768" y="383"/>
                      <a:pt x="1768" y="351"/>
                      <a:pt x="1768" y="319"/>
                    </a:cubicBezTo>
                    <a:cubicBezTo>
                      <a:pt x="1741" y="314"/>
                      <a:pt x="1714" y="309"/>
                      <a:pt x="1688" y="304"/>
                    </a:cubicBezTo>
                    <a:cubicBezTo>
                      <a:pt x="1672" y="282"/>
                      <a:pt x="1656" y="261"/>
                      <a:pt x="1640" y="240"/>
                    </a:cubicBezTo>
                    <a:cubicBezTo>
                      <a:pt x="1582" y="203"/>
                      <a:pt x="1523" y="165"/>
                      <a:pt x="1465" y="128"/>
                    </a:cubicBezTo>
                    <a:cubicBezTo>
                      <a:pt x="1401" y="123"/>
                      <a:pt x="1338" y="117"/>
                      <a:pt x="1274" y="112"/>
                    </a:cubicBezTo>
                    <a:cubicBezTo>
                      <a:pt x="1248" y="75"/>
                      <a:pt x="1221" y="38"/>
                      <a:pt x="1195" y="0"/>
                    </a:cubicBezTo>
                    <a:cubicBezTo>
                      <a:pt x="1163" y="27"/>
                      <a:pt x="1131" y="54"/>
                      <a:pt x="1099" y="80"/>
                    </a:cubicBezTo>
                    <a:cubicBezTo>
                      <a:pt x="1073" y="75"/>
                      <a:pt x="1046" y="70"/>
                      <a:pt x="1019" y="64"/>
                    </a:cubicBezTo>
                    <a:cubicBezTo>
                      <a:pt x="1003" y="70"/>
                      <a:pt x="988" y="75"/>
                      <a:pt x="972" y="80"/>
                    </a:cubicBezTo>
                    <a:cubicBezTo>
                      <a:pt x="924" y="70"/>
                      <a:pt x="876" y="59"/>
                      <a:pt x="828" y="49"/>
                    </a:cubicBezTo>
                    <a:cubicBezTo>
                      <a:pt x="812" y="49"/>
                      <a:pt x="797" y="49"/>
                      <a:pt x="781" y="49"/>
                    </a:cubicBezTo>
                    <a:cubicBezTo>
                      <a:pt x="754" y="44"/>
                      <a:pt x="728" y="38"/>
                      <a:pt x="701" y="33"/>
                    </a:cubicBezTo>
                    <a:cubicBezTo>
                      <a:pt x="680" y="43"/>
                      <a:pt x="658" y="54"/>
                      <a:pt x="637" y="64"/>
                    </a:cubicBezTo>
                    <a:cubicBezTo>
                      <a:pt x="621" y="48"/>
                      <a:pt x="605" y="32"/>
                      <a:pt x="589" y="17"/>
                    </a:cubicBezTo>
                    <a:cubicBezTo>
                      <a:pt x="563" y="27"/>
                      <a:pt x="536" y="38"/>
                      <a:pt x="509" y="49"/>
                    </a:cubicBezTo>
                    <a:cubicBezTo>
                      <a:pt x="446" y="38"/>
                      <a:pt x="382" y="27"/>
                      <a:pt x="319" y="17"/>
                    </a:cubicBezTo>
                    <a:cubicBezTo>
                      <a:pt x="265" y="32"/>
                      <a:pt x="212" y="48"/>
                      <a:pt x="159" y="64"/>
                    </a:cubicBezTo>
                    <a:cubicBezTo>
                      <a:pt x="133" y="75"/>
                      <a:pt x="107" y="86"/>
                      <a:pt x="80" y="97"/>
                    </a:cubicBezTo>
                    <a:cubicBezTo>
                      <a:pt x="69" y="118"/>
                      <a:pt x="59" y="139"/>
                      <a:pt x="48" y="160"/>
                    </a:cubicBezTo>
                    <a:cubicBezTo>
                      <a:pt x="32" y="160"/>
                      <a:pt x="16" y="160"/>
                      <a:pt x="0" y="160"/>
                    </a:cubicBezTo>
                    <a:cubicBezTo>
                      <a:pt x="0" y="203"/>
                      <a:pt x="0" y="245"/>
                      <a:pt x="0" y="287"/>
                    </a:cubicBezTo>
                    <a:cubicBezTo>
                      <a:pt x="27" y="330"/>
                      <a:pt x="53" y="373"/>
                      <a:pt x="80" y="415"/>
                    </a:cubicBezTo>
                    <a:cubicBezTo>
                      <a:pt x="75" y="431"/>
                      <a:pt x="69" y="447"/>
                      <a:pt x="64" y="463"/>
                    </a:cubicBezTo>
                    <a:cubicBezTo>
                      <a:pt x="69" y="457"/>
                      <a:pt x="75" y="452"/>
                      <a:pt x="80" y="447"/>
                    </a:cubicBezTo>
                    <a:cubicBezTo>
                      <a:pt x="85" y="463"/>
                      <a:pt x="91" y="478"/>
                      <a:pt x="96" y="494"/>
                    </a:cubicBezTo>
                    <a:cubicBezTo>
                      <a:pt x="107" y="489"/>
                      <a:pt x="117" y="484"/>
                      <a:pt x="128" y="479"/>
                    </a:cubicBezTo>
                    <a:cubicBezTo>
                      <a:pt x="138" y="489"/>
                      <a:pt x="149" y="500"/>
                      <a:pt x="159" y="510"/>
                    </a:cubicBezTo>
                  </a:path>
                </a:pathLst>
              </a:custGeom>
              <a:grpFill/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</p:grpSp>
        <p:grpSp>
          <p:nvGrpSpPr>
            <p:cNvPr id="8" name="Gruppierung 6"/>
            <p:cNvGrpSpPr>
              <a:grpSpLocks/>
            </p:cNvGrpSpPr>
            <p:nvPr/>
          </p:nvGrpSpPr>
          <p:grpSpPr bwMode="auto">
            <a:xfrm>
              <a:off x="4084638" y="4010025"/>
              <a:ext cx="1495425" cy="1603375"/>
              <a:chOff x="4084638" y="4010025"/>
              <a:chExt cx="1495425" cy="1603375"/>
            </a:xfrm>
            <a:grpFill/>
          </p:grpSpPr>
          <p:sp>
            <p:nvSpPr>
              <p:cNvPr id="153" name="Freeform 143"/>
              <p:cNvSpPr>
                <a:spLocks noChangeArrowheads="1"/>
              </p:cNvSpPr>
              <p:nvPr/>
            </p:nvSpPr>
            <p:spPr bwMode="auto">
              <a:xfrm>
                <a:off x="4756150" y="5591175"/>
                <a:ext cx="9525" cy="9525"/>
              </a:xfrm>
              <a:custGeom>
                <a:avLst/>
                <a:gdLst>
                  <a:gd name="T0" fmla="*/ 4618 w 33"/>
                  <a:gd name="T1" fmla="*/ 9227 h 32"/>
                  <a:gd name="T2" fmla="*/ 9236 w 33"/>
                  <a:gd name="T3" fmla="*/ 4763 h 32"/>
                  <a:gd name="T4" fmla="*/ 0 w 33"/>
                  <a:gd name="T5" fmla="*/ 0 h 32"/>
                  <a:gd name="T6" fmla="*/ 4618 w 33"/>
                  <a:gd name="T7" fmla="*/ 9227 h 3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3" h="32">
                    <a:moveTo>
                      <a:pt x="16" y="31"/>
                    </a:moveTo>
                    <a:cubicBezTo>
                      <a:pt x="21" y="26"/>
                      <a:pt x="27" y="21"/>
                      <a:pt x="32" y="16"/>
                    </a:cubicBezTo>
                    <a:cubicBezTo>
                      <a:pt x="21" y="11"/>
                      <a:pt x="10" y="5"/>
                      <a:pt x="0" y="0"/>
                    </a:cubicBezTo>
                    <a:cubicBezTo>
                      <a:pt x="5" y="10"/>
                      <a:pt x="10" y="21"/>
                      <a:pt x="16" y="31"/>
                    </a:cubicBezTo>
                  </a:path>
                </a:pathLst>
              </a:custGeom>
              <a:grpFill/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154" name="Freeform 144"/>
              <p:cNvSpPr>
                <a:spLocks noChangeArrowheads="1"/>
              </p:cNvSpPr>
              <p:nvPr/>
            </p:nvSpPr>
            <p:spPr bwMode="auto">
              <a:xfrm>
                <a:off x="4084638" y="4010025"/>
                <a:ext cx="1495425" cy="1408113"/>
              </a:xfrm>
              <a:custGeom>
                <a:avLst/>
                <a:gdLst>
                  <a:gd name="T0" fmla="*/ 1323153 w 4158"/>
                  <a:gd name="T1" fmla="*/ 926881 h 3918"/>
                  <a:gd name="T2" fmla="*/ 1191521 w 4158"/>
                  <a:gd name="T3" fmla="*/ 789592 h 3918"/>
                  <a:gd name="T4" fmla="*/ 990836 w 4158"/>
                  <a:gd name="T5" fmla="*/ 743949 h 3918"/>
                  <a:gd name="T6" fmla="*/ 767493 w 4158"/>
                  <a:gd name="T7" fmla="*/ 475121 h 3918"/>
                  <a:gd name="T8" fmla="*/ 716063 w 4158"/>
                  <a:gd name="T9" fmla="*/ 349333 h 3918"/>
                  <a:gd name="T10" fmla="*/ 710309 w 4158"/>
                  <a:gd name="T11" fmla="*/ 314831 h 3918"/>
                  <a:gd name="T12" fmla="*/ 687291 w 4158"/>
                  <a:gd name="T13" fmla="*/ 274578 h 3918"/>
                  <a:gd name="T14" fmla="*/ 722177 w 4158"/>
                  <a:gd name="T15" fmla="*/ 228935 h 3918"/>
                  <a:gd name="T16" fmla="*/ 807774 w 4158"/>
                  <a:gd name="T17" fmla="*/ 211684 h 3918"/>
                  <a:gd name="T18" fmla="*/ 853450 w 4158"/>
                  <a:gd name="T19" fmla="*/ 205934 h 3918"/>
                  <a:gd name="T20" fmla="*/ 876467 w 4158"/>
                  <a:gd name="T21" fmla="*/ 223185 h 3918"/>
                  <a:gd name="T22" fmla="*/ 882222 w 4158"/>
                  <a:gd name="T23" fmla="*/ 200183 h 3918"/>
                  <a:gd name="T24" fmla="*/ 853450 w 4158"/>
                  <a:gd name="T25" fmla="*/ 166041 h 3918"/>
                  <a:gd name="T26" fmla="*/ 864958 w 4158"/>
                  <a:gd name="T27" fmla="*/ 137289 h 3918"/>
                  <a:gd name="T28" fmla="*/ 859564 w 4158"/>
                  <a:gd name="T29" fmla="*/ 97396 h 3918"/>
                  <a:gd name="T30" fmla="*/ 699160 w 4158"/>
                  <a:gd name="T31" fmla="*/ 45643 h 3918"/>
                  <a:gd name="T32" fmla="*/ 681897 w 4158"/>
                  <a:gd name="T33" fmla="*/ 22642 h 3918"/>
                  <a:gd name="T34" fmla="*/ 635861 w 4158"/>
                  <a:gd name="T35" fmla="*/ 17251 h 3918"/>
                  <a:gd name="T36" fmla="*/ 544510 w 4158"/>
                  <a:gd name="T37" fmla="*/ 45643 h 3918"/>
                  <a:gd name="T38" fmla="*/ 464308 w 4158"/>
                  <a:gd name="T39" fmla="*/ 57144 h 3918"/>
                  <a:gd name="T40" fmla="*/ 458194 w 4158"/>
                  <a:gd name="T41" fmla="*/ 80145 h 3918"/>
                  <a:gd name="T42" fmla="*/ 441291 w 4158"/>
                  <a:gd name="T43" fmla="*/ 102787 h 3918"/>
                  <a:gd name="T44" fmla="*/ 424027 w 4158"/>
                  <a:gd name="T45" fmla="*/ 131539 h 3918"/>
                  <a:gd name="T46" fmla="*/ 361089 w 4158"/>
                  <a:gd name="T47" fmla="*/ 114647 h 3918"/>
                  <a:gd name="T48" fmla="*/ 332317 w 4158"/>
                  <a:gd name="T49" fmla="*/ 114647 h 3918"/>
                  <a:gd name="T50" fmla="*/ 298150 w 4158"/>
                  <a:gd name="T51" fmla="*/ 189042 h 3918"/>
                  <a:gd name="T52" fmla="*/ 246720 w 4158"/>
                  <a:gd name="T53" fmla="*/ 143039 h 3918"/>
                  <a:gd name="T54" fmla="*/ 155009 w 4158"/>
                  <a:gd name="T55" fmla="*/ 177182 h 3918"/>
                  <a:gd name="T56" fmla="*/ 29132 w 4158"/>
                  <a:gd name="T57" fmla="*/ 189042 h 3918"/>
                  <a:gd name="T58" fmla="*/ 69053 w 4158"/>
                  <a:gd name="T59" fmla="*/ 251577 h 3918"/>
                  <a:gd name="T60" fmla="*/ 0 w 4158"/>
                  <a:gd name="T61" fmla="*/ 297580 h 3918"/>
                  <a:gd name="T62" fmla="*/ 57544 w 4158"/>
                  <a:gd name="T63" fmla="*/ 366224 h 3918"/>
                  <a:gd name="T64" fmla="*/ 46035 w 4158"/>
                  <a:gd name="T65" fmla="*/ 429118 h 3918"/>
                  <a:gd name="T66" fmla="*/ 131992 w 4158"/>
                  <a:gd name="T67" fmla="*/ 457511 h 3918"/>
                  <a:gd name="T68" fmla="*/ 263983 w 4158"/>
                  <a:gd name="T69" fmla="*/ 406117 h 3918"/>
                  <a:gd name="T70" fmla="*/ 395615 w 4158"/>
                  <a:gd name="T71" fmla="*/ 452120 h 3918"/>
                  <a:gd name="T72" fmla="*/ 481212 w 4158"/>
                  <a:gd name="T73" fmla="*/ 629661 h 3918"/>
                  <a:gd name="T74" fmla="*/ 567528 w 4158"/>
                  <a:gd name="T75" fmla="*/ 698306 h 3918"/>
                  <a:gd name="T76" fmla="*/ 618958 w 4158"/>
                  <a:gd name="T77" fmla="*/ 732448 h 3918"/>
                  <a:gd name="T78" fmla="*/ 727572 w 4158"/>
                  <a:gd name="T79" fmla="*/ 835595 h 3918"/>
                  <a:gd name="T80" fmla="*/ 864958 w 4158"/>
                  <a:gd name="T81" fmla="*/ 898489 h 3918"/>
                  <a:gd name="T82" fmla="*/ 956669 w 4158"/>
                  <a:gd name="T83" fmla="*/ 955633 h 3918"/>
                  <a:gd name="T84" fmla="*/ 1048020 w 4158"/>
                  <a:gd name="T85" fmla="*/ 1024277 h 3918"/>
                  <a:gd name="T86" fmla="*/ 1122468 w 4158"/>
                  <a:gd name="T87" fmla="*/ 1075671 h 3918"/>
                  <a:gd name="T88" fmla="*/ 1196915 w 4158"/>
                  <a:gd name="T89" fmla="*/ 1236321 h 3918"/>
                  <a:gd name="T90" fmla="*/ 1174257 w 4158"/>
                  <a:gd name="T91" fmla="*/ 1316466 h 3918"/>
                  <a:gd name="T92" fmla="*/ 1191521 w 4158"/>
                  <a:gd name="T93" fmla="*/ 1407753 h 3918"/>
                  <a:gd name="T94" fmla="*/ 1260214 w 4158"/>
                  <a:gd name="T95" fmla="*/ 1270463 h 3918"/>
                  <a:gd name="T96" fmla="*/ 1328907 w 4158"/>
                  <a:gd name="T97" fmla="*/ 1178818 h 3918"/>
                  <a:gd name="T98" fmla="*/ 1254459 w 4158"/>
                  <a:gd name="T99" fmla="*/ 1069921 h 3918"/>
                  <a:gd name="T100" fmla="*/ 1351565 w 4158"/>
                  <a:gd name="T101" fmla="*/ 1036138 h 3918"/>
                  <a:gd name="T102" fmla="*/ 1477802 w 4158"/>
                  <a:gd name="T103" fmla="*/ 1115923 h 3918"/>
                  <a:gd name="T104" fmla="*/ 722177 w 4158"/>
                  <a:gd name="T105" fmla="*/ 486262 h 3918"/>
                  <a:gd name="T106" fmla="*/ 727572 w 4158"/>
                  <a:gd name="T107" fmla="*/ 475121 h 391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4158" h="3918">
                    <a:moveTo>
                      <a:pt x="4125" y="2898"/>
                    </a:moveTo>
                    <a:cubicBezTo>
                      <a:pt x="4083" y="2861"/>
                      <a:pt x="4040" y="2824"/>
                      <a:pt x="3998" y="2786"/>
                    </a:cubicBezTo>
                    <a:cubicBezTo>
                      <a:pt x="3992" y="2770"/>
                      <a:pt x="3987" y="2755"/>
                      <a:pt x="3981" y="2739"/>
                    </a:cubicBezTo>
                    <a:cubicBezTo>
                      <a:pt x="3918" y="2717"/>
                      <a:pt x="3854" y="2696"/>
                      <a:pt x="3791" y="2675"/>
                    </a:cubicBezTo>
                    <a:cubicBezTo>
                      <a:pt x="3753" y="2643"/>
                      <a:pt x="3716" y="2611"/>
                      <a:pt x="3679" y="2579"/>
                    </a:cubicBezTo>
                    <a:cubicBezTo>
                      <a:pt x="3610" y="2553"/>
                      <a:pt x="3541" y="2527"/>
                      <a:pt x="3472" y="2500"/>
                    </a:cubicBezTo>
                    <a:cubicBezTo>
                      <a:pt x="3392" y="2463"/>
                      <a:pt x="3313" y="2426"/>
                      <a:pt x="3233" y="2389"/>
                    </a:cubicBezTo>
                    <a:cubicBezTo>
                      <a:pt x="3233" y="2367"/>
                      <a:pt x="3233" y="2346"/>
                      <a:pt x="3233" y="2325"/>
                    </a:cubicBezTo>
                    <a:cubicBezTo>
                      <a:pt x="3265" y="2304"/>
                      <a:pt x="3297" y="2282"/>
                      <a:pt x="3328" y="2261"/>
                    </a:cubicBezTo>
                    <a:cubicBezTo>
                      <a:pt x="3323" y="2240"/>
                      <a:pt x="3318" y="2218"/>
                      <a:pt x="3313" y="2197"/>
                    </a:cubicBezTo>
                    <a:cubicBezTo>
                      <a:pt x="3297" y="2192"/>
                      <a:pt x="3281" y="2187"/>
                      <a:pt x="3265" y="2182"/>
                    </a:cubicBezTo>
                    <a:cubicBezTo>
                      <a:pt x="3165" y="2187"/>
                      <a:pt x="3064" y="2192"/>
                      <a:pt x="2963" y="2197"/>
                    </a:cubicBezTo>
                    <a:cubicBezTo>
                      <a:pt x="2915" y="2176"/>
                      <a:pt x="2867" y="2155"/>
                      <a:pt x="2819" y="2134"/>
                    </a:cubicBezTo>
                    <a:cubicBezTo>
                      <a:pt x="2814" y="2118"/>
                      <a:pt x="2808" y="2102"/>
                      <a:pt x="2803" y="2086"/>
                    </a:cubicBezTo>
                    <a:cubicBezTo>
                      <a:pt x="2787" y="2080"/>
                      <a:pt x="2771" y="2075"/>
                      <a:pt x="2755" y="2070"/>
                    </a:cubicBezTo>
                    <a:cubicBezTo>
                      <a:pt x="2713" y="2033"/>
                      <a:pt x="2671" y="1996"/>
                      <a:pt x="2628" y="1959"/>
                    </a:cubicBezTo>
                    <a:cubicBezTo>
                      <a:pt x="2607" y="1932"/>
                      <a:pt x="2586" y="1905"/>
                      <a:pt x="2564" y="1879"/>
                    </a:cubicBezTo>
                    <a:cubicBezTo>
                      <a:pt x="2517" y="1751"/>
                      <a:pt x="2469" y="1624"/>
                      <a:pt x="2421" y="1497"/>
                    </a:cubicBezTo>
                    <a:cubicBezTo>
                      <a:pt x="2384" y="1481"/>
                      <a:pt x="2347" y="1465"/>
                      <a:pt x="2310" y="1449"/>
                    </a:cubicBezTo>
                    <a:cubicBezTo>
                      <a:pt x="2251" y="1406"/>
                      <a:pt x="2193" y="1364"/>
                      <a:pt x="2134" y="1322"/>
                    </a:cubicBezTo>
                    <a:cubicBezTo>
                      <a:pt x="2119" y="1316"/>
                      <a:pt x="2103" y="1311"/>
                      <a:pt x="2087" y="1306"/>
                    </a:cubicBezTo>
                    <a:cubicBezTo>
                      <a:pt x="2050" y="1274"/>
                      <a:pt x="2012" y="1242"/>
                      <a:pt x="1975" y="1210"/>
                    </a:cubicBezTo>
                    <a:cubicBezTo>
                      <a:pt x="1965" y="1141"/>
                      <a:pt x="1954" y="1072"/>
                      <a:pt x="1944" y="1003"/>
                    </a:cubicBezTo>
                    <a:cubicBezTo>
                      <a:pt x="1944" y="987"/>
                      <a:pt x="1944" y="971"/>
                      <a:pt x="1944" y="956"/>
                    </a:cubicBezTo>
                    <a:cubicBezTo>
                      <a:pt x="1960" y="961"/>
                      <a:pt x="1975" y="966"/>
                      <a:pt x="1991" y="972"/>
                    </a:cubicBezTo>
                    <a:cubicBezTo>
                      <a:pt x="1991" y="956"/>
                      <a:pt x="1991" y="939"/>
                      <a:pt x="1991" y="923"/>
                    </a:cubicBezTo>
                    <a:cubicBezTo>
                      <a:pt x="1997" y="934"/>
                      <a:pt x="2002" y="945"/>
                      <a:pt x="2008" y="956"/>
                    </a:cubicBezTo>
                    <a:cubicBezTo>
                      <a:pt x="2018" y="940"/>
                      <a:pt x="2029" y="924"/>
                      <a:pt x="2039" y="908"/>
                    </a:cubicBezTo>
                    <a:cubicBezTo>
                      <a:pt x="2018" y="892"/>
                      <a:pt x="1996" y="876"/>
                      <a:pt x="1975" y="860"/>
                    </a:cubicBezTo>
                    <a:cubicBezTo>
                      <a:pt x="1975" y="865"/>
                      <a:pt x="1975" y="870"/>
                      <a:pt x="1975" y="876"/>
                    </a:cubicBezTo>
                    <a:cubicBezTo>
                      <a:pt x="1965" y="865"/>
                      <a:pt x="1954" y="855"/>
                      <a:pt x="1944" y="844"/>
                    </a:cubicBezTo>
                    <a:cubicBezTo>
                      <a:pt x="1949" y="823"/>
                      <a:pt x="1954" y="801"/>
                      <a:pt x="1960" y="780"/>
                    </a:cubicBezTo>
                    <a:cubicBezTo>
                      <a:pt x="1949" y="786"/>
                      <a:pt x="1938" y="791"/>
                      <a:pt x="1928" y="796"/>
                    </a:cubicBezTo>
                    <a:cubicBezTo>
                      <a:pt x="1928" y="786"/>
                      <a:pt x="1928" y="775"/>
                      <a:pt x="1928" y="764"/>
                    </a:cubicBezTo>
                    <a:cubicBezTo>
                      <a:pt x="1922" y="764"/>
                      <a:pt x="1917" y="764"/>
                      <a:pt x="1911" y="764"/>
                    </a:cubicBezTo>
                    <a:cubicBezTo>
                      <a:pt x="1922" y="738"/>
                      <a:pt x="1933" y="711"/>
                      <a:pt x="1944" y="685"/>
                    </a:cubicBezTo>
                    <a:cubicBezTo>
                      <a:pt x="1960" y="679"/>
                      <a:pt x="1975" y="674"/>
                      <a:pt x="1991" y="669"/>
                    </a:cubicBezTo>
                    <a:cubicBezTo>
                      <a:pt x="1986" y="663"/>
                      <a:pt x="1981" y="658"/>
                      <a:pt x="1975" y="653"/>
                    </a:cubicBezTo>
                    <a:cubicBezTo>
                      <a:pt x="1981" y="658"/>
                      <a:pt x="1986" y="663"/>
                      <a:pt x="1991" y="669"/>
                    </a:cubicBezTo>
                    <a:cubicBezTo>
                      <a:pt x="1997" y="658"/>
                      <a:pt x="2002" y="648"/>
                      <a:pt x="2008" y="637"/>
                    </a:cubicBezTo>
                    <a:cubicBezTo>
                      <a:pt x="2018" y="642"/>
                      <a:pt x="2029" y="648"/>
                      <a:pt x="2039" y="653"/>
                    </a:cubicBezTo>
                    <a:cubicBezTo>
                      <a:pt x="2023" y="669"/>
                      <a:pt x="2007" y="684"/>
                      <a:pt x="1991" y="700"/>
                    </a:cubicBezTo>
                    <a:cubicBezTo>
                      <a:pt x="2044" y="674"/>
                      <a:pt x="2098" y="647"/>
                      <a:pt x="2151" y="621"/>
                    </a:cubicBezTo>
                    <a:cubicBezTo>
                      <a:pt x="2172" y="616"/>
                      <a:pt x="2193" y="610"/>
                      <a:pt x="2214" y="605"/>
                    </a:cubicBezTo>
                    <a:cubicBezTo>
                      <a:pt x="2225" y="600"/>
                      <a:pt x="2235" y="595"/>
                      <a:pt x="2246" y="589"/>
                    </a:cubicBezTo>
                    <a:cubicBezTo>
                      <a:pt x="2235" y="584"/>
                      <a:pt x="2225" y="579"/>
                      <a:pt x="2214" y="573"/>
                    </a:cubicBezTo>
                    <a:cubicBezTo>
                      <a:pt x="2225" y="568"/>
                      <a:pt x="2235" y="562"/>
                      <a:pt x="2246" y="557"/>
                    </a:cubicBezTo>
                    <a:cubicBezTo>
                      <a:pt x="2273" y="562"/>
                      <a:pt x="2299" y="568"/>
                      <a:pt x="2326" y="573"/>
                    </a:cubicBezTo>
                    <a:cubicBezTo>
                      <a:pt x="2326" y="579"/>
                      <a:pt x="2326" y="584"/>
                      <a:pt x="2326" y="589"/>
                    </a:cubicBezTo>
                    <a:cubicBezTo>
                      <a:pt x="2342" y="584"/>
                      <a:pt x="2357" y="579"/>
                      <a:pt x="2373" y="573"/>
                    </a:cubicBezTo>
                    <a:cubicBezTo>
                      <a:pt x="2373" y="563"/>
                      <a:pt x="2373" y="552"/>
                      <a:pt x="2373" y="542"/>
                    </a:cubicBezTo>
                    <a:cubicBezTo>
                      <a:pt x="2384" y="547"/>
                      <a:pt x="2394" y="552"/>
                      <a:pt x="2405" y="557"/>
                    </a:cubicBezTo>
                    <a:cubicBezTo>
                      <a:pt x="2427" y="578"/>
                      <a:pt x="2448" y="600"/>
                      <a:pt x="2469" y="621"/>
                    </a:cubicBezTo>
                    <a:cubicBezTo>
                      <a:pt x="2458" y="621"/>
                      <a:pt x="2448" y="621"/>
                      <a:pt x="2437" y="621"/>
                    </a:cubicBezTo>
                    <a:cubicBezTo>
                      <a:pt x="2453" y="626"/>
                      <a:pt x="2469" y="632"/>
                      <a:pt x="2484" y="637"/>
                    </a:cubicBezTo>
                    <a:cubicBezTo>
                      <a:pt x="2490" y="626"/>
                      <a:pt x="2495" y="616"/>
                      <a:pt x="2501" y="605"/>
                    </a:cubicBezTo>
                    <a:cubicBezTo>
                      <a:pt x="2495" y="600"/>
                      <a:pt x="2490" y="595"/>
                      <a:pt x="2484" y="589"/>
                    </a:cubicBezTo>
                    <a:cubicBezTo>
                      <a:pt x="2474" y="579"/>
                      <a:pt x="2463" y="568"/>
                      <a:pt x="2453" y="557"/>
                    </a:cubicBezTo>
                    <a:cubicBezTo>
                      <a:pt x="2432" y="547"/>
                      <a:pt x="2411" y="536"/>
                      <a:pt x="2390" y="526"/>
                    </a:cubicBezTo>
                    <a:cubicBezTo>
                      <a:pt x="2395" y="504"/>
                      <a:pt x="2400" y="483"/>
                      <a:pt x="2405" y="462"/>
                    </a:cubicBezTo>
                    <a:cubicBezTo>
                      <a:pt x="2394" y="462"/>
                      <a:pt x="2384" y="462"/>
                      <a:pt x="2373" y="462"/>
                    </a:cubicBezTo>
                    <a:cubicBezTo>
                      <a:pt x="2368" y="462"/>
                      <a:pt x="2363" y="462"/>
                      <a:pt x="2358" y="462"/>
                    </a:cubicBezTo>
                    <a:cubicBezTo>
                      <a:pt x="2358" y="456"/>
                      <a:pt x="2358" y="451"/>
                      <a:pt x="2358" y="446"/>
                    </a:cubicBezTo>
                    <a:cubicBezTo>
                      <a:pt x="2373" y="424"/>
                      <a:pt x="2389" y="403"/>
                      <a:pt x="2405" y="382"/>
                    </a:cubicBezTo>
                    <a:cubicBezTo>
                      <a:pt x="2379" y="377"/>
                      <a:pt x="2352" y="371"/>
                      <a:pt x="2326" y="366"/>
                    </a:cubicBezTo>
                    <a:cubicBezTo>
                      <a:pt x="2321" y="356"/>
                      <a:pt x="2315" y="345"/>
                      <a:pt x="2310" y="335"/>
                    </a:cubicBezTo>
                    <a:cubicBezTo>
                      <a:pt x="2337" y="314"/>
                      <a:pt x="2363" y="292"/>
                      <a:pt x="2390" y="271"/>
                    </a:cubicBezTo>
                    <a:cubicBezTo>
                      <a:pt x="2400" y="271"/>
                      <a:pt x="2411" y="271"/>
                      <a:pt x="2421" y="271"/>
                    </a:cubicBezTo>
                    <a:cubicBezTo>
                      <a:pt x="2421" y="260"/>
                      <a:pt x="2421" y="249"/>
                      <a:pt x="2421" y="239"/>
                    </a:cubicBezTo>
                    <a:cubicBezTo>
                      <a:pt x="2278" y="212"/>
                      <a:pt x="2135" y="186"/>
                      <a:pt x="1991" y="159"/>
                    </a:cubicBezTo>
                    <a:cubicBezTo>
                      <a:pt x="1975" y="149"/>
                      <a:pt x="1960" y="138"/>
                      <a:pt x="1944" y="127"/>
                    </a:cubicBezTo>
                    <a:cubicBezTo>
                      <a:pt x="1938" y="111"/>
                      <a:pt x="1933" y="95"/>
                      <a:pt x="1928" y="79"/>
                    </a:cubicBezTo>
                    <a:cubicBezTo>
                      <a:pt x="1917" y="74"/>
                      <a:pt x="1907" y="69"/>
                      <a:pt x="1896" y="63"/>
                    </a:cubicBezTo>
                    <a:cubicBezTo>
                      <a:pt x="1891" y="53"/>
                      <a:pt x="1885" y="42"/>
                      <a:pt x="1880" y="32"/>
                    </a:cubicBezTo>
                    <a:cubicBezTo>
                      <a:pt x="1890" y="21"/>
                      <a:pt x="1901" y="11"/>
                      <a:pt x="1911" y="0"/>
                    </a:cubicBezTo>
                    <a:cubicBezTo>
                      <a:pt x="1906" y="0"/>
                      <a:pt x="1901" y="0"/>
                      <a:pt x="1896" y="0"/>
                    </a:cubicBezTo>
                    <a:cubicBezTo>
                      <a:pt x="1853" y="16"/>
                      <a:pt x="1811" y="32"/>
                      <a:pt x="1768" y="48"/>
                    </a:cubicBezTo>
                    <a:cubicBezTo>
                      <a:pt x="1742" y="42"/>
                      <a:pt x="1715" y="37"/>
                      <a:pt x="1689" y="32"/>
                    </a:cubicBezTo>
                    <a:cubicBezTo>
                      <a:pt x="1684" y="32"/>
                      <a:pt x="1678" y="32"/>
                      <a:pt x="1673" y="32"/>
                    </a:cubicBezTo>
                    <a:cubicBezTo>
                      <a:pt x="1636" y="37"/>
                      <a:pt x="1599" y="42"/>
                      <a:pt x="1561" y="48"/>
                    </a:cubicBezTo>
                    <a:cubicBezTo>
                      <a:pt x="1545" y="74"/>
                      <a:pt x="1530" y="101"/>
                      <a:pt x="1514" y="127"/>
                    </a:cubicBezTo>
                    <a:cubicBezTo>
                      <a:pt x="1482" y="122"/>
                      <a:pt x="1450" y="117"/>
                      <a:pt x="1417" y="112"/>
                    </a:cubicBezTo>
                    <a:cubicBezTo>
                      <a:pt x="1417" y="106"/>
                      <a:pt x="1417" y="101"/>
                      <a:pt x="1417" y="96"/>
                    </a:cubicBezTo>
                    <a:cubicBezTo>
                      <a:pt x="1412" y="90"/>
                      <a:pt x="1407" y="85"/>
                      <a:pt x="1402" y="79"/>
                    </a:cubicBezTo>
                    <a:cubicBezTo>
                      <a:pt x="1376" y="79"/>
                      <a:pt x="1349" y="79"/>
                      <a:pt x="1323" y="79"/>
                    </a:cubicBezTo>
                    <a:cubicBezTo>
                      <a:pt x="1312" y="106"/>
                      <a:pt x="1301" y="133"/>
                      <a:pt x="1291" y="159"/>
                    </a:cubicBezTo>
                    <a:cubicBezTo>
                      <a:pt x="1301" y="170"/>
                      <a:pt x="1312" y="180"/>
                      <a:pt x="1323" y="191"/>
                    </a:cubicBezTo>
                    <a:cubicBezTo>
                      <a:pt x="1323" y="202"/>
                      <a:pt x="1323" y="212"/>
                      <a:pt x="1323" y="223"/>
                    </a:cubicBezTo>
                    <a:cubicBezTo>
                      <a:pt x="1307" y="223"/>
                      <a:pt x="1291" y="223"/>
                      <a:pt x="1274" y="223"/>
                    </a:cubicBezTo>
                    <a:cubicBezTo>
                      <a:pt x="1264" y="212"/>
                      <a:pt x="1253" y="202"/>
                      <a:pt x="1243" y="191"/>
                    </a:cubicBezTo>
                    <a:cubicBezTo>
                      <a:pt x="1227" y="191"/>
                      <a:pt x="1211" y="191"/>
                      <a:pt x="1195" y="191"/>
                    </a:cubicBezTo>
                    <a:cubicBezTo>
                      <a:pt x="1190" y="202"/>
                      <a:pt x="1184" y="212"/>
                      <a:pt x="1179" y="223"/>
                    </a:cubicBezTo>
                    <a:cubicBezTo>
                      <a:pt x="1179" y="239"/>
                      <a:pt x="1179" y="255"/>
                      <a:pt x="1179" y="271"/>
                    </a:cubicBezTo>
                    <a:cubicBezTo>
                      <a:pt x="1195" y="276"/>
                      <a:pt x="1211" y="281"/>
                      <a:pt x="1227" y="286"/>
                    </a:cubicBezTo>
                    <a:cubicBezTo>
                      <a:pt x="1216" y="292"/>
                      <a:pt x="1206" y="297"/>
                      <a:pt x="1195" y="302"/>
                    </a:cubicBezTo>
                    <a:cubicBezTo>
                      <a:pt x="1206" y="313"/>
                      <a:pt x="1216" y="324"/>
                      <a:pt x="1227" y="335"/>
                    </a:cubicBezTo>
                    <a:cubicBezTo>
                      <a:pt x="1222" y="340"/>
                      <a:pt x="1216" y="345"/>
                      <a:pt x="1211" y="350"/>
                    </a:cubicBezTo>
                    <a:cubicBezTo>
                      <a:pt x="1201" y="356"/>
                      <a:pt x="1190" y="361"/>
                      <a:pt x="1179" y="366"/>
                    </a:cubicBezTo>
                    <a:cubicBezTo>
                      <a:pt x="1169" y="345"/>
                      <a:pt x="1158" y="324"/>
                      <a:pt x="1148" y="302"/>
                    </a:cubicBezTo>
                    <a:cubicBezTo>
                      <a:pt x="1126" y="302"/>
                      <a:pt x="1105" y="302"/>
                      <a:pt x="1084" y="302"/>
                    </a:cubicBezTo>
                    <a:cubicBezTo>
                      <a:pt x="1078" y="313"/>
                      <a:pt x="1073" y="324"/>
                      <a:pt x="1067" y="335"/>
                    </a:cubicBezTo>
                    <a:cubicBezTo>
                      <a:pt x="1046" y="329"/>
                      <a:pt x="1025" y="324"/>
                      <a:pt x="1004" y="319"/>
                    </a:cubicBezTo>
                    <a:cubicBezTo>
                      <a:pt x="999" y="308"/>
                      <a:pt x="994" y="297"/>
                      <a:pt x="988" y="286"/>
                    </a:cubicBezTo>
                    <a:cubicBezTo>
                      <a:pt x="988" y="270"/>
                      <a:pt x="988" y="254"/>
                      <a:pt x="988" y="239"/>
                    </a:cubicBezTo>
                    <a:cubicBezTo>
                      <a:pt x="972" y="239"/>
                      <a:pt x="956" y="239"/>
                      <a:pt x="941" y="239"/>
                    </a:cubicBezTo>
                    <a:cubicBezTo>
                      <a:pt x="935" y="244"/>
                      <a:pt x="930" y="249"/>
                      <a:pt x="924" y="255"/>
                    </a:cubicBezTo>
                    <a:cubicBezTo>
                      <a:pt x="924" y="276"/>
                      <a:pt x="924" y="297"/>
                      <a:pt x="924" y="319"/>
                    </a:cubicBezTo>
                    <a:cubicBezTo>
                      <a:pt x="909" y="340"/>
                      <a:pt x="893" y="361"/>
                      <a:pt x="877" y="382"/>
                    </a:cubicBezTo>
                    <a:cubicBezTo>
                      <a:pt x="861" y="408"/>
                      <a:pt x="845" y="435"/>
                      <a:pt x="829" y="462"/>
                    </a:cubicBezTo>
                    <a:cubicBezTo>
                      <a:pt x="834" y="472"/>
                      <a:pt x="839" y="483"/>
                      <a:pt x="844" y="493"/>
                    </a:cubicBezTo>
                    <a:cubicBezTo>
                      <a:pt x="839" y="504"/>
                      <a:pt x="834" y="515"/>
                      <a:pt x="829" y="526"/>
                    </a:cubicBezTo>
                    <a:cubicBezTo>
                      <a:pt x="819" y="526"/>
                      <a:pt x="808" y="526"/>
                      <a:pt x="798" y="526"/>
                    </a:cubicBezTo>
                    <a:cubicBezTo>
                      <a:pt x="792" y="510"/>
                      <a:pt x="787" y="494"/>
                      <a:pt x="781" y="478"/>
                    </a:cubicBezTo>
                    <a:cubicBezTo>
                      <a:pt x="771" y="472"/>
                      <a:pt x="760" y="467"/>
                      <a:pt x="749" y="462"/>
                    </a:cubicBezTo>
                    <a:cubicBezTo>
                      <a:pt x="754" y="446"/>
                      <a:pt x="760" y="430"/>
                      <a:pt x="765" y="414"/>
                    </a:cubicBezTo>
                    <a:cubicBezTo>
                      <a:pt x="739" y="409"/>
                      <a:pt x="712" y="403"/>
                      <a:pt x="686" y="398"/>
                    </a:cubicBezTo>
                    <a:cubicBezTo>
                      <a:pt x="670" y="382"/>
                      <a:pt x="654" y="366"/>
                      <a:pt x="637" y="350"/>
                    </a:cubicBezTo>
                    <a:cubicBezTo>
                      <a:pt x="637" y="318"/>
                      <a:pt x="637" y="287"/>
                      <a:pt x="637" y="255"/>
                    </a:cubicBezTo>
                    <a:cubicBezTo>
                      <a:pt x="600" y="281"/>
                      <a:pt x="563" y="308"/>
                      <a:pt x="526" y="335"/>
                    </a:cubicBezTo>
                    <a:cubicBezTo>
                      <a:pt x="526" y="356"/>
                      <a:pt x="526" y="377"/>
                      <a:pt x="526" y="398"/>
                    </a:cubicBezTo>
                    <a:cubicBezTo>
                      <a:pt x="494" y="430"/>
                      <a:pt x="462" y="461"/>
                      <a:pt x="431" y="493"/>
                    </a:cubicBezTo>
                    <a:cubicBezTo>
                      <a:pt x="399" y="483"/>
                      <a:pt x="367" y="472"/>
                      <a:pt x="335" y="462"/>
                    </a:cubicBezTo>
                    <a:cubicBezTo>
                      <a:pt x="293" y="478"/>
                      <a:pt x="250" y="493"/>
                      <a:pt x="207" y="509"/>
                    </a:cubicBezTo>
                    <a:cubicBezTo>
                      <a:pt x="192" y="499"/>
                      <a:pt x="176" y="488"/>
                      <a:pt x="160" y="478"/>
                    </a:cubicBezTo>
                    <a:cubicBezTo>
                      <a:pt x="149" y="488"/>
                      <a:pt x="139" y="499"/>
                      <a:pt x="128" y="509"/>
                    </a:cubicBezTo>
                    <a:cubicBezTo>
                      <a:pt x="112" y="515"/>
                      <a:pt x="96" y="520"/>
                      <a:pt x="81" y="526"/>
                    </a:cubicBezTo>
                    <a:cubicBezTo>
                      <a:pt x="75" y="531"/>
                      <a:pt x="70" y="536"/>
                      <a:pt x="64" y="542"/>
                    </a:cubicBezTo>
                    <a:cubicBezTo>
                      <a:pt x="70" y="552"/>
                      <a:pt x="75" y="563"/>
                      <a:pt x="81" y="573"/>
                    </a:cubicBezTo>
                    <a:cubicBezTo>
                      <a:pt x="96" y="584"/>
                      <a:pt x="112" y="594"/>
                      <a:pt x="128" y="605"/>
                    </a:cubicBezTo>
                    <a:cubicBezTo>
                      <a:pt x="134" y="621"/>
                      <a:pt x="139" y="637"/>
                      <a:pt x="144" y="653"/>
                    </a:cubicBezTo>
                    <a:cubicBezTo>
                      <a:pt x="160" y="669"/>
                      <a:pt x="176" y="684"/>
                      <a:pt x="192" y="700"/>
                    </a:cubicBezTo>
                    <a:cubicBezTo>
                      <a:pt x="187" y="711"/>
                      <a:pt x="181" y="722"/>
                      <a:pt x="176" y="732"/>
                    </a:cubicBezTo>
                    <a:cubicBezTo>
                      <a:pt x="176" y="743"/>
                      <a:pt x="176" y="753"/>
                      <a:pt x="176" y="764"/>
                    </a:cubicBezTo>
                    <a:cubicBezTo>
                      <a:pt x="150" y="780"/>
                      <a:pt x="123" y="796"/>
                      <a:pt x="97" y="812"/>
                    </a:cubicBezTo>
                    <a:cubicBezTo>
                      <a:pt x="81" y="812"/>
                      <a:pt x="65" y="812"/>
                      <a:pt x="49" y="812"/>
                    </a:cubicBezTo>
                    <a:cubicBezTo>
                      <a:pt x="33" y="817"/>
                      <a:pt x="17" y="822"/>
                      <a:pt x="0" y="828"/>
                    </a:cubicBezTo>
                    <a:cubicBezTo>
                      <a:pt x="17" y="844"/>
                      <a:pt x="33" y="860"/>
                      <a:pt x="49" y="876"/>
                    </a:cubicBezTo>
                    <a:cubicBezTo>
                      <a:pt x="49" y="886"/>
                      <a:pt x="49" y="897"/>
                      <a:pt x="49" y="908"/>
                    </a:cubicBezTo>
                    <a:cubicBezTo>
                      <a:pt x="70" y="918"/>
                      <a:pt x="91" y="929"/>
                      <a:pt x="112" y="939"/>
                    </a:cubicBezTo>
                    <a:cubicBezTo>
                      <a:pt x="123" y="945"/>
                      <a:pt x="134" y="950"/>
                      <a:pt x="144" y="956"/>
                    </a:cubicBezTo>
                    <a:cubicBezTo>
                      <a:pt x="150" y="977"/>
                      <a:pt x="155" y="998"/>
                      <a:pt x="160" y="1019"/>
                    </a:cubicBezTo>
                    <a:cubicBezTo>
                      <a:pt x="149" y="1019"/>
                      <a:pt x="139" y="1019"/>
                      <a:pt x="128" y="1019"/>
                    </a:cubicBezTo>
                    <a:cubicBezTo>
                      <a:pt x="112" y="1040"/>
                      <a:pt x="96" y="1061"/>
                      <a:pt x="81" y="1082"/>
                    </a:cubicBezTo>
                    <a:cubicBezTo>
                      <a:pt x="91" y="1093"/>
                      <a:pt x="102" y="1104"/>
                      <a:pt x="112" y="1115"/>
                    </a:cubicBezTo>
                    <a:cubicBezTo>
                      <a:pt x="107" y="1125"/>
                      <a:pt x="102" y="1136"/>
                      <a:pt x="97" y="1146"/>
                    </a:cubicBezTo>
                    <a:cubicBezTo>
                      <a:pt x="107" y="1162"/>
                      <a:pt x="118" y="1178"/>
                      <a:pt x="128" y="1194"/>
                    </a:cubicBezTo>
                    <a:cubicBezTo>
                      <a:pt x="171" y="1215"/>
                      <a:pt x="213" y="1237"/>
                      <a:pt x="256" y="1258"/>
                    </a:cubicBezTo>
                    <a:cubicBezTo>
                      <a:pt x="293" y="1247"/>
                      <a:pt x="330" y="1237"/>
                      <a:pt x="367" y="1226"/>
                    </a:cubicBezTo>
                    <a:cubicBezTo>
                      <a:pt x="367" y="1242"/>
                      <a:pt x="367" y="1258"/>
                      <a:pt x="367" y="1273"/>
                    </a:cubicBezTo>
                    <a:cubicBezTo>
                      <a:pt x="346" y="1300"/>
                      <a:pt x="325" y="1327"/>
                      <a:pt x="304" y="1353"/>
                    </a:cubicBezTo>
                    <a:cubicBezTo>
                      <a:pt x="309" y="1369"/>
                      <a:pt x="314" y="1385"/>
                      <a:pt x="319" y="1401"/>
                    </a:cubicBezTo>
                    <a:cubicBezTo>
                      <a:pt x="377" y="1385"/>
                      <a:pt x="436" y="1369"/>
                      <a:pt x="494" y="1353"/>
                    </a:cubicBezTo>
                    <a:cubicBezTo>
                      <a:pt x="542" y="1295"/>
                      <a:pt x="590" y="1237"/>
                      <a:pt x="637" y="1179"/>
                    </a:cubicBezTo>
                    <a:cubicBezTo>
                      <a:pt x="670" y="1162"/>
                      <a:pt x="702" y="1146"/>
                      <a:pt x="734" y="1130"/>
                    </a:cubicBezTo>
                    <a:cubicBezTo>
                      <a:pt x="776" y="1136"/>
                      <a:pt x="818" y="1141"/>
                      <a:pt x="861" y="1146"/>
                    </a:cubicBezTo>
                    <a:cubicBezTo>
                      <a:pt x="871" y="1157"/>
                      <a:pt x="882" y="1168"/>
                      <a:pt x="893" y="1179"/>
                    </a:cubicBezTo>
                    <a:cubicBezTo>
                      <a:pt x="898" y="1173"/>
                      <a:pt x="903" y="1168"/>
                      <a:pt x="908" y="1162"/>
                    </a:cubicBezTo>
                    <a:cubicBezTo>
                      <a:pt x="972" y="1205"/>
                      <a:pt x="1036" y="1248"/>
                      <a:pt x="1100" y="1290"/>
                    </a:cubicBezTo>
                    <a:cubicBezTo>
                      <a:pt x="1100" y="1279"/>
                      <a:pt x="1100" y="1269"/>
                      <a:pt x="1100" y="1258"/>
                    </a:cubicBezTo>
                    <a:cubicBezTo>
                      <a:pt x="1132" y="1269"/>
                      <a:pt x="1163" y="1279"/>
                      <a:pt x="1195" y="1290"/>
                    </a:cubicBezTo>
                    <a:cubicBezTo>
                      <a:pt x="1211" y="1311"/>
                      <a:pt x="1227" y="1332"/>
                      <a:pt x="1243" y="1353"/>
                    </a:cubicBezTo>
                    <a:cubicBezTo>
                      <a:pt x="1253" y="1412"/>
                      <a:pt x="1264" y="1470"/>
                      <a:pt x="1274" y="1529"/>
                    </a:cubicBezTo>
                    <a:cubicBezTo>
                      <a:pt x="1301" y="1566"/>
                      <a:pt x="1328" y="1603"/>
                      <a:pt x="1354" y="1640"/>
                    </a:cubicBezTo>
                    <a:cubicBezTo>
                      <a:pt x="1349" y="1677"/>
                      <a:pt x="1344" y="1715"/>
                      <a:pt x="1338" y="1752"/>
                    </a:cubicBezTo>
                    <a:cubicBezTo>
                      <a:pt x="1365" y="1757"/>
                      <a:pt x="1391" y="1762"/>
                      <a:pt x="1417" y="1767"/>
                    </a:cubicBezTo>
                    <a:cubicBezTo>
                      <a:pt x="1417" y="1783"/>
                      <a:pt x="1417" y="1799"/>
                      <a:pt x="1417" y="1816"/>
                    </a:cubicBezTo>
                    <a:cubicBezTo>
                      <a:pt x="1444" y="1826"/>
                      <a:pt x="1471" y="1837"/>
                      <a:pt x="1497" y="1847"/>
                    </a:cubicBezTo>
                    <a:cubicBezTo>
                      <a:pt x="1513" y="1863"/>
                      <a:pt x="1529" y="1879"/>
                      <a:pt x="1545" y="1895"/>
                    </a:cubicBezTo>
                    <a:cubicBezTo>
                      <a:pt x="1556" y="1911"/>
                      <a:pt x="1567" y="1927"/>
                      <a:pt x="1578" y="1943"/>
                    </a:cubicBezTo>
                    <a:cubicBezTo>
                      <a:pt x="1567" y="1958"/>
                      <a:pt x="1556" y="1974"/>
                      <a:pt x="1545" y="1990"/>
                    </a:cubicBezTo>
                    <a:cubicBezTo>
                      <a:pt x="1551" y="1996"/>
                      <a:pt x="1556" y="2001"/>
                      <a:pt x="1561" y="2006"/>
                    </a:cubicBezTo>
                    <a:cubicBezTo>
                      <a:pt x="1572" y="2001"/>
                      <a:pt x="1582" y="1996"/>
                      <a:pt x="1593" y="1990"/>
                    </a:cubicBezTo>
                    <a:cubicBezTo>
                      <a:pt x="1609" y="1990"/>
                      <a:pt x="1625" y="1990"/>
                      <a:pt x="1641" y="1990"/>
                    </a:cubicBezTo>
                    <a:cubicBezTo>
                      <a:pt x="1668" y="2006"/>
                      <a:pt x="1694" y="2022"/>
                      <a:pt x="1721" y="2038"/>
                    </a:cubicBezTo>
                    <a:cubicBezTo>
                      <a:pt x="1747" y="2075"/>
                      <a:pt x="1773" y="2112"/>
                      <a:pt x="1800" y="2149"/>
                    </a:cubicBezTo>
                    <a:cubicBezTo>
                      <a:pt x="1811" y="2149"/>
                      <a:pt x="1821" y="2149"/>
                      <a:pt x="1832" y="2149"/>
                    </a:cubicBezTo>
                    <a:cubicBezTo>
                      <a:pt x="1853" y="2165"/>
                      <a:pt x="1875" y="2181"/>
                      <a:pt x="1896" y="2197"/>
                    </a:cubicBezTo>
                    <a:cubicBezTo>
                      <a:pt x="1912" y="2224"/>
                      <a:pt x="1928" y="2250"/>
                      <a:pt x="1944" y="2277"/>
                    </a:cubicBezTo>
                    <a:cubicBezTo>
                      <a:pt x="1970" y="2293"/>
                      <a:pt x="1996" y="2309"/>
                      <a:pt x="2023" y="2325"/>
                    </a:cubicBezTo>
                    <a:cubicBezTo>
                      <a:pt x="2039" y="2351"/>
                      <a:pt x="2055" y="2378"/>
                      <a:pt x="2071" y="2404"/>
                    </a:cubicBezTo>
                    <a:cubicBezTo>
                      <a:pt x="2108" y="2409"/>
                      <a:pt x="2145" y="2415"/>
                      <a:pt x="2182" y="2420"/>
                    </a:cubicBezTo>
                    <a:cubicBezTo>
                      <a:pt x="2198" y="2447"/>
                      <a:pt x="2214" y="2474"/>
                      <a:pt x="2230" y="2500"/>
                    </a:cubicBezTo>
                    <a:cubicBezTo>
                      <a:pt x="2256" y="2489"/>
                      <a:pt x="2283" y="2479"/>
                      <a:pt x="2310" y="2468"/>
                    </a:cubicBezTo>
                    <a:cubicBezTo>
                      <a:pt x="2342" y="2479"/>
                      <a:pt x="2373" y="2489"/>
                      <a:pt x="2405" y="2500"/>
                    </a:cubicBezTo>
                    <a:cubicBezTo>
                      <a:pt x="2416" y="2495"/>
                      <a:pt x="2426" y="2489"/>
                      <a:pt x="2437" y="2484"/>
                    </a:cubicBezTo>
                    <a:cubicBezTo>
                      <a:pt x="2448" y="2484"/>
                      <a:pt x="2458" y="2484"/>
                      <a:pt x="2469" y="2484"/>
                    </a:cubicBezTo>
                    <a:cubicBezTo>
                      <a:pt x="2506" y="2532"/>
                      <a:pt x="2543" y="2579"/>
                      <a:pt x="2581" y="2627"/>
                    </a:cubicBezTo>
                    <a:cubicBezTo>
                      <a:pt x="2581" y="2643"/>
                      <a:pt x="2581" y="2659"/>
                      <a:pt x="2581" y="2675"/>
                    </a:cubicBezTo>
                    <a:cubicBezTo>
                      <a:pt x="2607" y="2669"/>
                      <a:pt x="2633" y="2664"/>
                      <a:pt x="2660" y="2659"/>
                    </a:cubicBezTo>
                    <a:cubicBezTo>
                      <a:pt x="2681" y="2675"/>
                      <a:pt x="2702" y="2691"/>
                      <a:pt x="2724" y="2707"/>
                    </a:cubicBezTo>
                    <a:cubicBezTo>
                      <a:pt x="2729" y="2712"/>
                      <a:pt x="2734" y="2717"/>
                      <a:pt x="2740" y="2723"/>
                    </a:cubicBezTo>
                    <a:cubicBezTo>
                      <a:pt x="2724" y="2739"/>
                      <a:pt x="2708" y="2755"/>
                      <a:pt x="2691" y="2771"/>
                    </a:cubicBezTo>
                    <a:cubicBezTo>
                      <a:pt x="2739" y="2760"/>
                      <a:pt x="2787" y="2749"/>
                      <a:pt x="2835" y="2739"/>
                    </a:cubicBezTo>
                    <a:cubicBezTo>
                      <a:pt x="2862" y="2776"/>
                      <a:pt x="2888" y="2813"/>
                      <a:pt x="2914" y="2850"/>
                    </a:cubicBezTo>
                    <a:cubicBezTo>
                      <a:pt x="2909" y="2872"/>
                      <a:pt x="2904" y="2893"/>
                      <a:pt x="2899" y="2914"/>
                    </a:cubicBezTo>
                    <a:cubicBezTo>
                      <a:pt x="2926" y="2925"/>
                      <a:pt x="2952" y="2935"/>
                      <a:pt x="2978" y="2946"/>
                    </a:cubicBezTo>
                    <a:cubicBezTo>
                      <a:pt x="2994" y="2967"/>
                      <a:pt x="3011" y="2988"/>
                      <a:pt x="3027" y="3009"/>
                    </a:cubicBezTo>
                    <a:cubicBezTo>
                      <a:pt x="3042" y="3015"/>
                      <a:pt x="3058" y="3020"/>
                      <a:pt x="3074" y="3026"/>
                    </a:cubicBezTo>
                    <a:cubicBezTo>
                      <a:pt x="3090" y="3015"/>
                      <a:pt x="3105" y="3004"/>
                      <a:pt x="3121" y="2993"/>
                    </a:cubicBezTo>
                    <a:cubicBezTo>
                      <a:pt x="3132" y="2999"/>
                      <a:pt x="3143" y="3004"/>
                      <a:pt x="3154" y="3009"/>
                    </a:cubicBezTo>
                    <a:cubicBezTo>
                      <a:pt x="3170" y="3031"/>
                      <a:pt x="3186" y="3052"/>
                      <a:pt x="3201" y="3073"/>
                    </a:cubicBezTo>
                    <a:cubicBezTo>
                      <a:pt x="3212" y="3121"/>
                      <a:pt x="3222" y="3169"/>
                      <a:pt x="3233" y="3216"/>
                    </a:cubicBezTo>
                    <a:cubicBezTo>
                      <a:pt x="3254" y="3243"/>
                      <a:pt x="3276" y="3269"/>
                      <a:pt x="3297" y="3296"/>
                    </a:cubicBezTo>
                    <a:cubicBezTo>
                      <a:pt x="3307" y="3344"/>
                      <a:pt x="3318" y="3392"/>
                      <a:pt x="3328" y="3440"/>
                    </a:cubicBezTo>
                    <a:cubicBezTo>
                      <a:pt x="3344" y="3455"/>
                      <a:pt x="3361" y="3471"/>
                      <a:pt x="3377" y="3487"/>
                    </a:cubicBezTo>
                    <a:cubicBezTo>
                      <a:pt x="3371" y="3514"/>
                      <a:pt x="3366" y="3540"/>
                      <a:pt x="3361" y="3566"/>
                    </a:cubicBezTo>
                    <a:cubicBezTo>
                      <a:pt x="3334" y="3566"/>
                      <a:pt x="3308" y="3566"/>
                      <a:pt x="3281" y="3566"/>
                    </a:cubicBezTo>
                    <a:cubicBezTo>
                      <a:pt x="3265" y="3582"/>
                      <a:pt x="3249" y="3598"/>
                      <a:pt x="3233" y="3614"/>
                    </a:cubicBezTo>
                    <a:cubicBezTo>
                      <a:pt x="3244" y="3630"/>
                      <a:pt x="3254" y="3646"/>
                      <a:pt x="3265" y="3663"/>
                    </a:cubicBezTo>
                    <a:cubicBezTo>
                      <a:pt x="3254" y="3694"/>
                      <a:pt x="3244" y="3726"/>
                      <a:pt x="3233" y="3758"/>
                    </a:cubicBezTo>
                    <a:cubicBezTo>
                      <a:pt x="3212" y="3768"/>
                      <a:pt x="3191" y="3779"/>
                      <a:pt x="3170" y="3789"/>
                    </a:cubicBezTo>
                    <a:cubicBezTo>
                      <a:pt x="3170" y="3821"/>
                      <a:pt x="3170" y="3853"/>
                      <a:pt x="3170" y="3885"/>
                    </a:cubicBezTo>
                    <a:cubicBezTo>
                      <a:pt x="3186" y="3896"/>
                      <a:pt x="3202" y="3906"/>
                      <a:pt x="3218" y="3917"/>
                    </a:cubicBezTo>
                    <a:cubicBezTo>
                      <a:pt x="3249" y="3917"/>
                      <a:pt x="3281" y="3917"/>
                      <a:pt x="3313" y="3917"/>
                    </a:cubicBezTo>
                    <a:cubicBezTo>
                      <a:pt x="3329" y="3885"/>
                      <a:pt x="3345" y="3853"/>
                      <a:pt x="3361" y="3821"/>
                    </a:cubicBezTo>
                    <a:cubicBezTo>
                      <a:pt x="3377" y="3800"/>
                      <a:pt x="3392" y="3779"/>
                      <a:pt x="3408" y="3758"/>
                    </a:cubicBezTo>
                    <a:cubicBezTo>
                      <a:pt x="3440" y="3737"/>
                      <a:pt x="3472" y="3715"/>
                      <a:pt x="3504" y="3694"/>
                    </a:cubicBezTo>
                    <a:cubicBezTo>
                      <a:pt x="3499" y="3657"/>
                      <a:pt x="3493" y="3620"/>
                      <a:pt x="3488" y="3583"/>
                    </a:cubicBezTo>
                    <a:cubicBezTo>
                      <a:pt x="3493" y="3567"/>
                      <a:pt x="3499" y="3551"/>
                      <a:pt x="3504" y="3535"/>
                    </a:cubicBezTo>
                    <a:cubicBezTo>
                      <a:pt x="3541" y="3519"/>
                      <a:pt x="3578" y="3503"/>
                      <a:pt x="3615" y="3487"/>
                    </a:cubicBezTo>
                    <a:cubicBezTo>
                      <a:pt x="3637" y="3492"/>
                      <a:pt x="3658" y="3497"/>
                      <a:pt x="3679" y="3503"/>
                    </a:cubicBezTo>
                    <a:cubicBezTo>
                      <a:pt x="3690" y="3482"/>
                      <a:pt x="3700" y="3461"/>
                      <a:pt x="3711" y="3440"/>
                    </a:cubicBezTo>
                    <a:cubicBezTo>
                      <a:pt x="3700" y="3429"/>
                      <a:pt x="3690" y="3418"/>
                      <a:pt x="3679" y="3407"/>
                    </a:cubicBezTo>
                    <a:cubicBezTo>
                      <a:pt x="3685" y="3365"/>
                      <a:pt x="3690" y="3323"/>
                      <a:pt x="3695" y="3280"/>
                    </a:cubicBezTo>
                    <a:cubicBezTo>
                      <a:pt x="3647" y="3248"/>
                      <a:pt x="3599" y="3216"/>
                      <a:pt x="3551" y="3184"/>
                    </a:cubicBezTo>
                    <a:cubicBezTo>
                      <a:pt x="3525" y="3179"/>
                      <a:pt x="3499" y="3174"/>
                      <a:pt x="3472" y="3169"/>
                    </a:cubicBezTo>
                    <a:cubicBezTo>
                      <a:pt x="3467" y="3153"/>
                      <a:pt x="3461" y="3137"/>
                      <a:pt x="3456" y="3121"/>
                    </a:cubicBezTo>
                    <a:cubicBezTo>
                      <a:pt x="3472" y="3094"/>
                      <a:pt x="3488" y="3068"/>
                      <a:pt x="3504" y="3041"/>
                    </a:cubicBezTo>
                    <a:cubicBezTo>
                      <a:pt x="3499" y="3020"/>
                      <a:pt x="3493" y="2998"/>
                      <a:pt x="3488" y="2977"/>
                    </a:cubicBezTo>
                    <a:cubicBezTo>
                      <a:pt x="3526" y="2929"/>
                      <a:pt x="3563" y="2882"/>
                      <a:pt x="3600" y="2834"/>
                    </a:cubicBezTo>
                    <a:cubicBezTo>
                      <a:pt x="3616" y="2824"/>
                      <a:pt x="3631" y="2813"/>
                      <a:pt x="3647" y="2803"/>
                    </a:cubicBezTo>
                    <a:cubicBezTo>
                      <a:pt x="3673" y="2803"/>
                      <a:pt x="3700" y="2803"/>
                      <a:pt x="3727" y="2803"/>
                    </a:cubicBezTo>
                    <a:cubicBezTo>
                      <a:pt x="3716" y="2818"/>
                      <a:pt x="3706" y="2834"/>
                      <a:pt x="3695" y="2850"/>
                    </a:cubicBezTo>
                    <a:cubicBezTo>
                      <a:pt x="3716" y="2861"/>
                      <a:pt x="3737" y="2872"/>
                      <a:pt x="3758" y="2883"/>
                    </a:cubicBezTo>
                    <a:cubicBezTo>
                      <a:pt x="3817" y="2888"/>
                      <a:pt x="3875" y="2893"/>
                      <a:pt x="3934" y="2898"/>
                    </a:cubicBezTo>
                    <a:cubicBezTo>
                      <a:pt x="3950" y="2924"/>
                      <a:pt x="3966" y="2951"/>
                      <a:pt x="3981" y="2977"/>
                    </a:cubicBezTo>
                    <a:cubicBezTo>
                      <a:pt x="3981" y="2983"/>
                      <a:pt x="3981" y="2988"/>
                      <a:pt x="3981" y="2993"/>
                    </a:cubicBezTo>
                    <a:cubicBezTo>
                      <a:pt x="3987" y="3015"/>
                      <a:pt x="3992" y="3036"/>
                      <a:pt x="3998" y="3057"/>
                    </a:cubicBezTo>
                    <a:cubicBezTo>
                      <a:pt x="4035" y="3073"/>
                      <a:pt x="4072" y="3089"/>
                      <a:pt x="4109" y="3105"/>
                    </a:cubicBezTo>
                    <a:cubicBezTo>
                      <a:pt x="4125" y="3057"/>
                      <a:pt x="4141" y="3009"/>
                      <a:pt x="4157" y="2962"/>
                    </a:cubicBezTo>
                    <a:cubicBezTo>
                      <a:pt x="4146" y="2941"/>
                      <a:pt x="4136" y="2919"/>
                      <a:pt x="4125" y="2898"/>
                    </a:cubicBezTo>
                    <a:close/>
                    <a:moveTo>
                      <a:pt x="2023" y="1322"/>
                    </a:moveTo>
                    <a:cubicBezTo>
                      <a:pt x="2023" y="1327"/>
                      <a:pt x="2023" y="1332"/>
                      <a:pt x="2023" y="1337"/>
                    </a:cubicBezTo>
                    <a:cubicBezTo>
                      <a:pt x="2018" y="1342"/>
                      <a:pt x="2013" y="1348"/>
                      <a:pt x="2008" y="1353"/>
                    </a:cubicBezTo>
                    <a:cubicBezTo>
                      <a:pt x="2002" y="1353"/>
                      <a:pt x="1997" y="1353"/>
                      <a:pt x="1991" y="1353"/>
                    </a:cubicBezTo>
                    <a:cubicBezTo>
                      <a:pt x="1991" y="1348"/>
                      <a:pt x="1991" y="1342"/>
                      <a:pt x="1991" y="1337"/>
                    </a:cubicBezTo>
                    <a:cubicBezTo>
                      <a:pt x="1991" y="1332"/>
                      <a:pt x="1991" y="1327"/>
                      <a:pt x="1991" y="1322"/>
                    </a:cubicBezTo>
                    <a:cubicBezTo>
                      <a:pt x="1997" y="1322"/>
                      <a:pt x="2002" y="1322"/>
                      <a:pt x="2008" y="1322"/>
                    </a:cubicBezTo>
                    <a:cubicBezTo>
                      <a:pt x="2013" y="1322"/>
                      <a:pt x="2018" y="1322"/>
                      <a:pt x="2023" y="1322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155" name="Freeform 145"/>
              <p:cNvSpPr>
                <a:spLocks noChangeArrowheads="1"/>
              </p:cNvSpPr>
              <p:nvPr/>
            </p:nvSpPr>
            <p:spPr bwMode="auto">
              <a:xfrm>
                <a:off x="4813300" y="5362575"/>
                <a:ext cx="411163" cy="250825"/>
              </a:xfrm>
              <a:custGeom>
                <a:avLst/>
                <a:gdLst>
                  <a:gd name="T0" fmla="*/ 399344 w 1148"/>
                  <a:gd name="T1" fmla="*/ 0 h 701"/>
                  <a:gd name="T2" fmla="*/ 364961 w 1148"/>
                  <a:gd name="T3" fmla="*/ 11092 h 701"/>
                  <a:gd name="T4" fmla="*/ 359589 w 1148"/>
                  <a:gd name="T5" fmla="*/ 5725 h 701"/>
                  <a:gd name="T6" fmla="*/ 353500 w 1148"/>
                  <a:gd name="T7" fmla="*/ 17175 h 701"/>
                  <a:gd name="T8" fmla="*/ 342039 w 1148"/>
                  <a:gd name="T9" fmla="*/ 28625 h 701"/>
                  <a:gd name="T10" fmla="*/ 319117 w 1148"/>
                  <a:gd name="T11" fmla="*/ 17175 h 701"/>
                  <a:gd name="T12" fmla="*/ 296553 w 1148"/>
                  <a:gd name="T13" fmla="*/ 22542 h 701"/>
                  <a:gd name="T14" fmla="*/ 267901 w 1148"/>
                  <a:gd name="T15" fmla="*/ 40075 h 701"/>
                  <a:gd name="T16" fmla="*/ 228145 w 1148"/>
                  <a:gd name="T17" fmla="*/ 40075 h 701"/>
                  <a:gd name="T18" fmla="*/ 205223 w 1148"/>
                  <a:gd name="T19" fmla="*/ 40075 h 701"/>
                  <a:gd name="T20" fmla="*/ 165110 w 1148"/>
                  <a:gd name="T21" fmla="*/ 45442 h 701"/>
                  <a:gd name="T22" fmla="*/ 142546 w 1148"/>
                  <a:gd name="T23" fmla="*/ 33992 h 701"/>
                  <a:gd name="T24" fmla="*/ 142546 w 1148"/>
                  <a:gd name="T25" fmla="*/ 28625 h 701"/>
                  <a:gd name="T26" fmla="*/ 125355 w 1148"/>
                  <a:gd name="T27" fmla="*/ 28625 h 701"/>
                  <a:gd name="T28" fmla="*/ 113894 w 1148"/>
                  <a:gd name="T29" fmla="*/ 11092 h 701"/>
                  <a:gd name="T30" fmla="*/ 85599 w 1148"/>
                  <a:gd name="T31" fmla="*/ 17175 h 701"/>
                  <a:gd name="T32" fmla="*/ 85599 w 1148"/>
                  <a:gd name="T33" fmla="*/ 33992 h 701"/>
                  <a:gd name="T34" fmla="*/ 62677 w 1148"/>
                  <a:gd name="T35" fmla="*/ 40075 h 701"/>
                  <a:gd name="T36" fmla="*/ 39755 w 1148"/>
                  <a:gd name="T37" fmla="*/ 17175 h 701"/>
                  <a:gd name="T38" fmla="*/ 39755 w 1148"/>
                  <a:gd name="T39" fmla="*/ 28625 h 701"/>
                  <a:gd name="T40" fmla="*/ 11103 w 1148"/>
                  <a:gd name="T41" fmla="*/ 40075 h 701"/>
                  <a:gd name="T42" fmla="*/ 0 w 1148"/>
                  <a:gd name="T43" fmla="*/ 74067 h 701"/>
                  <a:gd name="T44" fmla="*/ 5730 w 1148"/>
                  <a:gd name="T45" fmla="*/ 91242 h 701"/>
                  <a:gd name="T46" fmla="*/ 34025 w 1148"/>
                  <a:gd name="T47" fmla="*/ 113784 h 701"/>
                  <a:gd name="T48" fmla="*/ 68408 w 1148"/>
                  <a:gd name="T49" fmla="*/ 113784 h 701"/>
                  <a:gd name="T50" fmla="*/ 188032 w 1148"/>
                  <a:gd name="T51" fmla="*/ 182125 h 701"/>
                  <a:gd name="T52" fmla="*/ 216684 w 1148"/>
                  <a:gd name="T53" fmla="*/ 182125 h 701"/>
                  <a:gd name="T54" fmla="*/ 233876 w 1148"/>
                  <a:gd name="T55" fmla="*/ 187850 h 701"/>
                  <a:gd name="T56" fmla="*/ 251067 w 1148"/>
                  <a:gd name="T57" fmla="*/ 205025 h 701"/>
                  <a:gd name="T58" fmla="*/ 267901 w 1148"/>
                  <a:gd name="T59" fmla="*/ 233650 h 701"/>
                  <a:gd name="T60" fmla="*/ 296553 w 1148"/>
                  <a:gd name="T61" fmla="*/ 245100 h 701"/>
                  <a:gd name="T62" fmla="*/ 347769 w 1148"/>
                  <a:gd name="T63" fmla="*/ 250467 h 701"/>
                  <a:gd name="T64" fmla="*/ 347769 w 1148"/>
                  <a:gd name="T65" fmla="*/ 233650 h 701"/>
                  <a:gd name="T66" fmla="*/ 353500 w 1148"/>
                  <a:gd name="T67" fmla="*/ 210750 h 701"/>
                  <a:gd name="T68" fmla="*/ 376422 w 1148"/>
                  <a:gd name="T69" fmla="*/ 199300 h 701"/>
                  <a:gd name="T70" fmla="*/ 353500 w 1148"/>
                  <a:gd name="T71" fmla="*/ 171033 h 701"/>
                  <a:gd name="T72" fmla="*/ 364961 w 1148"/>
                  <a:gd name="T73" fmla="*/ 159226 h 701"/>
                  <a:gd name="T74" fmla="*/ 347769 w 1148"/>
                  <a:gd name="T75" fmla="*/ 148133 h 701"/>
                  <a:gd name="T76" fmla="*/ 342039 w 1148"/>
                  <a:gd name="T77" fmla="*/ 125234 h 701"/>
                  <a:gd name="T78" fmla="*/ 353500 w 1148"/>
                  <a:gd name="T79" fmla="*/ 108059 h 701"/>
                  <a:gd name="T80" fmla="*/ 359589 w 1148"/>
                  <a:gd name="T81" fmla="*/ 85159 h 701"/>
                  <a:gd name="T82" fmla="*/ 393255 w 1148"/>
                  <a:gd name="T83" fmla="*/ 33992 h 701"/>
                  <a:gd name="T84" fmla="*/ 399344 w 1148"/>
                  <a:gd name="T85" fmla="*/ 11092 h 701"/>
                  <a:gd name="T86" fmla="*/ 410805 w 1148"/>
                  <a:gd name="T87" fmla="*/ 5725 h 701"/>
                  <a:gd name="T88" fmla="*/ 399344 w 1148"/>
                  <a:gd name="T89" fmla="*/ 0 h 70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148" h="701">
                    <a:moveTo>
                      <a:pt x="1115" y="0"/>
                    </a:moveTo>
                    <a:cubicBezTo>
                      <a:pt x="1083" y="10"/>
                      <a:pt x="1051" y="21"/>
                      <a:pt x="1019" y="31"/>
                    </a:cubicBezTo>
                    <a:cubicBezTo>
                      <a:pt x="1014" y="26"/>
                      <a:pt x="1009" y="21"/>
                      <a:pt x="1004" y="16"/>
                    </a:cubicBezTo>
                    <a:cubicBezTo>
                      <a:pt x="998" y="27"/>
                      <a:pt x="992" y="37"/>
                      <a:pt x="987" y="48"/>
                    </a:cubicBezTo>
                    <a:cubicBezTo>
                      <a:pt x="976" y="58"/>
                      <a:pt x="966" y="69"/>
                      <a:pt x="955" y="80"/>
                    </a:cubicBezTo>
                    <a:cubicBezTo>
                      <a:pt x="934" y="69"/>
                      <a:pt x="913" y="58"/>
                      <a:pt x="891" y="48"/>
                    </a:cubicBezTo>
                    <a:cubicBezTo>
                      <a:pt x="870" y="53"/>
                      <a:pt x="849" y="58"/>
                      <a:pt x="828" y="63"/>
                    </a:cubicBezTo>
                    <a:cubicBezTo>
                      <a:pt x="802" y="79"/>
                      <a:pt x="775" y="95"/>
                      <a:pt x="748" y="112"/>
                    </a:cubicBezTo>
                    <a:cubicBezTo>
                      <a:pt x="711" y="112"/>
                      <a:pt x="674" y="112"/>
                      <a:pt x="637" y="112"/>
                    </a:cubicBezTo>
                    <a:cubicBezTo>
                      <a:pt x="616" y="112"/>
                      <a:pt x="594" y="112"/>
                      <a:pt x="573" y="112"/>
                    </a:cubicBezTo>
                    <a:cubicBezTo>
                      <a:pt x="536" y="117"/>
                      <a:pt x="499" y="122"/>
                      <a:pt x="461" y="127"/>
                    </a:cubicBezTo>
                    <a:cubicBezTo>
                      <a:pt x="440" y="116"/>
                      <a:pt x="419" y="106"/>
                      <a:pt x="398" y="95"/>
                    </a:cubicBezTo>
                    <a:cubicBezTo>
                      <a:pt x="398" y="90"/>
                      <a:pt x="398" y="85"/>
                      <a:pt x="398" y="80"/>
                    </a:cubicBezTo>
                    <a:cubicBezTo>
                      <a:pt x="382" y="80"/>
                      <a:pt x="366" y="80"/>
                      <a:pt x="350" y="80"/>
                    </a:cubicBezTo>
                    <a:cubicBezTo>
                      <a:pt x="339" y="64"/>
                      <a:pt x="329" y="48"/>
                      <a:pt x="318" y="31"/>
                    </a:cubicBezTo>
                    <a:cubicBezTo>
                      <a:pt x="292" y="37"/>
                      <a:pt x="266" y="42"/>
                      <a:pt x="239" y="48"/>
                    </a:cubicBezTo>
                    <a:cubicBezTo>
                      <a:pt x="239" y="64"/>
                      <a:pt x="239" y="79"/>
                      <a:pt x="239" y="95"/>
                    </a:cubicBezTo>
                    <a:cubicBezTo>
                      <a:pt x="218" y="101"/>
                      <a:pt x="197" y="106"/>
                      <a:pt x="175" y="112"/>
                    </a:cubicBezTo>
                    <a:cubicBezTo>
                      <a:pt x="154" y="90"/>
                      <a:pt x="133" y="69"/>
                      <a:pt x="111" y="48"/>
                    </a:cubicBezTo>
                    <a:cubicBezTo>
                      <a:pt x="111" y="58"/>
                      <a:pt x="111" y="69"/>
                      <a:pt x="111" y="80"/>
                    </a:cubicBezTo>
                    <a:cubicBezTo>
                      <a:pt x="85" y="91"/>
                      <a:pt x="58" y="101"/>
                      <a:pt x="31" y="112"/>
                    </a:cubicBezTo>
                    <a:cubicBezTo>
                      <a:pt x="21" y="143"/>
                      <a:pt x="10" y="175"/>
                      <a:pt x="0" y="207"/>
                    </a:cubicBezTo>
                    <a:cubicBezTo>
                      <a:pt x="5" y="223"/>
                      <a:pt x="11" y="239"/>
                      <a:pt x="16" y="255"/>
                    </a:cubicBezTo>
                    <a:cubicBezTo>
                      <a:pt x="42" y="276"/>
                      <a:pt x="69" y="297"/>
                      <a:pt x="95" y="318"/>
                    </a:cubicBezTo>
                    <a:cubicBezTo>
                      <a:pt x="127" y="318"/>
                      <a:pt x="159" y="318"/>
                      <a:pt x="191" y="318"/>
                    </a:cubicBezTo>
                    <a:cubicBezTo>
                      <a:pt x="303" y="382"/>
                      <a:pt x="414" y="446"/>
                      <a:pt x="525" y="509"/>
                    </a:cubicBezTo>
                    <a:cubicBezTo>
                      <a:pt x="552" y="509"/>
                      <a:pt x="579" y="509"/>
                      <a:pt x="605" y="509"/>
                    </a:cubicBezTo>
                    <a:cubicBezTo>
                      <a:pt x="621" y="515"/>
                      <a:pt x="637" y="520"/>
                      <a:pt x="653" y="525"/>
                    </a:cubicBezTo>
                    <a:cubicBezTo>
                      <a:pt x="669" y="541"/>
                      <a:pt x="685" y="557"/>
                      <a:pt x="701" y="573"/>
                    </a:cubicBezTo>
                    <a:cubicBezTo>
                      <a:pt x="717" y="600"/>
                      <a:pt x="732" y="626"/>
                      <a:pt x="748" y="653"/>
                    </a:cubicBezTo>
                    <a:cubicBezTo>
                      <a:pt x="775" y="664"/>
                      <a:pt x="802" y="674"/>
                      <a:pt x="828" y="685"/>
                    </a:cubicBezTo>
                    <a:cubicBezTo>
                      <a:pt x="876" y="690"/>
                      <a:pt x="924" y="695"/>
                      <a:pt x="971" y="700"/>
                    </a:cubicBezTo>
                    <a:cubicBezTo>
                      <a:pt x="971" y="684"/>
                      <a:pt x="971" y="669"/>
                      <a:pt x="971" y="653"/>
                    </a:cubicBezTo>
                    <a:cubicBezTo>
                      <a:pt x="977" y="632"/>
                      <a:pt x="982" y="611"/>
                      <a:pt x="987" y="589"/>
                    </a:cubicBezTo>
                    <a:cubicBezTo>
                      <a:pt x="1008" y="578"/>
                      <a:pt x="1029" y="568"/>
                      <a:pt x="1051" y="557"/>
                    </a:cubicBezTo>
                    <a:cubicBezTo>
                      <a:pt x="1029" y="530"/>
                      <a:pt x="1008" y="504"/>
                      <a:pt x="987" y="478"/>
                    </a:cubicBezTo>
                    <a:cubicBezTo>
                      <a:pt x="998" y="467"/>
                      <a:pt x="1008" y="456"/>
                      <a:pt x="1019" y="445"/>
                    </a:cubicBezTo>
                    <a:cubicBezTo>
                      <a:pt x="1003" y="435"/>
                      <a:pt x="987" y="424"/>
                      <a:pt x="971" y="414"/>
                    </a:cubicBezTo>
                    <a:cubicBezTo>
                      <a:pt x="966" y="393"/>
                      <a:pt x="961" y="371"/>
                      <a:pt x="955" y="350"/>
                    </a:cubicBezTo>
                    <a:cubicBezTo>
                      <a:pt x="966" y="334"/>
                      <a:pt x="976" y="318"/>
                      <a:pt x="987" y="302"/>
                    </a:cubicBezTo>
                    <a:cubicBezTo>
                      <a:pt x="992" y="281"/>
                      <a:pt x="998" y="260"/>
                      <a:pt x="1004" y="238"/>
                    </a:cubicBezTo>
                    <a:cubicBezTo>
                      <a:pt x="1035" y="191"/>
                      <a:pt x="1067" y="143"/>
                      <a:pt x="1098" y="95"/>
                    </a:cubicBezTo>
                    <a:cubicBezTo>
                      <a:pt x="1104" y="74"/>
                      <a:pt x="1109" y="53"/>
                      <a:pt x="1115" y="31"/>
                    </a:cubicBezTo>
                    <a:cubicBezTo>
                      <a:pt x="1125" y="26"/>
                      <a:pt x="1136" y="21"/>
                      <a:pt x="1147" y="16"/>
                    </a:cubicBezTo>
                    <a:cubicBezTo>
                      <a:pt x="1136" y="11"/>
                      <a:pt x="1125" y="5"/>
                      <a:pt x="1115" y="0"/>
                    </a:cubicBez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156" name="Freeform 147"/>
              <p:cNvSpPr>
                <a:spLocks noChangeArrowheads="1"/>
              </p:cNvSpPr>
              <p:nvPr/>
            </p:nvSpPr>
            <p:spPr bwMode="auto">
              <a:xfrm>
                <a:off x="4514850" y="4651375"/>
                <a:ext cx="39688" cy="26988"/>
              </a:xfrm>
              <a:custGeom>
                <a:avLst/>
                <a:gdLst>
                  <a:gd name="T0" fmla="*/ 33717 w 113"/>
                  <a:gd name="T1" fmla="*/ 11132 h 80"/>
                  <a:gd name="T2" fmla="*/ 0 w 113"/>
                  <a:gd name="T3" fmla="*/ 16192 h 80"/>
                  <a:gd name="T4" fmla="*/ 5620 w 113"/>
                  <a:gd name="T5" fmla="*/ 21590 h 80"/>
                  <a:gd name="T6" fmla="*/ 27746 w 113"/>
                  <a:gd name="T7" fmla="*/ 16192 h 80"/>
                  <a:gd name="T8" fmla="*/ 39337 w 113"/>
                  <a:gd name="T9" fmla="*/ 26650 h 80"/>
                  <a:gd name="T10" fmla="*/ 39337 w 113"/>
                  <a:gd name="T11" fmla="*/ 0 h 80"/>
                  <a:gd name="T12" fmla="*/ 33717 w 113"/>
                  <a:gd name="T13" fmla="*/ 11132 h 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80">
                    <a:moveTo>
                      <a:pt x="96" y="33"/>
                    </a:moveTo>
                    <a:cubicBezTo>
                      <a:pt x="64" y="38"/>
                      <a:pt x="32" y="43"/>
                      <a:pt x="0" y="48"/>
                    </a:cubicBezTo>
                    <a:cubicBezTo>
                      <a:pt x="6" y="53"/>
                      <a:pt x="11" y="59"/>
                      <a:pt x="16" y="64"/>
                    </a:cubicBezTo>
                    <a:cubicBezTo>
                      <a:pt x="37" y="59"/>
                      <a:pt x="58" y="53"/>
                      <a:pt x="79" y="48"/>
                    </a:cubicBezTo>
                    <a:cubicBezTo>
                      <a:pt x="90" y="58"/>
                      <a:pt x="101" y="69"/>
                      <a:pt x="112" y="79"/>
                    </a:cubicBezTo>
                    <a:cubicBezTo>
                      <a:pt x="112" y="53"/>
                      <a:pt x="112" y="27"/>
                      <a:pt x="112" y="0"/>
                    </a:cubicBezTo>
                    <a:cubicBezTo>
                      <a:pt x="106" y="11"/>
                      <a:pt x="101" y="22"/>
                      <a:pt x="96" y="33"/>
                    </a:cubicBezTo>
                  </a:path>
                </a:pathLst>
              </a:custGeom>
              <a:grpFill/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157" name="Freeform 171"/>
              <p:cNvSpPr>
                <a:spLocks noChangeArrowheads="1"/>
              </p:cNvSpPr>
              <p:nvPr/>
            </p:nvSpPr>
            <p:spPr bwMode="auto">
              <a:xfrm>
                <a:off x="4319588" y="4633913"/>
                <a:ext cx="125412" cy="250825"/>
              </a:xfrm>
              <a:custGeom>
                <a:avLst/>
                <a:gdLst>
                  <a:gd name="T0" fmla="*/ 125056 w 351"/>
                  <a:gd name="T1" fmla="*/ 68342 h 701"/>
                  <a:gd name="T2" fmla="*/ 113622 w 351"/>
                  <a:gd name="T3" fmla="*/ 56892 h 701"/>
                  <a:gd name="T4" fmla="*/ 119339 w 351"/>
                  <a:gd name="T5" fmla="*/ 28625 h 701"/>
                  <a:gd name="T6" fmla="*/ 113622 w 351"/>
                  <a:gd name="T7" fmla="*/ 0 h 701"/>
                  <a:gd name="T8" fmla="*/ 102546 w 351"/>
                  <a:gd name="T9" fmla="*/ 0 h 701"/>
                  <a:gd name="T10" fmla="*/ 96472 w 351"/>
                  <a:gd name="T11" fmla="*/ 45084 h 701"/>
                  <a:gd name="T12" fmla="*/ 73962 w 351"/>
                  <a:gd name="T13" fmla="*/ 39717 h 701"/>
                  <a:gd name="T14" fmla="*/ 62528 w 351"/>
                  <a:gd name="T15" fmla="*/ 51167 h 701"/>
                  <a:gd name="T16" fmla="*/ 22510 w 351"/>
                  <a:gd name="T17" fmla="*/ 62259 h 701"/>
                  <a:gd name="T18" fmla="*/ 16793 w 351"/>
                  <a:gd name="T19" fmla="*/ 85159 h 701"/>
                  <a:gd name="T20" fmla="*/ 0 w 351"/>
                  <a:gd name="T21" fmla="*/ 96609 h 701"/>
                  <a:gd name="T22" fmla="*/ 16793 w 351"/>
                  <a:gd name="T23" fmla="*/ 108059 h 701"/>
                  <a:gd name="T24" fmla="*/ 0 w 351"/>
                  <a:gd name="T25" fmla="*/ 119509 h 701"/>
                  <a:gd name="T26" fmla="*/ 5717 w 351"/>
                  <a:gd name="T27" fmla="*/ 130959 h 701"/>
                  <a:gd name="T28" fmla="*/ 22510 w 351"/>
                  <a:gd name="T29" fmla="*/ 142408 h 701"/>
                  <a:gd name="T30" fmla="*/ 5717 w 351"/>
                  <a:gd name="T31" fmla="*/ 159583 h 701"/>
                  <a:gd name="T32" fmla="*/ 11434 w 351"/>
                  <a:gd name="T33" fmla="*/ 170675 h 701"/>
                  <a:gd name="T34" fmla="*/ 28584 w 351"/>
                  <a:gd name="T35" fmla="*/ 164951 h 701"/>
                  <a:gd name="T36" fmla="*/ 33944 w 351"/>
                  <a:gd name="T37" fmla="*/ 164951 h 701"/>
                  <a:gd name="T38" fmla="*/ 28584 w 351"/>
                  <a:gd name="T39" fmla="*/ 176400 h 701"/>
                  <a:gd name="T40" fmla="*/ 16793 w 351"/>
                  <a:gd name="T41" fmla="*/ 193575 h 701"/>
                  <a:gd name="T42" fmla="*/ 45377 w 351"/>
                  <a:gd name="T43" fmla="*/ 198943 h 701"/>
                  <a:gd name="T44" fmla="*/ 33944 w 351"/>
                  <a:gd name="T45" fmla="*/ 210750 h 701"/>
                  <a:gd name="T46" fmla="*/ 33944 w 351"/>
                  <a:gd name="T47" fmla="*/ 221842 h 701"/>
                  <a:gd name="T48" fmla="*/ 67887 w 351"/>
                  <a:gd name="T49" fmla="*/ 233650 h 701"/>
                  <a:gd name="T50" fmla="*/ 67887 w 351"/>
                  <a:gd name="T51" fmla="*/ 244742 h 701"/>
                  <a:gd name="T52" fmla="*/ 79678 w 351"/>
                  <a:gd name="T53" fmla="*/ 250467 h 701"/>
                  <a:gd name="T54" fmla="*/ 102546 w 351"/>
                  <a:gd name="T55" fmla="*/ 216117 h 701"/>
                  <a:gd name="T56" fmla="*/ 90755 w 351"/>
                  <a:gd name="T57" fmla="*/ 216117 h 701"/>
                  <a:gd name="T58" fmla="*/ 102546 w 351"/>
                  <a:gd name="T59" fmla="*/ 205025 h 701"/>
                  <a:gd name="T60" fmla="*/ 107905 w 351"/>
                  <a:gd name="T61" fmla="*/ 159583 h 701"/>
                  <a:gd name="T62" fmla="*/ 125056 w 351"/>
                  <a:gd name="T63" fmla="*/ 130959 h 701"/>
                  <a:gd name="T64" fmla="*/ 125056 w 351"/>
                  <a:gd name="T65" fmla="*/ 68342 h 70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51" h="701">
                    <a:moveTo>
                      <a:pt x="350" y="191"/>
                    </a:moveTo>
                    <a:cubicBezTo>
                      <a:pt x="340" y="180"/>
                      <a:pt x="329" y="170"/>
                      <a:pt x="318" y="159"/>
                    </a:cubicBezTo>
                    <a:cubicBezTo>
                      <a:pt x="323" y="132"/>
                      <a:pt x="329" y="106"/>
                      <a:pt x="334" y="80"/>
                    </a:cubicBezTo>
                    <a:cubicBezTo>
                      <a:pt x="329" y="53"/>
                      <a:pt x="323" y="26"/>
                      <a:pt x="318" y="0"/>
                    </a:cubicBezTo>
                    <a:cubicBezTo>
                      <a:pt x="308" y="0"/>
                      <a:pt x="297" y="0"/>
                      <a:pt x="287" y="0"/>
                    </a:cubicBezTo>
                    <a:cubicBezTo>
                      <a:pt x="281" y="42"/>
                      <a:pt x="276" y="84"/>
                      <a:pt x="270" y="126"/>
                    </a:cubicBezTo>
                    <a:cubicBezTo>
                      <a:pt x="249" y="121"/>
                      <a:pt x="228" y="116"/>
                      <a:pt x="207" y="111"/>
                    </a:cubicBezTo>
                    <a:cubicBezTo>
                      <a:pt x="196" y="122"/>
                      <a:pt x="186" y="132"/>
                      <a:pt x="175" y="143"/>
                    </a:cubicBezTo>
                    <a:cubicBezTo>
                      <a:pt x="138" y="153"/>
                      <a:pt x="101" y="164"/>
                      <a:pt x="63" y="174"/>
                    </a:cubicBezTo>
                    <a:cubicBezTo>
                      <a:pt x="58" y="195"/>
                      <a:pt x="53" y="217"/>
                      <a:pt x="47" y="238"/>
                    </a:cubicBezTo>
                    <a:cubicBezTo>
                      <a:pt x="31" y="249"/>
                      <a:pt x="16" y="260"/>
                      <a:pt x="0" y="270"/>
                    </a:cubicBezTo>
                    <a:cubicBezTo>
                      <a:pt x="16" y="281"/>
                      <a:pt x="31" y="291"/>
                      <a:pt x="47" y="302"/>
                    </a:cubicBezTo>
                    <a:cubicBezTo>
                      <a:pt x="31" y="313"/>
                      <a:pt x="16" y="323"/>
                      <a:pt x="0" y="334"/>
                    </a:cubicBezTo>
                    <a:cubicBezTo>
                      <a:pt x="5" y="345"/>
                      <a:pt x="10" y="355"/>
                      <a:pt x="16" y="366"/>
                    </a:cubicBezTo>
                    <a:cubicBezTo>
                      <a:pt x="32" y="377"/>
                      <a:pt x="48" y="387"/>
                      <a:pt x="63" y="398"/>
                    </a:cubicBezTo>
                    <a:cubicBezTo>
                      <a:pt x="48" y="414"/>
                      <a:pt x="32" y="430"/>
                      <a:pt x="16" y="446"/>
                    </a:cubicBezTo>
                    <a:cubicBezTo>
                      <a:pt x="21" y="456"/>
                      <a:pt x="27" y="467"/>
                      <a:pt x="32" y="477"/>
                    </a:cubicBezTo>
                    <a:cubicBezTo>
                      <a:pt x="48" y="472"/>
                      <a:pt x="64" y="467"/>
                      <a:pt x="80" y="461"/>
                    </a:cubicBezTo>
                    <a:cubicBezTo>
                      <a:pt x="85" y="461"/>
                      <a:pt x="90" y="461"/>
                      <a:pt x="95" y="461"/>
                    </a:cubicBezTo>
                    <a:cubicBezTo>
                      <a:pt x="90" y="472"/>
                      <a:pt x="85" y="482"/>
                      <a:pt x="80" y="493"/>
                    </a:cubicBezTo>
                    <a:cubicBezTo>
                      <a:pt x="69" y="509"/>
                      <a:pt x="58" y="525"/>
                      <a:pt x="47" y="541"/>
                    </a:cubicBezTo>
                    <a:cubicBezTo>
                      <a:pt x="74" y="546"/>
                      <a:pt x="101" y="551"/>
                      <a:pt x="127" y="556"/>
                    </a:cubicBezTo>
                    <a:cubicBezTo>
                      <a:pt x="117" y="567"/>
                      <a:pt x="106" y="578"/>
                      <a:pt x="95" y="589"/>
                    </a:cubicBezTo>
                    <a:cubicBezTo>
                      <a:pt x="95" y="599"/>
                      <a:pt x="95" y="610"/>
                      <a:pt x="95" y="620"/>
                    </a:cubicBezTo>
                    <a:cubicBezTo>
                      <a:pt x="127" y="631"/>
                      <a:pt x="159" y="642"/>
                      <a:pt x="190" y="653"/>
                    </a:cubicBezTo>
                    <a:cubicBezTo>
                      <a:pt x="190" y="663"/>
                      <a:pt x="190" y="674"/>
                      <a:pt x="190" y="684"/>
                    </a:cubicBezTo>
                    <a:cubicBezTo>
                      <a:pt x="201" y="690"/>
                      <a:pt x="212" y="695"/>
                      <a:pt x="223" y="700"/>
                    </a:cubicBezTo>
                    <a:cubicBezTo>
                      <a:pt x="244" y="668"/>
                      <a:pt x="265" y="636"/>
                      <a:pt x="287" y="604"/>
                    </a:cubicBezTo>
                    <a:cubicBezTo>
                      <a:pt x="276" y="604"/>
                      <a:pt x="265" y="604"/>
                      <a:pt x="254" y="604"/>
                    </a:cubicBezTo>
                    <a:cubicBezTo>
                      <a:pt x="265" y="594"/>
                      <a:pt x="276" y="583"/>
                      <a:pt x="287" y="573"/>
                    </a:cubicBezTo>
                    <a:cubicBezTo>
                      <a:pt x="292" y="530"/>
                      <a:pt x="297" y="488"/>
                      <a:pt x="302" y="446"/>
                    </a:cubicBezTo>
                    <a:cubicBezTo>
                      <a:pt x="318" y="419"/>
                      <a:pt x="334" y="392"/>
                      <a:pt x="350" y="366"/>
                    </a:cubicBezTo>
                    <a:cubicBezTo>
                      <a:pt x="350" y="308"/>
                      <a:pt x="350" y="249"/>
                      <a:pt x="350" y="191"/>
                    </a:cubicBezTo>
                  </a:path>
                </a:pathLst>
              </a:custGeom>
              <a:solidFill>
                <a:srgbClr val="EC6608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solidFill>
                    <a:srgbClr val="EC6608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9" name="Gruppierung 8"/>
            <p:cNvGrpSpPr>
              <a:grpSpLocks/>
            </p:cNvGrpSpPr>
            <p:nvPr/>
          </p:nvGrpSpPr>
          <p:grpSpPr bwMode="auto">
            <a:xfrm>
              <a:off x="2720975" y="3402013"/>
              <a:ext cx="1758951" cy="1866900"/>
              <a:chOff x="2720975" y="3402013"/>
              <a:chExt cx="1758951" cy="1866900"/>
            </a:xfrm>
            <a:grpFill/>
          </p:grpSpPr>
          <p:sp>
            <p:nvSpPr>
              <p:cNvPr id="147" name="Freeform 146"/>
              <p:cNvSpPr>
                <a:spLocks noChangeArrowheads="1"/>
              </p:cNvSpPr>
              <p:nvPr/>
            </p:nvSpPr>
            <p:spPr bwMode="auto">
              <a:xfrm>
                <a:off x="4268788" y="4903788"/>
                <a:ext cx="211137" cy="365125"/>
              </a:xfrm>
              <a:custGeom>
                <a:avLst/>
                <a:gdLst>
                  <a:gd name="T0" fmla="*/ 193603 w 590"/>
                  <a:gd name="T1" fmla="*/ 74099 h 1020"/>
                  <a:gd name="T2" fmla="*/ 198971 w 590"/>
                  <a:gd name="T3" fmla="*/ 62644 h 1020"/>
                  <a:gd name="T4" fmla="*/ 187877 w 590"/>
                  <a:gd name="T5" fmla="*/ 51189 h 1020"/>
                  <a:gd name="T6" fmla="*/ 170700 w 590"/>
                  <a:gd name="T7" fmla="*/ 51189 h 1020"/>
                  <a:gd name="T8" fmla="*/ 193603 w 590"/>
                  <a:gd name="T9" fmla="*/ 40092 h 1020"/>
                  <a:gd name="T10" fmla="*/ 170700 w 590"/>
                  <a:gd name="T11" fmla="*/ 34007 h 1020"/>
                  <a:gd name="T12" fmla="*/ 176425 w 590"/>
                  <a:gd name="T13" fmla="*/ 22552 h 1020"/>
                  <a:gd name="T14" fmla="*/ 176425 w 590"/>
                  <a:gd name="T15" fmla="*/ 17182 h 1020"/>
                  <a:gd name="T16" fmla="*/ 164974 w 590"/>
                  <a:gd name="T17" fmla="*/ 22552 h 1020"/>
                  <a:gd name="T18" fmla="*/ 159248 w 590"/>
                  <a:gd name="T19" fmla="*/ 11455 h 1020"/>
                  <a:gd name="T20" fmla="*/ 142071 w 590"/>
                  <a:gd name="T21" fmla="*/ 11455 h 1020"/>
                  <a:gd name="T22" fmla="*/ 136703 w 590"/>
                  <a:gd name="T23" fmla="*/ 0 h 1020"/>
                  <a:gd name="T24" fmla="*/ 125251 w 590"/>
                  <a:gd name="T25" fmla="*/ 0 h 1020"/>
                  <a:gd name="T26" fmla="*/ 125251 w 590"/>
                  <a:gd name="T27" fmla="*/ 17182 h 1020"/>
                  <a:gd name="T28" fmla="*/ 108074 w 590"/>
                  <a:gd name="T29" fmla="*/ 22552 h 1020"/>
                  <a:gd name="T30" fmla="*/ 79803 w 590"/>
                  <a:gd name="T31" fmla="*/ 51189 h 1020"/>
                  <a:gd name="T32" fmla="*/ 56900 w 590"/>
                  <a:gd name="T33" fmla="*/ 62644 h 1020"/>
                  <a:gd name="T34" fmla="*/ 22545 w 590"/>
                  <a:gd name="T35" fmla="*/ 62644 h 1020"/>
                  <a:gd name="T36" fmla="*/ 11094 w 590"/>
                  <a:gd name="T37" fmla="*/ 45462 h 1020"/>
                  <a:gd name="T38" fmla="*/ 5368 w 590"/>
                  <a:gd name="T39" fmla="*/ 51189 h 1020"/>
                  <a:gd name="T40" fmla="*/ 11094 w 590"/>
                  <a:gd name="T41" fmla="*/ 56917 h 1020"/>
                  <a:gd name="T42" fmla="*/ 0 w 590"/>
                  <a:gd name="T43" fmla="*/ 79826 h 1020"/>
                  <a:gd name="T44" fmla="*/ 5368 w 590"/>
                  <a:gd name="T45" fmla="*/ 85554 h 1020"/>
                  <a:gd name="T46" fmla="*/ 0 w 590"/>
                  <a:gd name="T47" fmla="*/ 102736 h 1020"/>
                  <a:gd name="T48" fmla="*/ 16819 w 590"/>
                  <a:gd name="T49" fmla="*/ 102736 h 1020"/>
                  <a:gd name="T50" fmla="*/ 28271 w 590"/>
                  <a:gd name="T51" fmla="*/ 119919 h 1020"/>
                  <a:gd name="T52" fmla="*/ 28271 w 590"/>
                  <a:gd name="T53" fmla="*/ 136743 h 1020"/>
                  <a:gd name="T54" fmla="*/ 39723 w 590"/>
                  <a:gd name="T55" fmla="*/ 148198 h 1020"/>
                  <a:gd name="T56" fmla="*/ 45090 w 590"/>
                  <a:gd name="T57" fmla="*/ 182205 h 1020"/>
                  <a:gd name="T58" fmla="*/ 28271 w 590"/>
                  <a:gd name="T59" fmla="*/ 187932 h 1020"/>
                  <a:gd name="T60" fmla="*/ 33997 w 590"/>
                  <a:gd name="T61" fmla="*/ 205114 h 1020"/>
                  <a:gd name="T62" fmla="*/ 33997 w 590"/>
                  <a:gd name="T63" fmla="*/ 216569 h 1020"/>
                  <a:gd name="T64" fmla="*/ 39723 w 590"/>
                  <a:gd name="T65" fmla="*/ 205114 h 1020"/>
                  <a:gd name="T66" fmla="*/ 51174 w 590"/>
                  <a:gd name="T67" fmla="*/ 210842 h 1020"/>
                  <a:gd name="T68" fmla="*/ 45090 w 590"/>
                  <a:gd name="T69" fmla="*/ 233752 h 1020"/>
                  <a:gd name="T70" fmla="*/ 51174 w 590"/>
                  <a:gd name="T71" fmla="*/ 239479 h 1020"/>
                  <a:gd name="T72" fmla="*/ 39723 w 590"/>
                  <a:gd name="T73" fmla="*/ 228024 h 1020"/>
                  <a:gd name="T74" fmla="*/ 39723 w 590"/>
                  <a:gd name="T75" fmla="*/ 256661 h 1020"/>
                  <a:gd name="T76" fmla="*/ 28271 w 590"/>
                  <a:gd name="T77" fmla="*/ 290668 h 1020"/>
                  <a:gd name="T78" fmla="*/ 33997 w 590"/>
                  <a:gd name="T79" fmla="*/ 302123 h 1020"/>
                  <a:gd name="T80" fmla="*/ 28271 w 590"/>
                  <a:gd name="T81" fmla="*/ 313220 h 1020"/>
                  <a:gd name="T82" fmla="*/ 39723 w 590"/>
                  <a:gd name="T83" fmla="*/ 336130 h 1020"/>
                  <a:gd name="T84" fmla="*/ 28271 w 590"/>
                  <a:gd name="T85" fmla="*/ 330402 h 1020"/>
                  <a:gd name="T86" fmla="*/ 22545 w 590"/>
                  <a:gd name="T87" fmla="*/ 336130 h 1020"/>
                  <a:gd name="T88" fmla="*/ 33997 w 590"/>
                  <a:gd name="T89" fmla="*/ 353312 h 1020"/>
                  <a:gd name="T90" fmla="*/ 45090 w 590"/>
                  <a:gd name="T91" fmla="*/ 336130 h 1020"/>
                  <a:gd name="T92" fmla="*/ 51174 w 590"/>
                  <a:gd name="T93" fmla="*/ 336130 h 1020"/>
                  <a:gd name="T94" fmla="*/ 62626 w 590"/>
                  <a:gd name="T95" fmla="*/ 364767 h 1020"/>
                  <a:gd name="T96" fmla="*/ 73719 w 590"/>
                  <a:gd name="T97" fmla="*/ 359040 h 1020"/>
                  <a:gd name="T98" fmla="*/ 90897 w 590"/>
                  <a:gd name="T99" fmla="*/ 364767 h 1020"/>
                  <a:gd name="T100" fmla="*/ 108074 w 590"/>
                  <a:gd name="T101" fmla="*/ 347943 h 1020"/>
                  <a:gd name="T102" fmla="*/ 108074 w 590"/>
                  <a:gd name="T103" fmla="*/ 325033 h 1020"/>
                  <a:gd name="T104" fmla="*/ 119168 w 590"/>
                  <a:gd name="T105" fmla="*/ 313220 h 1020"/>
                  <a:gd name="T106" fmla="*/ 108074 w 590"/>
                  <a:gd name="T107" fmla="*/ 307850 h 1020"/>
                  <a:gd name="T108" fmla="*/ 125251 w 590"/>
                  <a:gd name="T109" fmla="*/ 319305 h 1020"/>
                  <a:gd name="T110" fmla="*/ 142071 w 590"/>
                  <a:gd name="T111" fmla="*/ 313220 h 1020"/>
                  <a:gd name="T112" fmla="*/ 170700 w 590"/>
                  <a:gd name="T113" fmla="*/ 330402 h 1020"/>
                  <a:gd name="T114" fmla="*/ 187877 w 590"/>
                  <a:gd name="T115" fmla="*/ 302123 h 1020"/>
                  <a:gd name="T116" fmla="*/ 198971 w 590"/>
                  <a:gd name="T117" fmla="*/ 182205 h 1020"/>
                  <a:gd name="T118" fmla="*/ 187877 w 590"/>
                  <a:gd name="T119" fmla="*/ 153925 h 1020"/>
                  <a:gd name="T120" fmla="*/ 210780 w 590"/>
                  <a:gd name="T121" fmla="*/ 114191 h 1020"/>
                  <a:gd name="T122" fmla="*/ 193603 w 590"/>
                  <a:gd name="T123" fmla="*/ 74099 h 102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590" h="1020">
                    <a:moveTo>
                      <a:pt x="541" y="207"/>
                    </a:moveTo>
                    <a:cubicBezTo>
                      <a:pt x="546" y="196"/>
                      <a:pt x="551" y="185"/>
                      <a:pt x="556" y="175"/>
                    </a:cubicBezTo>
                    <a:cubicBezTo>
                      <a:pt x="546" y="164"/>
                      <a:pt x="535" y="154"/>
                      <a:pt x="525" y="143"/>
                    </a:cubicBezTo>
                    <a:cubicBezTo>
                      <a:pt x="509" y="143"/>
                      <a:pt x="493" y="143"/>
                      <a:pt x="477" y="143"/>
                    </a:cubicBezTo>
                    <a:cubicBezTo>
                      <a:pt x="499" y="133"/>
                      <a:pt x="520" y="122"/>
                      <a:pt x="541" y="112"/>
                    </a:cubicBezTo>
                    <a:cubicBezTo>
                      <a:pt x="520" y="106"/>
                      <a:pt x="499" y="101"/>
                      <a:pt x="477" y="95"/>
                    </a:cubicBezTo>
                    <a:cubicBezTo>
                      <a:pt x="483" y="85"/>
                      <a:pt x="488" y="74"/>
                      <a:pt x="493" y="63"/>
                    </a:cubicBezTo>
                    <a:cubicBezTo>
                      <a:pt x="493" y="58"/>
                      <a:pt x="493" y="53"/>
                      <a:pt x="493" y="48"/>
                    </a:cubicBezTo>
                    <a:cubicBezTo>
                      <a:pt x="483" y="53"/>
                      <a:pt x="472" y="58"/>
                      <a:pt x="461" y="63"/>
                    </a:cubicBezTo>
                    <a:cubicBezTo>
                      <a:pt x="456" y="53"/>
                      <a:pt x="450" y="42"/>
                      <a:pt x="445" y="32"/>
                    </a:cubicBezTo>
                    <a:cubicBezTo>
                      <a:pt x="429" y="32"/>
                      <a:pt x="413" y="32"/>
                      <a:pt x="397" y="32"/>
                    </a:cubicBezTo>
                    <a:cubicBezTo>
                      <a:pt x="392" y="21"/>
                      <a:pt x="387" y="11"/>
                      <a:pt x="382" y="0"/>
                    </a:cubicBezTo>
                    <a:cubicBezTo>
                      <a:pt x="371" y="0"/>
                      <a:pt x="360" y="0"/>
                      <a:pt x="350" y="0"/>
                    </a:cubicBezTo>
                    <a:cubicBezTo>
                      <a:pt x="350" y="16"/>
                      <a:pt x="350" y="32"/>
                      <a:pt x="350" y="48"/>
                    </a:cubicBezTo>
                    <a:cubicBezTo>
                      <a:pt x="334" y="53"/>
                      <a:pt x="318" y="58"/>
                      <a:pt x="302" y="63"/>
                    </a:cubicBezTo>
                    <a:cubicBezTo>
                      <a:pt x="275" y="90"/>
                      <a:pt x="249" y="116"/>
                      <a:pt x="223" y="143"/>
                    </a:cubicBezTo>
                    <a:cubicBezTo>
                      <a:pt x="201" y="154"/>
                      <a:pt x="180" y="164"/>
                      <a:pt x="159" y="175"/>
                    </a:cubicBezTo>
                    <a:cubicBezTo>
                      <a:pt x="127" y="175"/>
                      <a:pt x="95" y="175"/>
                      <a:pt x="63" y="175"/>
                    </a:cubicBezTo>
                    <a:cubicBezTo>
                      <a:pt x="53" y="159"/>
                      <a:pt x="42" y="143"/>
                      <a:pt x="31" y="127"/>
                    </a:cubicBezTo>
                    <a:cubicBezTo>
                      <a:pt x="26" y="132"/>
                      <a:pt x="20" y="138"/>
                      <a:pt x="15" y="143"/>
                    </a:cubicBezTo>
                    <a:cubicBezTo>
                      <a:pt x="20" y="149"/>
                      <a:pt x="26" y="154"/>
                      <a:pt x="31" y="159"/>
                    </a:cubicBezTo>
                    <a:cubicBezTo>
                      <a:pt x="21" y="181"/>
                      <a:pt x="10" y="202"/>
                      <a:pt x="0" y="223"/>
                    </a:cubicBezTo>
                    <a:cubicBezTo>
                      <a:pt x="5" y="228"/>
                      <a:pt x="10" y="233"/>
                      <a:pt x="15" y="239"/>
                    </a:cubicBezTo>
                    <a:cubicBezTo>
                      <a:pt x="10" y="255"/>
                      <a:pt x="5" y="271"/>
                      <a:pt x="0" y="287"/>
                    </a:cubicBezTo>
                    <a:cubicBezTo>
                      <a:pt x="15" y="287"/>
                      <a:pt x="31" y="287"/>
                      <a:pt x="47" y="287"/>
                    </a:cubicBezTo>
                    <a:cubicBezTo>
                      <a:pt x="58" y="303"/>
                      <a:pt x="68" y="319"/>
                      <a:pt x="79" y="335"/>
                    </a:cubicBezTo>
                    <a:cubicBezTo>
                      <a:pt x="79" y="350"/>
                      <a:pt x="79" y="366"/>
                      <a:pt x="79" y="382"/>
                    </a:cubicBezTo>
                    <a:cubicBezTo>
                      <a:pt x="90" y="392"/>
                      <a:pt x="100" y="403"/>
                      <a:pt x="111" y="414"/>
                    </a:cubicBezTo>
                    <a:cubicBezTo>
                      <a:pt x="116" y="446"/>
                      <a:pt x="121" y="478"/>
                      <a:pt x="126" y="509"/>
                    </a:cubicBezTo>
                    <a:cubicBezTo>
                      <a:pt x="111" y="515"/>
                      <a:pt x="95" y="520"/>
                      <a:pt x="79" y="525"/>
                    </a:cubicBezTo>
                    <a:cubicBezTo>
                      <a:pt x="84" y="541"/>
                      <a:pt x="90" y="557"/>
                      <a:pt x="95" y="573"/>
                    </a:cubicBezTo>
                    <a:cubicBezTo>
                      <a:pt x="95" y="584"/>
                      <a:pt x="95" y="594"/>
                      <a:pt x="95" y="605"/>
                    </a:cubicBezTo>
                    <a:cubicBezTo>
                      <a:pt x="100" y="594"/>
                      <a:pt x="106" y="584"/>
                      <a:pt x="111" y="573"/>
                    </a:cubicBezTo>
                    <a:cubicBezTo>
                      <a:pt x="122" y="579"/>
                      <a:pt x="132" y="584"/>
                      <a:pt x="143" y="589"/>
                    </a:cubicBezTo>
                    <a:cubicBezTo>
                      <a:pt x="137" y="611"/>
                      <a:pt x="132" y="632"/>
                      <a:pt x="126" y="653"/>
                    </a:cubicBezTo>
                    <a:cubicBezTo>
                      <a:pt x="132" y="658"/>
                      <a:pt x="137" y="663"/>
                      <a:pt x="143" y="669"/>
                    </a:cubicBezTo>
                    <a:cubicBezTo>
                      <a:pt x="132" y="658"/>
                      <a:pt x="122" y="648"/>
                      <a:pt x="111" y="637"/>
                    </a:cubicBezTo>
                    <a:cubicBezTo>
                      <a:pt x="111" y="664"/>
                      <a:pt x="111" y="690"/>
                      <a:pt x="111" y="717"/>
                    </a:cubicBezTo>
                    <a:cubicBezTo>
                      <a:pt x="100" y="749"/>
                      <a:pt x="90" y="780"/>
                      <a:pt x="79" y="812"/>
                    </a:cubicBezTo>
                    <a:cubicBezTo>
                      <a:pt x="84" y="822"/>
                      <a:pt x="90" y="833"/>
                      <a:pt x="95" y="844"/>
                    </a:cubicBezTo>
                    <a:cubicBezTo>
                      <a:pt x="90" y="854"/>
                      <a:pt x="84" y="865"/>
                      <a:pt x="79" y="875"/>
                    </a:cubicBezTo>
                    <a:cubicBezTo>
                      <a:pt x="90" y="897"/>
                      <a:pt x="100" y="918"/>
                      <a:pt x="111" y="939"/>
                    </a:cubicBezTo>
                    <a:cubicBezTo>
                      <a:pt x="100" y="934"/>
                      <a:pt x="90" y="929"/>
                      <a:pt x="79" y="923"/>
                    </a:cubicBezTo>
                    <a:cubicBezTo>
                      <a:pt x="74" y="929"/>
                      <a:pt x="69" y="934"/>
                      <a:pt x="63" y="939"/>
                    </a:cubicBezTo>
                    <a:cubicBezTo>
                      <a:pt x="74" y="955"/>
                      <a:pt x="84" y="971"/>
                      <a:pt x="95" y="987"/>
                    </a:cubicBezTo>
                    <a:cubicBezTo>
                      <a:pt x="105" y="971"/>
                      <a:pt x="116" y="955"/>
                      <a:pt x="126" y="939"/>
                    </a:cubicBezTo>
                    <a:cubicBezTo>
                      <a:pt x="132" y="939"/>
                      <a:pt x="137" y="939"/>
                      <a:pt x="143" y="939"/>
                    </a:cubicBezTo>
                    <a:cubicBezTo>
                      <a:pt x="153" y="966"/>
                      <a:pt x="164" y="992"/>
                      <a:pt x="175" y="1019"/>
                    </a:cubicBezTo>
                    <a:cubicBezTo>
                      <a:pt x="185" y="1013"/>
                      <a:pt x="196" y="1008"/>
                      <a:pt x="206" y="1003"/>
                    </a:cubicBezTo>
                    <a:cubicBezTo>
                      <a:pt x="222" y="1008"/>
                      <a:pt x="238" y="1013"/>
                      <a:pt x="254" y="1019"/>
                    </a:cubicBezTo>
                    <a:cubicBezTo>
                      <a:pt x="270" y="1003"/>
                      <a:pt x="286" y="987"/>
                      <a:pt x="302" y="972"/>
                    </a:cubicBezTo>
                    <a:cubicBezTo>
                      <a:pt x="302" y="950"/>
                      <a:pt x="302" y="929"/>
                      <a:pt x="302" y="908"/>
                    </a:cubicBezTo>
                    <a:cubicBezTo>
                      <a:pt x="312" y="897"/>
                      <a:pt x="323" y="886"/>
                      <a:pt x="333" y="875"/>
                    </a:cubicBezTo>
                    <a:cubicBezTo>
                      <a:pt x="323" y="870"/>
                      <a:pt x="312" y="865"/>
                      <a:pt x="302" y="860"/>
                    </a:cubicBezTo>
                    <a:cubicBezTo>
                      <a:pt x="318" y="871"/>
                      <a:pt x="334" y="881"/>
                      <a:pt x="350" y="892"/>
                    </a:cubicBezTo>
                    <a:cubicBezTo>
                      <a:pt x="365" y="886"/>
                      <a:pt x="381" y="881"/>
                      <a:pt x="397" y="875"/>
                    </a:cubicBezTo>
                    <a:cubicBezTo>
                      <a:pt x="424" y="891"/>
                      <a:pt x="451" y="907"/>
                      <a:pt x="477" y="923"/>
                    </a:cubicBezTo>
                    <a:cubicBezTo>
                      <a:pt x="493" y="897"/>
                      <a:pt x="509" y="870"/>
                      <a:pt x="525" y="844"/>
                    </a:cubicBezTo>
                    <a:cubicBezTo>
                      <a:pt x="535" y="732"/>
                      <a:pt x="546" y="621"/>
                      <a:pt x="556" y="509"/>
                    </a:cubicBezTo>
                    <a:cubicBezTo>
                      <a:pt x="546" y="483"/>
                      <a:pt x="535" y="457"/>
                      <a:pt x="525" y="430"/>
                    </a:cubicBezTo>
                    <a:cubicBezTo>
                      <a:pt x="546" y="393"/>
                      <a:pt x="568" y="356"/>
                      <a:pt x="589" y="319"/>
                    </a:cubicBezTo>
                    <a:cubicBezTo>
                      <a:pt x="573" y="281"/>
                      <a:pt x="557" y="244"/>
                      <a:pt x="541" y="207"/>
                    </a:cubicBez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148" name="Freeform 170"/>
              <p:cNvSpPr>
                <a:spLocks noChangeArrowheads="1"/>
              </p:cNvSpPr>
              <p:nvPr/>
            </p:nvSpPr>
            <p:spPr bwMode="auto">
              <a:xfrm>
                <a:off x="2720975" y="3402013"/>
                <a:ext cx="1570038" cy="1335087"/>
              </a:xfrm>
              <a:custGeom>
                <a:avLst/>
                <a:gdLst>
                  <a:gd name="T0" fmla="*/ 1426490 w 4364"/>
                  <a:gd name="T1" fmla="*/ 297805 h 3712"/>
                  <a:gd name="T2" fmla="*/ 1346261 w 4364"/>
                  <a:gd name="T3" fmla="*/ 246372 h 3712"/>
                  <a:gd name="T4" fmla="*/ 1220341 w 4364"/>
                  <a:gd name="T5" fmla="*/ 211844 h 3712"/>
                  <a:gd name="T6" fmla="*/ 1174650 w 4364"/>
                  <a:gd name="T7" fmla="*/ 143148 h 3712"/>
                  <a:gd name="T8" fmla="*/ 1082549 w 4364"/>
                  <a:gd name="T9" fmla="*/ 143148 h 3712"/>
                  <a:gd name="T10" fmla="*/ 985771 w 4364"/>
                  <a:gd name="T11" fmla="*/ 85961 h 3712"/>
                  <a:gd name="T12" fmla="*/ 905182 w 4364"/>
                  <a:gd name="T13" fmla="*/ 34528 h 3712"/>
                  <a:gd name="T14" fmla="*/ 773147 w 4364"/>
                  <a:gd name="T15" fmla="*/ 120129 h 3712"/>
                  <a:gd name="T16" fmla="*/ 590023 w 4364"/>
                  <a:gd name="T17" fmla="*/ 234863 h 3712"/>
                  <a:gd name="T18" fmla="*/ 452591 w 4364"/>
                  <a:gd name="T19" fmla="*/ 257882 h 3712"/>
                  <a:gd name="T20" fmla="*/ 349697 w 4364"/>
                  <a:gd name="T21" fmla="*/ 211844 h 3712"/>
                  <a:gd name="T22" fmla="*/ 389631 w 4364"/>
                  <a:gd name="T23" fmla="*/ 280541 h 3712"/>
                  <a:gd name="T24" fmla="*/ 383875 w 4364"/>
                  <a:gd name="T25" fmla="*/ 338088 h 3712"/>
                  <a:gd name="T26" fmla="*/ 337824 w 4364"/>
                  <a:gd name="T27" fmla="*/ 378011 h 3712"/>
                  <a:gd name="T28" fmla="*/ 275224 w 4364"/>
                  <a:gd name="T29" fmla="*/ 366502 h 3712"/>
                  <a:gd name="T30" fmla="*/ 189239 w 4364"/>
                  <a:gd name="T31" fmla="*/ 343842 h 3712"/>
                  <a:gd name="T32" fmla="*/ 108651 w 4364"/>
                  <a:gd name="T33" fmla="*/ 366502 h 3712"/>
                  <a:gd name="T34" fmla="*/ 23025 w 4364"/>
                  <a:gd name="T35" fmla="*/ 383766 h 3712"/>
                  <a:gd name="T36" fmla="*/ 51807 w 4364"/>
                  <a:gd name="T37" fmla="*/ 418294 h 3712"/>
                  <a:gd name="T38" fmla="*/ 40294 w 4364"/>
                  <a:gd name="T39" fmla="*/ 429443 h 3712"/>
                  <a:gd name="T40" fmla="*/ 63320 w 4364"/>
                  <a:gd name="T41" fmla="*/ 486631 h 3712"/>
                  <a:gd name="T42" fmla="*/ 148945 w 4364"/>
                  <a:gd name="T43" fmla="*/ 509649 h 3712"/>
                  <a:gd name="T44" fmla="*/ 189239 w 4364"/>
                  <a:gd name="T45" fmla="*/ 509649 h 3712"/>
                  <a:gd name="T46" fmla="*/ 218021 w 4364"/>
                  <a:gd name="T47" fmla="*/ 526913 h 3712"/>
                  <a:gd name="T48" fmla="*/ 211905 w 4364"/>
                  <a:gd name="T49" fmla="*/ 532668 h 3712"/>
                  <a:gd name="T50" fmla="*/ 257955 w 4364"/>
                  <a:gd name="T51" fmla="*/ 561082 h 3712"/>
                  <a:gd name="T52" fmla="*/ 332428 w 4364"/>
                  <a:gd name="T53" fmla="*/ 572951 h 3712"/>
                  <a:gd name="T54" fmla="*/ 303646 w 4364"/>
                  <a:gd name="T55" fmla="*/ 641647 h 3712"/>
                  <a:gd name="T56" fmla="*/ 406900 w 4364"/>
                  <a:gd name="T57" fmla="*/ 744512 h 3712"/>
                  <a:gd name="T58" fmla="*/ 401144 w 4364"/>
                  <a:gd name="T59" fmla="*/ 813209 h 3712"/>
                  <a:gd name="T60" fmla="*/ 481373 w 4364"/>
                  <a:gd name="T61" fmla="*/ 939093 h 3712"/>
                  <a:gd name="T62" fmla="*/ 389631 w 4364"/>
                  <a:gd name="T63" fmla="*/ 979376 h 3712"/>
                  <a:gd name="T64" fmla="*/ 315159 w 4364"/>
                  <a:gd name="T65" fmla="*/ 1173956 h 3712"/>
                  <a:gd name="T66" fmla="*/ 366606 w 4364"/>
                  <a:gd name="T67" fmla="*/ 1225388 h 3712"/>
                  <a:gd name="T68" fmla="*/ 441079 w 4364"/>
                  <a:gd name="T69" fmla="*/ 1237257 h 3712"/>
                  <a:gd name="T70" fmla="*/ 527423 w 4364"/>
                  <a:gd name="T71" fmla="*/ 1276821 h 3712"/>
                  <a:gd name="T72" fmla="*/ 578871 w 4364"/>
                  <a:gd name="T73" fmla="*/ 1271426 h 3712"/>
                  <a:gd name="T74" fmla="*/ 710547 w 4364"/>
                  <a:gd name="T75" fmla="*/ 1294085 h 3712"/>
                  <a:gd name="T76" fmla="*/ 813441 w 4364"/>
                  <a:gd name="T77" fmla="*/ 1317104 h 3712"/>
                  <a:gd name="T78" fmla="*/ 927848 w 4364"/>
                  <a:gd name="T79" fmla="*/ 1317104 h 3712"/>
                  <a:gd name="T80" fmla="*/ 905182 w 4364"/>
                  <a:gd name="T81" fmla="*/ 1237257 h 3712"/>
                  <a:gd name="T82" fmla="*/ 1031102 w 4364"/>
                  <a:gd name="T83" fmla="*/ 1150937 h 3712"/>
                  <a:gd name="T84" fmla="*/ 1105574 w 4364"/>
                  <a:gd name="T85" fmla="*/ 1162806 h 3712"/>
                  <a:gd name="T86" fmla="*/ 1163138 w 4364"/>
                  <a:gd name="T87" fmla="*/ 1145542 h 3712"/>
                  <a:gd name="T88" fmla="*/ 1260276 w 4364"/>
                  <a:gd name="T89" fmla="*/ 1219993 h 3712"/>
                  <a:gd name="T90" fmla="*/ 1369286 w 4364"/>
                  <a:gd name="T91" fmla="*/ 1185825 h 3712"/>
                  <a:gd name="T92" fmla="*/ 1455271 w 4364"/>
                  <a:gd name="T93" fmla="*/ 1116769 h 3712"/>
                  <a:gd name="T94" fmla="*/ 1409221 w 4364"/>
                  <a:gd name="T95" fmla="*/ 1036563 h 3712"/>
                  <a:gd name="T96" fmla="*/ 1420733 w 4364"/>
                  <a:gd name="T97" fmla="*/ 973621 h 3712"/>
                  <a:gd name="T98" fmla="*/ 1380799 w 4364"/>
                  <a:gd name="T99" fmla="*/ 899170 h 3712"/>
                  <a:gd name="T100" fmla="*/ 1409221 w 4364"/>
                  <a:gd name="T101" fmla="*/ 824718 h 3712"/>
                  <a:gd name="T102" fmla="*/ 1420733 w 4364"/>
                  <a:gd name="T103" fmla="*/ 779041 h 3712"/>
                  <a:gd name="T104" fmla="*/ 1386195 w 4364"/>
                  <a:gd name="T105" fmla="*/ 750267 h 3712"/>
                  <a:gd name="T106" fmla="*/ 1317839 w 4364"/>
                  <a:gd name="T107" fmla="*/ 721853 h 3712"/>
                  <a:gd name="T108" fmla="*/ 1300570 w 4364"/>
                  <a:gd name="T109" fmla="*/ 704589 h 3712"/>
                  <a:gd name="T110" fmla="*/ 1403464 w 4364"/>
                  <a:gd name="T111" fmla="*/ 561082 h 3712"/>
                  <a:gd name="T112" fmla="*/ 1489449 w 4364"/>
                  <a:gd name="T113" fmla="*/ 526913 h 3712"/>
                  <a:gd name="T114" fmla="*/ 1518231 w 4364"/>
                  <a:gd name="T115" fmla="*/ 372256 h 371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4364" h="3712">
                    <a:moveTo>
                      <a:pt x="4172" y="860"/>
                    </a:moveTo>
                    <a:cubicBezTo>
                      <a:pt x="4145" y="838"/>
                      <a:pt x="4119" y="817"/>
                      <a:pt x="4093" y="796"/>
                    </a:cubicBezTo>
                    <a:cubicBezTo>
                      <a:pt x="4077" y="807"/>
                      <a:pt x="4061" y="817"/>
                      <a:pt x="4045" y="828"/>
                    </a:cubicBezTo>
                    <a:cubicBezTo>
                      <a:pt x="4024" y="823"/>
                      <a:pt x="4002" y="818"/>
                      <a:pt x="3981" y="813"/>
                    </a:cubicBezTo>
                    <a:cubicBezTo>
                      <a:pt x="3976" y="818"/>
                      <a:pt x="3970" y="823"/>
                      <a:pt x="3965" y="828"/>
                    </a:cubicBezTo>
                    <a:cubicBezTo>
                      <a:pt x="3965" y="817"/>
                      <a:pt x="3965" y="807"/>
                      <a:pt x="3965" y="796"/>
                    </a:cubicBezTo>
                    <a:cubicBezTo>
                      <a:pt x="3954" y="791"/>
                      <a:pt x="3944" y="786"/>
                      <a:pt x="3933" y="780"/>
                    </a:cubicBezTo>
                    <a:cubicBezTo>
                      <a:pt x="3923" y="780"/>
                      <a:pt x="3912" y="780"/>
                      <a:pt x="3901" y="780"/>
                    </a:cubicBezTo>
                    <a:cubicBezTo>
                      <a:pt x="3901" y="791"/>
                      <a:pt x="3901" y="802"/>
                      <a:pt x="3901" y="813"/>
                    </a:cubicBezTo>
                    <a:cubicBezTo>
                      <a:pt x="3891" y="813"/>
                      <a:pt x="3880" y="813"/>
                      <a:pt x="3870" y="813"/>
                    </a:cubicBezTo>
                    <a:cubicBezTo>
                      <a:pt x="3848" y="775"/>
                      <a:pt x="3827" y="738"/>
                      <a:pt x="3806" y="700"/>
                    </a:cubicBezTo>
                    <a:cubicBezTo>
                      <a:pt x="3784" y="695"/>
                      <a:pt x="3763" y="690"/>
                      <a:pt x="3742" y="685"/>
                    </a:cubicBezTo>
                    <a:cubicBezTo>
                      <a:pt x="3731" y="680"/>
                      <a:pt x="3721" y="674"/>
                      <a:pt x="3710" y="669"/>
                    </a:cubicBezTo>
                    <a:cubicBezTo>
                      <a:pt x="3679" y="674"/>
                      <a:pt x="3647" y="680"/>
                      <a:pt x="3615" y="685"/>
                    </a:cubicBezTo>
                    <a:cubicBezTo>
                      <a:pt x="3594" y="674"/>
                      <a:pt x="3572" y="663"/>
                      <a:pt x="3551" y="653"/>
                    </a:cubicBezTo>
                    <a:cubicBezTo>
                      <a:pt x="3519" y="658"/>
                      <a:pt x="3487" y="663"/>
                      <a:pt x="3456" y="669"/>
                    </a:cubicBezTo>
                    <a:cubicBezTo>
                      <a:pt x="3445" y="653"/>
                      <a:pt x="3434" y="637"/>
                      <a:pt x="3423" y="621"/>
                    </a:cubicBezTo>
                    <a:cubicBezTo>
                      <a:pt x="3413" y="621"/>
                      <a:pt x="3402" y="621"/>
                      <a:pt x="3392" y="621"/>
                    </a:cubicBezTo>
                    <a:cubicBezTo>
                      <a:pt x="3392" y="610"/>
                      <a:pt x="3392" y="600"/>
                      <a:pt x="3392" y="589"/>
                    </a:cubicBezTo>
                    <a:cubicBezTo>
                      <a:pt x="3376" y="589"/>
                      <a:pt x="3360" y="589"/>
                      <a:pt x="3344" y="589"/>
                    </a:cubicBezTo>
                    <a:cubicBezTo>
                      <a:pt x="3328" y="573"/>
                      <a:pt x="3312" y="557"/>
                      <a:pt x="3296" y="541"/>
                    </a:cubicBezTo>
                    <a:cubicBezTo>
                      <a:pt x="3281" y="541"/>
                      <a:pt x="3265" y="541"/>
                      <a:pt x="3249" y="541"/>
                    </a:cubicBezTo>
                    <a:cubicBezTo>
                      <a:pt x="3249" y="526"/>
                      <a:pt x="3249" y="510"/>
                      <a:pt x="3249" y="494"/>
                    </a:cubicBezTo>
                    <a:cubicBezTo>
                      <a:pt x="3243" y="484"/>
                      <a:pt x="3238" y="473"/>
                      <a:pt x="3233" y="462"/>
                    </a:cubicBezTo>
                    <a:cubicBezTo>
                      <a:pt x="3243" y="441"/>
                      <a:pt x="3254" y="419"/>
                      <a:pt x="3265" y="398"/>
                    </a:cubicBezTo>
                    <a:cubicBezTo>
                      <a:pt x="3254" y="393"/>
                      <a:pt x="3243" y="388"/>
                      <a:pt x="3233" y="383"/>
                    </a:cubicBezTo>
                    <a:cubicBezTo>
                      <a:pt x="3222" y="393"/>
                      <a:pt x="3212" y="404"/>
                      <a:pt x="3201" y="414"/>
                    </a:cubicBezTo>
                    <a:cubicBezTo>
                      <a:pt x="3196" y="430"/>
                      <a:pt x="3190" y="446"/>
                      <a:pt x="3185" y="462"/>
                    </a:cubicBezTo>
                    <a:cubicBezTo>
                      <a:pt x="3169" y="467"/>
                      <a:pt x="3153" y="472"/>
                      <a:pt x="3137" y="477"/>
                    </a:cubicBezTo>
                    <a:cubicBezTo>
                      <a:pt x="3095" y="472"/>
                      <a:pt x="3052" y="467"/>
                      <a:pt x="3009" y="462"/>
                    </a:cubicBezTo>
                    <a:cubicBezTo>
                      <a:pt x="3020" y="451"/>
                      <a:pt x="3030" y="441"/>
                      <a:pt x="3041" y="430"/>
                    </a:cubicBezTo>
                    <a:cubicBezTo>
                      <a:pt x="3030" y="420"/>
                      <a:pt x="3020" y="409"/>
                      <a:pt x="3009" y="398"/>
                    </a:cubicBezTo>
                    <a:cubicBezTo>
                      <a:pt x="3020" y="382"/>
                      <a:pt x="3030" y="366"/>
                      <a:pt x="3041" y="350"/>
                    </a:cubicBezTo>
                    <a:cubicBezTo>
                      <a:pt x="3030" y="350"/>
                      <a:pt x="3020" y="350"/>
                      <a:pt x="3009" y="350"/>
                    </a:cubicBezTo>
                    <a:cubicBezTo>
                      <a:pt x="2999" y="334"/>
                      <a:pt x="2988" y="319"/>
                      <a:pt x="2978" y="303"/>
                    </a:cubicBezTo>
                    <a:cubicBezTo>
                      <a:pt x="2946" y="303"/>
                      <a:pt x="2914" y="303"/>
                      <a:pt x="2883" y="303"/>
                    </a:cubicBezTo>
                    <a:cubicBezTo>
                      <a:pt x="2877" y="308"/>
                      <a:pt x="2872" y="313"/>
                      <a:pt x="2866" y="319"/>
                    </a:cubicBezTo>
                    <a:cubicBezTo>
                      <a:pt x="2856" y="298"/>
                      <a:pt x="2845" y="276"/>
                      <a:pt x="2835" y="255"/>
                    </a:cubicBezTo>
                    <a:cubicBezTo>
                      <a:pt x="2803" y="250"/>
                      <a:pt x="2771" y="244"/>
                      <a:pt x="2740" y="239"/>
                    </a:cubicBezTo>
                    <a:cubicBezTo>
                      <a:pt x="2734" y="212"/>
                      <a:pt x="2728" y="185"/>
                      <a:pt x="2723" y="159"/>
                    </a:cubicBezTo>
                    <a:cubicBezTo>
                      <a:pt x="2712" y="148"/>
                      <a:pt x="2702" y="138"/>
                      <a:pt x="2691" y="127"/>
                    </a:cubicBezTo>
                    <a:cubicBezTo>
                      <a:pt x="2670" y="133"/>
                      <a:pt x="2649" y="138"/>
                      <a:pt x="2628" y="143"/>
                    </a:cubicBezTo>
                    <a:cubicBezTo>
                      <a:pt x="2623" y="149"/>
                      <a:pt x="2617" y="154"/>
                      <a:pt x="2612" y="159"/>
                    </a:cubicBezTo>
                    <a:cubicBezTo>
                      <a:pt x="2601" y="154"/>
                      <a:pt x="2590" y="149"/>
                      <a:pt x="2579" y="143"/>
                    </a:cubicBezTo>
                    <a:cubicBezTo>
                      <a:pt x="2558" y="128"/>
                      <a:pt x="2537" y="112"/>
                      <a:pt x="2516" y="96"/>
                    </a:cubicBezTo>
                    <a:cubicBezTo>
                      <a:pt x="2516" y="85"/>
                      <a:pt x="2516" y="75"/>
                      <a:pt x="2516" y="64"/>
                    </a:cubicBezTo>
                    <a:cubicBezTo>
                      <a:pt x="2511" y="43"/>
                      <a:pt x="2506" y="22"/>
                      <a:pt x="2500" y="0"/>
                    </a:cubicBezTo>
                    <a:cubicBezTo>
                      <a:pt x="2420" y="16"/>
                      <a:pt x="2341" y="32"/>
                      <a:pt x="2261" y="48"/>
                    </a:cubicBezTo>
                    <a:cubicBezTo>
                      <a:pt x="2235" y="64"/>
                      <a:pt x="2208" y="80"/>
                      <a:pt x="2182" y="96"/>
                    </a:cubicBezTo>
                    <a:cubicBezTo>
                      <a:pt x="2176" y="159"/>
                      <a:pt x="2171" y="223"/>
                      <a:pt x="2166" y="287"/>
                    </a:cubicBezTo>
                    <a:cubicBezTo>
                      <a:pt x="2166" y="292"/>
                      <a:pt x="2166" y="297"/>
                      <a:pt x="2166" y="303"/>
                    </a:cubicBezTo>
                    <a:cubicBezTo>
                      <a:pt x="2160" y="313"/>
                      <a:pt x="2155" y="324"/>
                      <a:pt x="2149" y="334"/>
                    </a:cubicBezTo>
                    <a:cubicBezTo>
                      <a:pt x="2166" y="350"/>
                      <a:pt x="2182" y="367"/>
                      <a:pt x="2198" y="383"/>
                    </a:cubicBezTo>
                    <a:cubicBezTo>
                      <a:pt x="2182" y="377"/>
                      <a:pt x="2166" y="372"/>
                      <a:pt x="2149" y="367"/>
                    </a:cubicBezTo>
                    <a:cubicBezTo>
                      <a:pt x="2134" y="382"/>
                      <a:pt x="2118" y="398"/>
                      <a:pt x="2103" y="414"/>
                    </a:cubicBezTo>
                    <a:cubicBezTo>
                      <a:pt x="2065" y="435"/>
                      <a:pt x="2028" y="456"/>
                      <a:pt x="1991" y="477"/>
                    </a:cubicBezTo>
                    <a:cubicBezTo>
                      <a:pt x="1938" y="488"/>
                      <a:pt x="1884" y="499"/>
                      <a:pt x="1831" y="510"/>
                    </a:cubicBezTo>
                    <a:cubicBezTo>
                      <a:pt x="1783" y="531"/>
                      <a:pt x="1736" y="552"/>
                      <a:pt x="1688" y="573"/>
                    </a:cubicBezTo>
                    <a:cubicBezTo>
                      <a:pt x="1672" y="600"/>
                      <a:pt x="1656" y="626"/>
                      <a:pt x="1640" y="653"/>
                    </a:cubicBezTo>
                    <a:cubicBezTo>
                      <a:pt x="1667" y="663"/>
                      <a:pt x="1694" y="674"/>
                      <a:pt x="1720" y="685"/>
                    </a:cubicBezTo>
                    <a:cubicBezTo>
                      <a:pt x="1742" y="680"/>
                      <a:pt x="1763" y="674"/>
                      <a:pt x="1784" y="669"/>
                    </a:cubicBezTo>
                    <a:cubicBezTo>
                      <a:pt x="1779" y="674"/>
                      <a:pt x="1773" y="680"/>
                      <a:pt x="1768" y="685"/>
                    </a:cubicBezTo>
                    <a:cubicBezTo>
                      <a:pt x="1694" y="711"/>
                      <a:pt x="1619" y="738"/>
                      <a:pt x="1545" y="764"/>
                    </a:cubicBezTo>
                    <a:cubicBezTo>
                      <a:pt x="1524" y="754"/>
                      <a:pt x="1502" y="743"/>
                      <a:pt x="1481" y="733"/>
                    </a:cubicBezTo>
                    <a:cubicBezTo>
                      <a:pt x="1422" y="727"/>
                      <a:pt x="1364" y="722"/>
                      <a:pt x="1306" y="717"/>
                    </a:cubicBezTo>
                    <a:cubicBezTo>
                      <a:pt x="1290" y="717"/>
                      <a:pt x="1274" y="717"/>
                      <a:pt x="1258" y="717"/>
                    </a:cubicBezTo>
                    <a:cubicBezTo>
                      <a:pt x="1253" y="722"/>
                      <a:pt x="1248" y="727"/>
                      <a:pt x="1243" y="733"/>
                    </a:cubicBezTo>
                    <a:cubicBezTo>
                      <a:pt x="1226" y="706"/>
                      <a:pt x="1210" y="679"/>
                      <a:pt x="1194" y="653"/>
                    </a:cubicBezTo>
                    <a:cubicBezTo>
                      <a:pt x="1200" y="642"/>
                      <a:pt x="1205" y="632"/>
                      <a:pt x="1211" y="621"/>
                    </a:cubicBezTo>
                    <a:cubicBezTo>
                      <a:pt x="1211" y="610"/>
                      <a:pt x="1211" y="600"/>
                      <a:pt x="1211" y="589"/>
                    </a:cubicBezTo>
                    <a:cubicBezTo>
                      <a:pt x="1168" y="594"/>
                      <a:pt x="1126" y="600"/>
                      <a:pt x="1083" y="605"/>
                    </a:cubicBezTo>
                    <a:cubicBezTo>
                      <a:pt x="1051" y="594"/>
                      <a:pt x="1019" y="584"/>
                      <a:pt x="987" y="573"/>
                    </a:cubicBezTo>
                    <a:cubicBezTo>
                      <a:pt x="982" y="579"/>
                      <a:pt x="977" y="584"/>
                      <a:pt x="972" y="589"/>
                    </a:cubicBezTo>
                    <a:cubicBezTo>
                      <a:pt x="982" y="594"/>
                      <a:pt x="993" y="600"/>
                      <a:pt x="1003" y="605"/>
                    </a:cubicBezTo>
                    <a:cubicBezTo>
                      <a:pt x="998" y="621"/>
                      <a:pt x="992" y="637"/>
                      <a:pt x="987" y="653"/>
                    </a:cubicBezTo>
                    <a:cubicBezTo>
                      <a:pt x="998" y="674"/>
                      <a:pt x="1009" y="695"/>
                      <a:pt x="1019" y="717"/>
                    </a:cubicBezTo>
                    <a:cubicBezTo>
                      <a:pt x="1030" y="722"/>
                      <a:pt x="1040" y="727"/>
                      <a:pt x="1051" y="733"/>
                    </a:cubicBezTo>
                    <a:cubicBezTo>
                      <a:pt x="1056" y="749"/>
                      <a:pt x="1062" y="765"/>
                      <a:pt x="1067" y="780"/>
                    </a:cubicBezTo>
                    <a:cubicBezTo>
                      <a:pt x="1078" y="780"/>
                      <a:pt x="1088" y="780"/>
                      <a:pt x="1099" y="780"/>
                    </a:cubicBezTo>
                    <a:cubicBezTo>
                      <a:pt x="1094" y="780"/>
                      <a:pt x="1088" y="780"/>
                      <a:pt x="1083" y="780"/>
                    </a:cubicBezTo>
                    <a:cubicBezTo>
                      <a:pt x="1078" y="796"/>
                      <a:pt x="1073" y="812"/>
                      <a:pt x="1067" y="828"/>
                    </a:cubicBezTo>
                    <a:cubicBezTo>
                      <a:pt x="1073" y="844"/>
                      <a:pt x="1078" y="860"/>
                      <a:pt x="1083" y="876"/>
                    </a:cubicBezTo>
                    <a:cubicBezTo>
                      <a:pt x="1083" y="870"/>
                      <a:pt x="1083" y="865"/>
                      <a:pt x="1083" y="860"/>
                    </a:cubicBezTo>
                    <a:cubicBezTo>
                      <a:pt x="1088" y="860"/>
                      <a:pt x="1094" y="860"/>
                      <a:pt x="1099" y="860"/>
                    </a:cubicBezTo>
                    <a:cubicBezTo>
                      <a:pt x="1094" y="865"/>
                      <a:pt x="1088" y="870"/>
                      <a:pt x="1083" y="876"/>
                    </a:cubicBezTo>
                    <a:cubicBezTo>
                      <a:pt x="1078" y="897"/>
                      <a:pt x="1073" y="918"/>
                      <a:pt x="1067" y="940"/>
                    </a:cubicBezTo>
                    <a:cubicBezTo>
                      <a:pt x="1073" y="956"/>
                      <a:pt x="1078" y="971"/>
                      <a:pt x="1083" y="987"/>
                    </a:cubicBezTo>
                    <a:cubicBezTo>
                      <a:pt x="1105" y="998"/>
                      <a:pt x="1126" y="1008"/>
                      <a:pt x="1147" y="1019"/>
                    </a:cubicBezTo>
                    <a:cubicBezTo>
                      <a:pt x="1094" y="1024"/>
                      <a:pt x="1040" y="1030"/>
                      <a:pt x="987" y="1035"/>
                    </a:cubicBezTo>
                    <a:cubicBezTo>
                      <a:pt x="987" y="1025"/>
                      <a:pt x="987" y="1014"/>
                      <a:pt x="987" y="1004"/>
                    </a:cubicBezTo>
                    <a:cubicBezTo>
                      <a:pt x="971" y="1004"/>
                      <a:pt x="955" y="1004"/>
                      <a:pt x="939" y="1004"/>
                    </a:cubicBezTo>
                    <a:cubicBezTo>
                      <a:pt x="934" y="1009"/>
                      <a:pt x="929" y="1014"/>
                      <a:pt x="924" y="1019"/>
                    </a:cubicBezTo>
                    <a:cubicBezTo>
                      <a:pt x="929" y="1030"/>
                      <a:pt x="934" y="1040"/>
                      <a:pt x="939" y="1051"/>
                    </a:cubicBezTo>
                    <a:cubicBezTo>
                      <a:pt x="939" y="1062"/>
                      <a:pt x="939" y="1072"/>
                      <a:pt x="939" y="1083"/>
                    </a:cubicBezTo>
                    <a:cubicBezTo>
                      <a:pt x="929" y="1061"/>
                      <a:pt x="918" y="1040"/>
                      <a:pt x="908" y="1019"/>
                    </a:cubicBezTo>
                    <a:cubicBezTo>
                      <a:pt x="892" y="1030"/>
                      <a:pt x="876" y="1040"/>
                      <a:pt x="860" y="1051"/>
                    </a:cubicBezTo>
                    <a:cubicBezTo>
                      <a:pt x="855" y="1040"/>
                      <a:pt x="849" y="1030"/>
                      <a:pt x="844" y="1019"/>
                    </a:cubicBezTo>
                    <a:cubicBezTo>
                      <a:pt x="839" y="1024"/>
                      <a:pt x="834" y="1030"/>
                      <a:pt x="829" y="1035"/>
                    </a:cubicBezTo>
                    <a:cubicBezTo>
                      <a:pt x="829" y="1025"/>
                      <a:pt x="829" y="1014"/>
                      <a:pt x="829" y="1004"/>
                    </a:cubicBezTo>
                    <a:cubicBezTo>
                      <a:pt x="807" y="1009"/>
                      <a:pt x="786" y="1014"/>
                      <a:pt x="765" y="1019"/>
                    </a:cubicBezTo>
                    <a:cubicBezTo>
                      <a:pt x="744" y="1040"/>
                      <a:pt x="722" y="1061"/>
                      <a:pt x="701" y="1083"/>
                    </a:cubicBezTo>
                    <a:cubicBezTo>
                      <a:pt x="674" y="1046"/>
                      <a:pt x="648" y="1008"/>
                      <a:pt x="621" y="971"/>
                    </a:cubicBezTo>
                    <a:cubicBezTo>
                      <a:pt x="610" y="971"/>
                      <a:pt x="600" y="971"/>
                      <a:pt x="589" y="971"/>
                    </a:cubicBezTo>
                    <a:cubicBezTo>
                      <a:pt x="595" y="966"/>
                      <a:pt x="600" y="961"/>
                      <a:pt x="606" y="956"/>
                    </a:cubicBezTo>
                    <a:cubicBezTo>
                      <a:pt x="589" y="961"/>
                      <a:pt x="573" y="966"/>
                      <a:pt x="557" y="971"/>
                    </a:cubicBezTo>
                    <a:cubicBezTo>
                      <a:pt x="563" y="955"/>
                      <a:pt x="568" y="939"/>
                      <a:pt x="574" y="923"/>
                    </a:cubicBezTo>
                    <a:cubicBezTo>
                      <a:pt x="558" y="934"/>
                      <a:pt x="542" y="945"/>
                      <a:pt x="526" y="956"/>
                    </a:cubicBezTo>
                    <a:cubicBezTo>
                      <a:pt x="526" y="945"/>
                      <a:pt x="526" y="934"/>
                      <a:pt x="526" y="923"/>
                    </a:cubicBezTo>
                    <a:cubicBezTo>
                      <a:pt x="505" y="934"/>
                      <a:pt x="484" y="945"/>
                      <a:pt x="463" y="956"/>
                    </a:cubicBezTo>
                    <a:cubicBezTo>
                      <a:pt x="452" y="956"/>
                      <a:pt x="441" y="956"/>
                      <a:pt x="430" y="956"/>
                    </a:cubicBezTo>
                    <a:cubicBezTo>
                      <a:pt x="420" y="977"/>
                      <a:pt x="409" y="998"/>
                      <a:pt x="399" y="1019"/>
                    </a:cubicBezTo>
                    <a:cubicBezTo>
                      <a:pt x="377" y="1008"/>
                      <a:pt x="356" y="998"/>
                      <a:pt x="335" y="987"/>
                    </a:cubicBezTo>
                    <a:cubicBezTo>
                      <a:pt x="329" y="1003"/>
                      <a:pt x="324" y="1019"/>
                      <a:pt x="319" y="1035"/>
                    </a:cubicBezTo>
                    <a:cubicBezTo>
                      <a:pt x="313" y="1030"/>
                      <a:pt x="308" y="1024"/>
                      <a:pt x="302" y="1019"/>
                    </a:cubicBezTo>
                    <a:cubicBezTo>
                      <a:pt x="292" y="1019"/>
                      <a:pt x="281" y="1019"/>
                      <a:pt x="271" y="1019"/>
                    </a:cubicBezTo>
                    <a:cubicBezTo>
                      <a:pt x="271" y="1008"/>
                      <a:pt x="271" y="998"/>
                      <a:pt x="271" y="987"/>
                    </a:cubicBezTo>
                    <a:cubicBezTo>
                      <a:pt x="245" y="998"/>
                      <a:pt x="218" y="1008"/>
                      <a:pt x="192" y="1019"/>
                    </a:cubicBezTo>
                    <a:cubicBezTo>
                      <a:pt x="181" y="1024"/>
                      <a:pt x="170" y="1030"/>
                      <a:pt x="159" y="1035"/>
                    </a:cubicBezTo>
                    <a:cubicBezTo>
                      <a:pt x="154" y="1030"/>
                      <a:pt x="149" y="1024"/>
                      <a:pt x="144" y="1019"/>
                    </a:cubicBezTo>
                    <a:cubicBezTo>
                      <a:pt x="123" y="1024"/>
                      <a:pt x="101" y="1030"/>
                      <a:pt x="80" y="1035"/>
                    </a:cubicBezTo>
                    <a:cubicBezTo>
                      <a:pt x="75" y="1046"/>
                      <a:pt x="69" y="1057"/>
                      <a:pt x="64" y="1067"/>
                    </a:cubicBezTo>
                    <a:cubicBezTo>
                      <a:pt x="54" y="1062"/>
                      <a:pt x="43" y="1057"/>
                      <a:pt x="33" y="1051"/>
                    </a:cubicBezTo>
                    <a:cubicBezTo>
                      <a:pt x="22" y="1062"/>
                      <a:pt x="11" y="1072"/>
                      <a:pt x="0" y="1083"/>
                    </a:cubicBezTo>
                    <a:cubicBezTo>
                      <a:pt x="0" y="1109"/>
                      <a:pt x="0" y="1136"/>
                      <a:pt x="0" y="1163"/>
                    </a:cubicBezTo>
                    <a:cubicBezTo>
                      <a:pt x="53" y="1147"/>
                      <a:pt x="106" y="1130"/>
                      <a:pt x="159" y="1114"/>
                    </a:cubicBezTo>
                    <a:cubicBezTo>
                      <a:pt x="138" y="1130"/>
                      <a:pt x="117" y="1147"/>
                      <a:pt x="96" y="1163"/>
                    </a:cubicBezTo>
                    <a:cubicBezTo>
                      <a:pt x="117" y="1157"/>
                      <a:pt x="138" y="1152"/>
                      <a:pt x="159" y="1147"/>
                    </a:cubicBezTo>
                    <a:cubicBezTo>
                      <a:pt x="154" y="1152"/>
                      <a:pt x="149" y="1157"/>
                      <a:pt x="144" y="1163"/>
                    </a:cubicBezTo>
                    <a:cubicBezTo>
                      <a:pt x="160" y="1163"/>
                      <a:pt x="176" y="1163"/>
                      <a:pt x="192" y="1163"/>
                    </a:cubicBezTo>
                    <a:cubicBezTo>
                      <a:pt x="155" y="1168"/>
                      <a:pt x="117" y="1173"/>
                      <a:pt x="80" y="1178"/>
                    </a:cubicBezTo>
                    <a:cubicBezTo>
                      <a:pt x="75" y="1173"/>
                      <a:pt x="69" y="1168"/>
                      <a:pt x="64" y="1163"/>
                    </a:cubicBezTo>
                    <a:cubicBezTo>
                      <a:pt x="59" y="1168"/>
                      <a:pt x="53" y="1173"/>
                      <a:pt x="48" y="1178"/>
                    </a:cubicBezTo>
                    <a:cubicBezTo>
                      <a:pt x="53" y="1183"/>
                      <a:pt x="59" y="1189"/>
                      <a:pt x="64" y="1194"/>
                    </a:cubicBezTo>
                    <a:cubicBezTo>
                      <a:pt x="64" y="1205"/>
                      <a:pt x="64" y="1215"/>
                      <a:pt x="64" y="1226"/>
                    </a:cubicBezTo>
                    <a:cubicBezTo>
                      <a:pt x="80" y="1215"/>
                      <a:pt x="96" y="1205"/>
                      <a:pt x="112" y="1194"/>
                    </a:cubicBezTo>
                    <a:cubicBezTo>
                      <a:pt x="122" y="1200"/>
                      <a:pt x="133" y="1205"/>
                      <a:pt x="144" y="1210"/>
                    </a:cubicBezTo>
                    <a:cubicBezTo>
                      <a:pt x="144" y="1221"/>
                      <a:pt x="144" y="1231"/>
                      <a:pt x="144" y="1242"/>
                    </a:cubicBezTo>
                    <a:cubicBezTo>
                      <a:pt x="96" y="1253"/>
                      <a:pt x="48" y="1264"/>
                      <a:pt x="0" y="1274"/>
                    </a:cubicBezTo>
                    <a:cubicBezTo>
                      <a:pt x="32" y="1285"/>
                      <a:pt x="64" y="1295"/>
                      <a:pt x="96" y="1306"/>
                    </a:cubicBezTo>
                    <a:cubicBezTo>
                      <a:pt x="101" y="1332"/>
                      <a:pt x="106" y="1359"/>
                      <a:pt x="112" y="1386"/>
                    </a:cubicBezTo>
                    <a:cubicBezTo>
                      <a:pt x="133" y="1386"/>
                      <a:pt x="154" y="1386"/>
                      <a:pt x="176" y="1386"/>
                    </a:cubicBezTo>
                    <a:cubicBezTo>
                      <a:pt x="176" y="1375"/>
                      <a:pt x="176" y="1364"/>
                      <a:pt x="176" y="1353"/>
                    </a:cubicBezTo>
                    <a:cubicBezTo>
                      <a:pt x="181" y="1353"/>
                      <a:pt x="186" y="1353"/>
                      <a:pt x="192" y="1353"/>
                    </a:cubicBezTo>
                    <a:cubicBezTo>
                      <a:pt x="192" y="1348"/>
                      <a:pt x="192" y="1343"/>
                      <a:pt x="192" y="1337"/>
                    </a:cubicBezTo>
                    <a:cubicBezTo>
                      <a:pt x="202" y="1343"/>
                      <a:pt x="213" y="1348"/>
                      <a:pt x="223" y="1353"/>
                    </a:cubicBezTo>
                    <a:cubicBezTo>
                      <a:pt x="234" y="1348"/>
                      <a:pt x="245" y="1343"/>
                      <a:pt x="256" y="1337"/>
                    </a:cubicBezTo>
                    <a:cubicBezTo>
                      <a:pt x="266" y="1353"/>
                      <a:pt x="277" y="1370"/>
                      <a:pt x="287" y="1386"/>
                    </a:cubicBezTo>
                    <a:cubicBezTo>
                      <a:pt x="324" y="1386"/>
                      <a:pt x="361" y="1386"/>
                      <a:pt x="399" y="1386"/>
                    </a:cubicBezTo>
                    <a:cubicBezTo>
                      <a:pt x="404" y="1396"/>
                      <a:pt x="409" y="1407"/>
                      <a:pt x="414" y="1417"/>
                    </a:cubicBezTo>
                    <a:cubicBezTo>
                      <a:pt x="435" y="1407"/>
                      <a:pt x="457" y="1396"/>
                      <a:pt x="478" y="1386"/>
                    </a:cubicBezTo>
                    <a:cubicBezTo>
                      <a:pt x="467" y="1396"/>
                      <a:pt x="457" y="1407"/>
                      <a:pt x="446" y="1417"/>
                    </a:cubicBezTo>
                    <a:cubicBezTo>
                      <a:pt x="457" y="1422"/>
                      <a:pt x="467" y="1428"/>
                      <a:pt x="478" y="1433"/>
                    </a:cubicBezTo>
                    <a:cubicBezTo>
                      <a:pt x="467" y="1433"/>
                      <a:pt x="457" y="1433"/>
                      <a:pt x="446" y="1433"/>
                    </a:cubicBezTo>
                    <a:cubicBezTo>
                      <a:pt x="462" y="1438"/>
                      <a:pt x="478" y="1444"/>
                      <a:pt x="494" y="1450"/>
                    </a:cubicBezTo>
                    <a:cubicBezTo>
                      <a:pt x="505" y="1434"/>
                      <a:pt x="515" y="1417"/>
                      <a:pt x="526" y="1401"/>
                    </a:cubicBezTo>
                    <a:cubicBezTo>
                      <a:pt x="526" y="1407"/>
                      <a:pt x="526" y="1412"/>
                      <a:pt x="526" y="1417"/>
                    </a:cubicBezTo>
                    <a:cubicBezTo>
                      <a:pt x="515" y="1428"/>
                      <a:pt x="505" y="1439"/>
                      <a:pt x="494" y="1450"/>
                    </a:cubicBezTo>
                    <a:cubicBezTo>
                      <a:pt x="505" y="1455"/>
                      <a:pt x="515" y="1460"/>
                      <a:pt x="526" y="1465"/>
                    </a:cubicBezTo>
                    <a:cubicBezTo>
                      <a:pt x="526" y="1481"/>
                      <a:pt x="526" y="1497"/>
                      <a:pt x="526" y="1513"/>
                    </a:cubicBezTo>
                    <a:cubicBezTo>
                      <a:pt x="526" y="1497"/>
                      <a:pt x="526" y="1481"/>
                      <a:pt x="526" y="1465"/>
                    </a:cubicBezTo>
                    <a:cubicBezTo>
                      <a:pt x="547" y="1470"/>
                      <a:pt x="568" y="1476"/>
                      <a:pt x="589" y="1481"/>
                    </a:cubicBezTo>
                    <a:cubicBezTo>
                      <a:pt x="584" y="1471"/>
                      <a:pt x="579" y="1460"/>
                      <a:pt x="574" y="1450"/>
                    </a:cubicBezTo>
                    <a:cubicBezTo>
                      <a:pt x="585" y="1455"/>
                      <a:pt x="595" y="1460"/>
                      <a:pt x="606" y="1465"/>
                    </a:cubicBezTo>
                    <a:cubicBezTo>
                      <a:pt x="616" y="1460"/>
                      <a:pt x="627" y="1455"/>
                      <a:pt x="637" y="1450"/>
                    </a:cubicBezTo>
                    <a:cubicBezTo>
                      <a:pt x="648" y="1455"/>
                      <a:pt x="658" y="1460"/>
                      <a:pt x="669" y="1465"/>
                    </a:cubicBezTo>
                    <a:cubicBezTo>
                      <a:pt x="669" y="1460"/>
                      <a:pt x="669" y="1455"/>
                      <a:pt x="669" y="1450"/>
                    </a:cubicBezTo>
                    <a:cubicBezTo>
                      <a:pt x="669" y="1455"/>
                      <a:pt x="669" y="1460"/>
                      <a:pt x="669" y="1465"/>
                    </a:cubicBezTo>
                    <a:cubicBezTo>
                      <a:pt x="663" y="1470"/>
                      <a:pt x="658" y="1476"/>
                      <a:pt x="653" y="1481"/>
                    </a:cubicBezTo>
                    <a:cubicBezTo>
                      <a:pt x="632" y="1481"/>
                      <a:pt x="611" y="1481"/>
                      <a:pt x="589" y="1481"/>
                    </a:cubicBezTo>
                    <a:cubicBezTo>
                      <a:pt x="600" y="1492"/>
                      <a:pt x="610" y="1502"/>
                      <a:pt x="621" y="1513"/>
                    </a:cubicBezTo>
                    <a:cubicBezTo>
                      <a:pt x="648" y="1502"/>
                      <a:pt x="674" y="1492"/>
                      <a:pt x="701" y="1481"/>
                    </a:cubicBezTo>
                    <a:cubicBezTo>
                      <a:pt x="696" y="1486"/>
                      <a:pt x="690" y="1491"/>
                      <a:pt x="685" y="1497"/>
                    </a:cubicBezTo>
                    <a:cubicBezTo>
                      <a:pt x="717" y="1502"/>
                      <a:pt x="749" y="1507"/>
                      <a:pt x="781" y="1513"/>
                    </a:cubicBezTo>
                    <a:cubicBezTo>
                      <a:pt x="765" y="1513"/>
                      <a:pt x="749" y="1513"/>
                      <a:pt x="732" y="1513"/>
                    </a:cubicBezTo>
                    <a:cubicBezTo>
                      <a:pt x="743" y="1523"/>
                      <a:pt x="754" y="1534"/>
                      <a:pt x="765" y="1544"/>
                    </a:cubicBezTo>
                    <a:cubicBezTo>
                      <a:pt x="749" y="1550"/>
                      <a:pt x="733" y="1555"/>
                      <a:pt x="717" y="1560"/>
                    </a:cubicBezTo>
                    <a:cubicBezTo>
                      <a:pt x="728" y="1571"/>
                      <a:pt x="738" y="1582"/>
                      <a:pt x="749" y="1593"/>
                    </a:cubicBezTo>
                    <a:cubicBezTo>
                      <a:pt x="738" y="1593"/>
                      <a:pt x="728" y="1593"/>
                      <a:pt x="717" y="1593"/>
                    </a:cubicBezTo>
                    <a:cubicBezTo>
                      <a:pt x="744" y="1603"/>
                      <a:pt x="770" y="1614"/>
                      <a:pt x="796" y="1624"/>
                    </a:cubicBezTo>
                    <a:cubicBezTo>
                      <a:pt x="812" y="1614"/>
                      <a:pt x="828" y="1603"/>
                      <a:pt x="844" y="1593"/>
                    </a:cubicBezTo>
                    <a:cubicBezTo>
                      <a:pt x="860" y="1587"/>
                      <a:pt x="876" y="1582"/>
                      <a:pt x="893" y="1577"/>
                    </a:cubicBezTo>
                    <a:cubicBezTo>
                      <a:pt x="924" y="1592"/>
                      <a:pt x="956" y="1608"/>
                      <a:pt x="987" y="1624"/>
                    </a:cubicBezTo>
                    <a:cubicBezTo>
                      <a:pt x="966" y="1614"/>
                      <a:pt x="945" y="1603"/>
                      <a:pt x="924" y="1593"/>
                    </a:cubicBezTo>
                    <a:cubicBezTo>
                      <a:pt x="897" y="1598"/>
                      <a:pt x="871" y="1603"/>
                      <a:pt x="844" y="1608"/>
                    </a:cubicBezTo>
                    <a:cubicBezTo>
                      <a:pt x="844" y="1624"/>
                      <a:pt x="844" y="1640"/>
                      <a:pt x="844" y="1656"/>
                    </a:cubicBezTo>
                    <a:cubicBezTo>
                      <a:pt x="834" y="1656"/>
                      <a:pt x="823" y="1656"/>
                      <a:pt x="813" y="1656"/>
                    </a:cubicBezTo>
                    <a:cubicBezTo>
                      <a:pt x="834" y="1661"/>
                      <a:pt x="855" y="1667"/>
                      <a:pt x="876" y="1672"/>
                    </a:cubicBezTo>
                    <a:cubicBezTo>
                      <a:pt x="881" y="1683"/>
                      <a:pt x="887" y="1694"/>
                      <a:pt x="893" y="1704"/>
                    </a:cubicBezTo>
                    <a:cubicBezTo>
                      <a:pt x="876" y="1725"/>
                      <a:pt x="860" y="1746"/>
                      <a:pt x="844" y="1767"/>
                    </a:cubicBezTo>
                    <a:cubicBezTo>
                      <a:pt x="844" y="1773"/>
                      <a:pt x="844" y="1778"/>
                      <a:pt x="844" y="1784"/>
                    </a:cubicBezTo>
                    <a:cubicBezTo>
                      <a:pt x="871" y="1815"/>
                      <a:pt x="897" y="1847"/>
                      <a:pt x="924" y="1879"/>
                    </a:cubicBezTo>
                    <a:cubicBezTo>
                      <a:pt x="929" y="1900"/>
                      <a:pt x="934" y="1921"/>
                      <a:pt x="939" y="1943"/>
                    </a:cubicBezTo>
                    <a:cubicBezTo>
                      <a:pt x="945" y="1937"/>
                      <a:pt x="950" y="1932"/>
                      <a:pt x="956" y="1927"/>
                    </a:cubicBezTo>
                    <a:cubicBezTo>
                      <a:pt x="1014" y="1959"/>
                      <a:pt x="1073" y="1991"/>
                      <a:pt x="1131" y="2023"/>
                    </a:cubicBezTo>
                    <a:cubicBezTo>
                      <a:pt x="1147" y="2017"/>
                      <a:pt x="1163" y="2012"/>
                      <a:pt x="1179" y="2007"/>
                    </a:cubicBezTo>
                    <a:cubicBezTo>
                      <a:pt x="1179" y="2017"/>
                      <a:pt x="1179" y="2028"/>
                      <a:pt x="1179" y="2038"/>
                    </a:cubicBezTo>
                    <a:cubicBezTo>
                      <a:pt x="1163" y="2049"/>
                      <a:pt x="1147" y="2059"/>
                      <a:pt x="1131" y="2070"/>
                    </a:cubicBezTo>
                    <a:cubicBezTo>
                      <a:pt x="1147" y="2091"/>
                      <a:pt x="1163" y="2112"/>
                      <a:pt x="1179" y="2134"/>
                    </a:cubicBezTo>
                    <a:cubicBezTo>
                      <a:pt x="1173" y="2134"/>
                      <a:pt x="1168" y="2134"/>
                      <a:pt x="1162" y="2134"/>
                    </a:cubicBezTo>
                    <a:cubicBezTo>
                      <a:pt x="1168" y="2149"/>
                      <a:pt x="1173" y="2165"/>
                      <a:pt x="1179" y="2181"/>
                    </a:cubicBezTo>
                    <a:cubicBezTo>
                      <a:pt x="1168" y="2187"/>
                      <a:pt x="1158" y="2192"/>
                      <a:pt x="1147" y="2197"/>
                    </a:cubicBezTo>
                    <a:cubicBezTo>
                      <a:pt x="1163" y="2219"/>
                      <a:pt x="1178" y="2240"/>
                      <a:pt x="1194" y="2261"/>
                    </a:cubicBezTo>
                    <a:cubicBezTo>
                      <a:pt x="1173" y="2251"/>
                      <a:pt x="1152" y="2240"/>
                      <a:pt x="1131" y="2230"/>
                    </a:cubicBezTo>
                    <a:cubicBezTo>
                      <a:pt x="1126" y="2240"/>
                      <a:pt x="1120" y="2251"/>
                      <a:pt x="1115" y="2261"/>
                    </a:cubicBezTo>
                    <a:cubicBezTo>
                      <a:pt x="1162" y="2298"/>
                      <a:pt x="1210" y="2336"/>
                      <a:pt x="1258" y="2373"/>
                    </a:cubicBezTo>
                    <a:cubicBezTo>
                      <a:pt x="1274" y="2426"/>
                      <a:pt x="1290" y="2479"/>
                      <a:pt x="1306" y="2532"/>
                    </a:cubicBezTo>
                    <a:cubicBezTo>
                      <a:pt x="1322" y="2543"/>
                      <a:pt x="1338" y="2553"/>
                      <a:pt x="1354" y="2564"/>
                    </a:cubicBezTo>
                    <a:cubicBezTo>
                      <a:pt x="1343" y="2564"/>
                      <a:pt x="1333" y="2564"/>
                      <a:pt x="1322" y="2564"/>
                    </a:cubicBezTo>
                    <a:cubicBezTo>
                      <a:pt x="1327" y="2569"/>
                      <a:pt x="1333" y="2574"/>
                      <a:pt x="1338" y="2580"/>
                    </a:cubicBezTo>
                    <a:cubicBezTo>
                      <a:pt x="1338" y="2590"/>
                      <a:pt x="1338" y="2601"/>
                      <a:pt x="1338" y="2611"/>
                    </a:cubicBezTo>
                    <a:cubicBezTo>
                      <a:pt x="1333" y="2595"/>
                      <a:pt x="1327" y="2579"/>
                      <a:pt x="1322" y="2564"/>
                    </a:cubicBezTo>
                    <a:cubicBezTo>
                      <a:pt x="1311" y="2553"/>
                      <a:pt x="1301" y="2543"/>
                      <a:pt x="1290" y="2532"/>
                    </a:cubicBezTo>
                    <a:cubicBezTo>
                      <a:pt x="1279" y="2495"/>
                      <a:pt x="1269" y="2458"/>
                      <a:pt x="1258" y="2420"/>
                    </a:cubicBezTo>
                    <a:cubicBezTo>
                      <a:pt x="1226" y="2389"/>
                      <a:pt x="1194" y="2357"/>
                      <a:pt x="1162" y="2325"/>
                    </a:cubicBezTo>
                    <a:cubicBezTo>
                      <a:pt x="1157" y="2336"/>
                      <a:pt x="1152" y="2346"/>
                      <a:pt x="1147" y="2357"/>
                    </a:cubicBezTo>
                    <a:cubicBezTo>
                      <a:pt x="1126" y="2473"/>
                      <a:pt x="1105" y="2590"/>
                      <a:pt x="1083" y="2707"/>
                    </a:cubicBezTo>
                    <a:cubicBezTo>
                      <a:pt x="1083" y="2712"/>
                      <a:pt x="1083" y="2717"/>
                      <a:pt x="1083" y="2723"/>
                    </a:cubicBezTo>
                    <a:cubicBezTo>
                      <a:pt x="1094" y="2702"/>
                      <a:pt x="1104" y="2681"/>
                      <a:pt x="1115" y="2660"/>
                    </a:cubicBezTo>
                    <a:cubicBezTo>
                      <a:pt x="1131" y="2675"/>
                      <a:pt x="1147" y="2691"/>
                      <a:pt x="1162" y="2707"/>
                    </a:cubicBezTo>
                    <a:cubicBezTo>
                      <a:pt x="1147" y="2707"/>
                      <a:pt x="1131" y="2707"/>
                      <a:pt x="1115" y="2707"/>
                    </a:cubicBezTo>
                    <a:cubicBezTo>
                      <a:pt x="1104" y="2728"/>
                      <a:pt x="1094" y="2749"/>
                      <a:pt x="1083" y="2770"/>
                    </a:cubicBezTo>
                    <a:cubicBezTo>
                      <a:pt x="1057" y="2898"/>
                      <a:pt x="1030" y="3025"/>
                      <a:pt x="1003" y="3153"/>
                    </a:cubicBezTo>
                    <a:cubicBezTo>
                      <a:pt x="982" y="3179"/>
                      <a:pt x="961" y="3206"/>
                      <a:pt x="939" y="3233"/>
                    </a:cubicBezTo>
                    <a:cubicBezTo>
                      <a:pt x="918" y="3243"/>
                      <a:pt x="897" y="3254"/>
                      <a:pt x="876" y="3264"/>
                    </a:cubicBezTo>
                    <a:cubicBezTo>
                      <a:pt x="897" y="3280"/>
                      <a:pt x="918" y="3296"/>
                      <a:pt x="939" y="3312"/>
                    </a:cubicBezTo>
                    <a:cubicBezTo>
                      <a:pt x="961" y="3312"/>
                      <a:pt x="982" y="3312"/>
                      <a:pt x="1003" y="3312"/>
                    </a:cubicBezTo>
                    <a:cubicBezTo>
                      <a:pt x="993" y="3339"/>
                      <a:pt x="982" y="3365"/>
                      <a:pt x="972" y="3392"/>
                    </a:cubicBezTo>
                    <a:cubicBezTo>
                      <a:pt x="977" y="3397"/>
                      <a:pt x="982" y="3402"/>
                      <a:pt x="987" y="3407"/>
                    </a:cubicBezTo>
                    <a:cubicBezTo>
                      <a:pt x="998" y="3407"/>
                      <a:pt x="1009" y="3407"/>
                      <a:pt x="1019" y="3407"/>
                    </a:cubicBezTo>
                    <a:cubicBezTo>
                      <a:pt x="1030" y="3397"/>
                      <a:pt x="1040" y="3386"/>
                      <a:pt x="1051" y="3376"/>
                    </a:cubicBezTo>
                    <a:cubicBezTo>
                      <a:pt x="1051" y="3381"/>
                      <a:pt x="1051" y="3387"/>
                      <a:pt x="1051" y="3392"/>
                    </a:cubicBezTo>
                    <a:cubicBezTo>
                      <a:pt x="1088" y="3408"/>
                      <a:pt x="1125" y="3424"/>
                      <a:pt x="1162" y="3440"/>
                    </a:cubicBezTo>
                    <a:cubicBezTo>
                      <a:pt x="1184" y="3440"/>
                      <a:pt x="1205" y="3440"/>
                      <a:pt x="1226" y="3440"/>
                    </a:cubicBezTo>
                    <a:cubicBezTo>
                      <a:pt x="1226" y="3450"/>
                      <a:pt x="1226" y="3461"/>
                      <a:pt x="1226" y="3471"/>
                    </a:cubicBezTo>
                    <a:cubicBezTo>
                      <a:pt x="1248" y="3487"/>
                      <a:pt x="1269" y="3503"/>
                      <a:pt x="1290" y="3519"/>
                    </a:cubicBezTo>
                    <a:cubicBezTo>
                      <a:pt x="1317" y="3508"/>
                      <a:pt x="1343" y="3498"/>
                      <a:pt x="1369" y="3487"/>
                    </a:cubicBezTo>
                    <a:cubicBezTo>
                      <a:pt x="1391" y="3493"/>
                      <a:pt x="1412" y="3498"/>
                      <a:pt x="1433" y="3504"/>
                    </a:cubicBezTo>
                    <a:cubicBezTo>
                      <a:pt x="1444" y="3519"/>
                      <a:pt x="1455" y="3535"/>
                      <a:pt x="1466" y="3550"/>
                    </a:cubicBezTo>
                    <a:cubicBezTo>
                      <a:pt x="1492" y="3545"/>
                      <a:pt x="1518" y="3540"/>
                      <a:pt x="1545" y="3535"/>
                    </a:cubicBezTo>
                    <a:cubicBezTo>
                      <a:pt x="1555" y="3546"/>
                      <a:pt x="1566" y="3556"/>
                      <a:pt x="1576" y="3567"/>
                    </a:cubicBezTo>
                    <a:cubicBezTo>
                      <a:pt x="1587" y="3556"/>
                      <a:pt x="1598" y="3546"/>
                      <a:pt x="1609" y="3535"/>
                    </a:cubicBezTo>
                    <a:cubicBezTo>
                      <a:pt x="1646" y="3540"/>
                      <a:pt x="1683" y="3545"/>
                      <a:pt x="1720" y="3550"/>
                    </a:cubicBezTo>
                    <a:cubicBezTo>
                      <a:pt x="1715" y="3540"/>
                      <a:pt x="1709" y="3529"/>
                      <a:pt x="1704" y="3519"/>
                    </a:cubicBezTo>
                    <a:cubicBezTo>
                      <a:pt x="1715" y="3508"/>
                      <a:pt x="1725" y="3498"/>
                      <a:pt x="1736" y="3487"/>
                    </a:cubicBezTo>
                    <a:cubicBezTo>
                      <a:pt x="1778" y="3498"/>
                      <a:pt x="1821" y="3508"/>
                      <a:pt x="1863" y="3519"/>
                    </a:cubicBezTo>
                    <a:cubicBezTo>
                      <a:pt x="1869" y="3529"/>
                      <a:pt x="1874" y="3540"/>
                      <a:pt x="1879" y="3550"/>
                    </a:cubicBezTo>
                    <a:cubicBezTo>
                      <a:pt x="1900" y="3550"/>
                      <a:pt x="1921" y="3550"/>
                      <a:pt x="1943" y="3550"/>
                    </a:cubicBezTo>
                    <a:cubicBezTo>
                      <a:pt x="1953" y="3566"/>
                      <a:pt x="1964" y="3582"/>
                      <a:pt x="1975" y="3598"/>
                    </a:cubicBezTo>
                    <a:cubicBezTo>
                      <a:pt x="1991" y="3588"/>
                      <a:pt x="2007" y="3577"/>
                      <a:pt x="2023" y="3567"/>
                    </a:cubicBezTo>
                    <a:cubicBezTo>
                      <a:pt x="2044" y="3572"/>
                      <a:pt x="2065" y="3577"/>
                      <a:pt x="2086" y="3583"/>
                    </a:cubicBezTo>
                    <a:cubicBezTo>
                      <a:pt x="2092" y="3588"/>
                      <a:pt x="2097" y="3593"/>
                      <a:pt x="2103" y="3598"/>
                    </a:cubicBezTo>
                    <a:cubicBezTo>
                      <a:pt x="2092" y="3609"/>
                      <a:pt x="2081" y="3620"/>
                      <a:pt x="2070" y="3631"/>
                    </a:cubicBezTo>
                    <a:cubicBezTo>
                      <a:pt x="2097" y="3641"/>
                      <a:pt x="2123" y="3652"/>
                      <a:pt x="2149" y="3662"/>
                    </a:cubicBezTo>
                    <a:cubicBezTo>
                      <a:pt x="2160" y="3673"/>
                      <a:pt x="2171" y="3684"/>
                      <a:pt x="2182" y="3694"/>
                    </a:cubicBezTo>
                    <a:cubicBezTo>
                      <a:pt x="2208" y="3684"/>
                      <a:pt x="2235" y="3673"/>
                      <a:pt x="2261" y="3662"/>
                    </a:cubicBezTo>
                    <a:cubicBezTo>
                      <a:pt x="2293" y="3678"/>
                      <a:pt x="2325" y="3694"/>
                      <a:pt x="2357" y="3711"/>
                    </a:cubicBezTo>
                    <a:cubicBezTo>
                      <a:pt x="2373" y="3711"/>
                      <a:pt x="2388" y="3711"/>
                      <a:pt x="2404" y="3711"/>
                    </a:cubicBezTo>
                    <a:cubicBezTo>
                      <a:pt x="2404" y="3700"/>
                      <a:pt x="2404" y="3689"/>
                      <a:pt x="2404" y="3678"/>
                    </a:cubicBezTo>
                    <a:cubicBezTo>
                      <a:pt x="2436" y="3668"/>
                      <a:pt x="2468" y="3657"/>
                      <a:pt x="2500" y="3647"/>
                    </a:cubicBezTo>
                    <a:cubicBezTo>
                      <a:pt x="2527" y="3652"/>
                      <a:pt x="2553" y="3657"/>
                      <a:pt x="2579" y="3662"/>
                    </a:cubicBezTo>
                    <a:cubicBezTo>
                      <a:pt x="2564" y="3646"/>
                      <a:pt x="2548" y="3631"/>
                      <a:pt x="2532" y="3615"/>
                    </a:cubicBezTo>
                    <a:cubicBezTo>
                      <a:pt x="2537" y="3567"/>
                      <a:pt x="2543" y="3519"/>
                      <a:pt x="2548" y="3471"/>
                    </a:cubicBezTo>
                    <a:cubicBezTo>
                      <a:pt x="2543" y="3482"/>
                      <a:pt x="2537" y="3493"/>
                      <a:pt x="2532" y="3504"/>
                    </a:cubicBezTo>
                    <a:cubicBezTo>
                      <a:pt x="2527" y="3498"/>
                      <a:pt x="2522" y="3493"/>
                      <a:pt x="2516" y="3487"/>
                    </a:cubicBezTo>
                    <a:cubicBezTo>
                      <a:pt x="2516" y="3477"/>
                      <a:pt x="2516" y="3466"/>
                      <a:pt x="2516" y="3455"/>
                    </a:cubicBezTo>
                    <a:cubicBezTo>
                      <a:pt x="2527" y="3460"/>
                      <a:pt x="2537" y="3466"/>
                      <a:pt x="2548" y="3471"/>
                    </a:cubicBezTo>
                    <a:cubicBezTo>
                      <a:pt x="2537" y="3461"/>
                      <a:pt x="2527" y="3450"/>
                      <a:pt x="2516" y="3440"/>
                    </a:cubicBezTo>
                    <a:cubicBezTo>
                      <a:pt x="2522" y="3445"/>
                      <a:pt x="2527" y="3450"/>
                      <a:pt x="2532" y="3455"/>
                    </a:cubicBezTo>
                    <a:cubicBezTo>
                      <a:pt x="2537" y="3439"/>
                      <a:pt x="2543" y="3423"/>
                      <a:pt x="2548" y="3407"/>
                    </a:cubicBezTo>
                    <a:cubicBezTo>
                      <a:pt x="2548" y="3397"/>
                      <a:pt x="2548" y="3386"/>
                      <a:pt x="2548" y="3376"/>
                    </a:cubicBezTo>
                    <a:cubicBezTo>
                      <a:pt x="2548" y="3381"/>
                      <a:pt x="2548" y="3387"/>
                      <a:pt x="2548" y="3392"/>
                    </a:cubicBezTo>
                    <a:cubicBezTo>
                      <a:pt x="2569" y="3371"/>
                      <a:pt x="2591" y="3349"/>
                      <a:pt x="2612" y="3328"/>
                    </a:cubicBezTo>
                    <a:cubicBezTo>
                      <a:pt x="2644" y="3323"/>
                      <a:pt x="2675" y="3317"/>
                      <a:pt x="2707" y="3312"/>
                    </a:cubicBezTo>
                    <a:cubicBezTo>
                      <a:pt x="2760" y="3275"/>
                      <a:pt x="2813" y="3238"/>
                      <a:pt x="2866" y="3200"/>
                    </a:cubicBezTo>
                    <a:cubicBezTo>
                      <a:pt x="2882" y="3195"/>
                      <a:pt x="2898" y="3190"/>
                      <a:pt x="2914" y="3185"/>
                    </a:cubicBezTo>
                    <a:cubicBezTo>
                      <a:pt x="2925" y="3196"/>
                      <a:pt x="2936" y="3206"/>
                      <a:pt x="2946" y="3217"/>
                    </a:cubicBezTo>
                    <a:cubicBezTo>
                      <a:pt x="2957" y="3222"/>
                      <a:pt x="2967" y="3227"/>
                      <a:pt x="2978" y="3233"/>
                    </a:cubicBezTo>
                    <a:cubicBezTo>
                      <a:pt x="2973" y="3227"/>
                      <a:pt x="2967" y="3222"/>
                      <a:pt x="2962" y="3217"/>
                    </a:cubicBezTo>
                    <a:cubicBezTo>
                      <a:pt x="2967" y="3211"/>
                      <a:pt x="2973" y="3206"/>
                      <a:pt x="2978" y="3200"/>
                    </a:cubicBezTo>
                    <a:cubicBezTo>
                      <a:pt x="2983" y="3211"/>
                      <a:pt x="2989" y="3222"/>
                      <a:pt x="2994" y="3233"/>
                    </a:cubicBezTo>
                    <a:cubicBezTo>
                      <a:pt x="3021" y="3233"/>
                      <a:pt x="3047" y="3233"/>
                      <a:pt x="3073" y="3233"/>
                    </a:cubicBezTo>
                    <a:cubicBezTo>
                      <a:pt x="3079" y="3243"/>
                      <a:pt x="3084" y="3254"/>
                      <a:pt x="3090" y="3264"/>
                    </a:cubicBezTo>
                    <a:cubicBezTo>
                      <a:pt x="3111" y="3264"/>
                      <a:pt x="3132" y="3264"/>
                      <a:pt x="3153" y="3264"/>
                    </a:cubicBezTo>
                    <a:cubicBezTo>
                      <a:pt x="3153" y="3259"/>
                      <a:pt x="3153" y="3254"/>
                      <a:pt x="3153" y="3248"/>
                    </a:cubicBezTo>
                    <a:cubicBezTo>
                      <a:pt x="3158" y="3254"/>
                      <a:pt x="3163" y="3259"/>
                      <a:pt x="3169" y="3264"/>
                    </a:cubicBezTo>
                    <a:cubicBezTo>
                      <a:pt x="3180" y="3254"/>
                      <a:pt x="3190" y="3243"/>
                      <a:pt x="3201" y="3233"/>
                    </a:cubicBezTo>
                    <a:cubicBezTo>
                      <a:pt x="3217" y="3233"/>
                      <a:pt x="3233" y="3233"/>
                      <a:pt x="3249" y="3233"/>
                    </a:cubicBezTo>
                    <a:cubicBezTo>
                      <a:pt x="3243" y="3217"/>
                      <a:pt x="3238" y="3201"/>
                      <a:pt x="3233" y="3185"/>
                    </a:cubicBezTo>
                    <a:cubicBezTo>
                      <a:pt x="3254" y="3196"/>
                      <a:pt x="3275" y="3206"/>
                      <a:pt x="3296" y="3217"/>
                    </a:cubicBezTo>
                    <a:cubicBezTo>
                      <a:pt x="3275" y="3227"/>
                      <a:pt x="3254" y="3238"/>
                      <a:pt x="3233" y="3248"/>
                    </a:cubicBezTo>
                    <a:cubicBezTo>
                      <a:pt x="3233" y="3259"/>
                      <a:pt x="3233" y="3269"/>
                      <a:pt x="3233" y="3280"/>
                    </a:cubicBezTo>
                    <a:cubicBezTo>
                      <a:pt x="3264" y="3275"/>
                      <a:pt x="3296" y="3269"/>
                      <a:pt x="3328" y="3264"/>
                    </a:cubicBezTo>
                    <a:cubicBezTo>
                      <a:pt x="3333" y="3286"/>
                      <a:pt x="3339" y="3307"/>
                      <a:pt x="3344" y="3328"/>
                    </a:cubicBezTo>
                    <a:cubicBezTo>
                      <a:pt x="3381" y="3333"/>
                      <a:pt x="3419" y="3338"/>
                      <a:pt x="3456" y="3344"/>
                    </a:cubicBezTo>
                    <a:cubicBezTo>
                      <a:pt x="3472" y="3360"/>
                      <a:pt x="3487" y="3376"/>
                      <a:pt x="3503" y="3392"/>
                    </a:cubicBezTo>
                    <a:cubicBezTo>
                      <a:pt x="3519" y="3381"/>
                      <a:pt x="3535" y="3371"/>
                      <a:pt x="3551" y="3360"/>
                    </a:cubicBezTo>
                    <a:cubicBezTo>
                      <a:pt x="3572" y="3376"/>
                      <a:pt x="3594" y="3392"/>
                      <a:pt x="3615" y="3407"/>
                    </a:cubicBezTo>
                    <a:cubicBezTo>
                      <a:pt x="3620" y="3397"/>
                      <a:pt x="3626" y="3386"/>
                      <a:pt x="3631" y="3376"/>
                    </a:cubicBezTo>
                    <a:cubicBezTo>
                      <a:pt x="3652" y="3376"/>
                      <a:pt x="3674" y="3376"/>
                      <a:pt x="3695" y="3376"/>
                    </a:cubicBezTo>
                    <a:cubicBezTo>
                      <a:pt x="3700" y="3371"/>
                      <a:pt x="3705" y="3365"/>
                      <a:pt x="3710" y="3360"/>
                    </a:cubicBezTo>
                    <a:cubicBezTo>
                      <a:pt x="3737" y="3354"/>
                      <a:pt x="3763" y="3349"/>
                      <a:pt x="3789" y="3344"/>
                    </a:cubicBezTo>
                    <a:cubicBezTo>
                      <a:pt x="3795" y="3328"/>
                      <a:pt x="3800" y="3312"/>
                      <a:pt x="3806" y="3297"/>
                    </a:cubicBezTo>
                    <a:cubicBezTo>
                      <a:pt x="3795" y="3297"/>
                      <a:pt x="3785" y="3297"/>
                      <a:pt x="3774" y="3297"/>
                    </a:cubicBezTo>
                    <a:cubicBezTo>
                      <a:pt x="3790" y="3275"/>
                      <a:pt x="3806" y="3254"/>
                      <a:pt x="3822" y="3233"/>
                    </a:cubicBezTo>
                    <a:cubicBezTo>
                      <a:pt x="3838" y="3233"/>
                      <a:pt x="3854" y="3233"/>
                      <a:pt x="3870" y="3233"/>
                    </a:cubicBezTo>
                    <a:cubicBezTo>
                      <a:pt x="3880" y="3217"/>
                      <a:pt x="3891" y="3201"/>
                      <a:pt x="3901" y="3185"/>
                    </a:cubicBezTo>
                    <a:cubicBezTo>
                      <a:pt x="3922" y="3185"/>
                      <a:pt x="3944" y="3185"/>
                      <a:pt x="3965" y="3185"/>
                    </a:cubicBezTo>
                    <a:cubicBezTo>
                      <a:pt x="3965" y="3169"/>
                      <a:pt x="3965" y="3153"/>
                      <a:pt x="3965" y="3137"/>
                    </a:cubicBezTo>
                    <a:cubicBezTo>
                      <a:pt x="3992" y="3126"/>
                      <a:pt x="4018" y="3116"/>
                      <a:pt x="4045" y="3105"/>
                    </a:cubicBezTo>
                    <a:cubicBezTo>
                      <a:pt x="4055" y="3105"/>
                      <a:pt x="4066" y="3105"/>
                      <a:pt x="4076" y="3105"/>
                    </a:cubicBezTo>
                    <a:cubicBezTo>
                      <a:pt x="4087" y="3100"/>
                      <a:pt x="4097" y="3094"/>
                      <a:pt x="4108" y="3089"/>
                    </a:cubicBezTo>
                    <a:cubicBezTo>
                      <a:pt x="4103" y="3073"/>
                      <a:pt x="4098" y="3057"/>
                      <a:pt x="4093" y="3041"/>
                    </a:cubicBezTo>
                    <a:cubicBezTo>
                      <a:pt x="4114" y="3015"/>
                      <a:pt x="4135" y="2988"/>
                      <a:pt x="4156" y="2961"/>
                    </a:cubicBezTo>
                    <a:cubicBezTo>
                      <a:pt x="4156" y="2946"/>
                      <a:pt x="4156" y="2930"/>
                      <a:pt x="4156" y="2914"/>
                    </a:cubicBezTo>
                    <a:cubicBezTo>
                      <a:pt x="4119" y="2925"/>
                      <a:pt x="4082" y="2935"/>
                      <a:pt x="4045" y="2946"/>
                    </a:cubicBezTo>
                    <a:cubicBezTo>
                      <a:pt x="4002" y="2925"/>
                      <a:pt x="3960" y="2903"/>
                      <a:pt x="3917" y="2882"/>
                    </a:cubicBezTo>
                    <a:cubicBezTo>
                      <a:pt x="3907" y="2866"/>
                      <a:pt x="3896" y="2850"/>
                      <a:pt x="3886" y="2834"/>
                    </a:cubicBezTo>
                    <a:cubicBezTo>
                      <a:pt x="3891" y="2824"/>
                      <a:pt x="3896" y="2813"/>
                      <a:pt x="3901" y="2803"/>
                    </a:cubicBezTo>
                    <a:cubicBezTo>
                      <a:pt x="3891" y="2792"/>
                      <a:pt x="3880" y="2781"/>
                      <a:pt x="3870" y="2770"/>
                    </a:cubicBezTo>
                    <a:cubicBezTo>
                      <a:pt x="3885" y="2749"/>
                      <a:pt x="3901" y="2728"/>
                      <a:pt x="3917" y="2707"/>
                    </a:cubicBezTo>
                    <a:cubicBezTo>
                      <a:pt x="3928" y="2707"/>
                      <a:pt x="3938" y="2707"/>
                      <a:pt x="3949" y="2707"/>
                    </a:cubicBezTo>
                    <a:cubicBezTo>
                      <a:pt x="3944" y="2686"/>
                      <a:pt x="3939" y="2665"/>
                      <a:pt x="3933" y="2644"/>
                    </a:cubicBezTo>
                    <a:cubicBezTo>
                      <a:pt x="3923" y="2638"/>
                      <a:pt x="3912" y="2633"/>
                      <a:pt x="3901" y="2627"/>
                    </a:cubicBezTo>
                    <a:cubicBezTo>
                      <a:pt x="3880" y="2617"/>
                      <a:pt x="3859" y="2606"/>
                      <a:pt x="3838" y="2596"/>
                    </a:cubicBezTo>
                    <a:cubicBezTo>
                      <a:pt x="3838" y="2585"/>
                      <a:pt x="3838" y="2574"/>
                      <a:pt x="3838" y="2564"/>
                    </a:cubicBezTo>
                    <a:cubicBezTo>
                      <a:pt x="3822" y="2548"/>
                      <a:pt x="3806" y="2532"/>
                      <a:pt x="3789" y="2516"/>
                    </a:cubicBezTo>
                    <a:cubicBezTo>
                      <a:pt x="3806" y="2510"/>
                      <a:pt x="3822" y="2505"/>
                      <a:pt x="3838" y="2500"/>
                    </a:cubicBezTo>
                    <a:cubicBezTo>
                      <a:pt x="3854" y="2500"/>
                      <a:pt x="3870" y="2500"/>
                      <a:pt x="3886" y="2500"/>
                    </a:cubicBezTo>
                    <a:cubicBezTo>
                      <a:pt x="3912" y="2484"/>
                      <a:pt x="3939" y="2468"/>
                      <a:pt x="3965" y="2452"/>
                    </a:cubicBezTo>
                    <a:cubicBezTo>
                      <a:pt x="3965" y="2441"/>
                      <a:pt x="3965" y="2431"/>
                      <a:pt x="3965" y="2420"/>
                    </a:cubicBezTo>
                    <a:cubicBezTo>
                      <a:pt x="3970" y="2410"/>
                      <a:pt x="3976" y="2399"/>
                      <a:pt x="3981" y="2388"/>
                    </a:cubicBezTo>
                    <a:cubicBezTo>
                      <a:pt x="3965" y="2372"/>
                      <a:pt x="3949" y="2357"/>
                      <a:pt x="3933" y="2341"/>
                    </a:cubicBezTo>
                    <a:cubicBezTo>
                      <a:pt x="3928" y="2325"/>
                      <a:pt x="3923" y="2309"/>
                      <a:pt x="3917" y="2293"/>
                    </a:cubicBezTo>
                    <a:cubicBezTo>
                      <a:pt x="3901" y="2282"/>
                      <a:pt x="3885" y="2272"/>
                      <a:pt x="3870" y="2261"/>
                    </a:cubicBezTo>
                    <a:cubicBezTo>
                      <a:pt x="3864" y="2251"/>
                      <a:pt x="3859" y="2240"/>
                      <a:pt x="3853" y="2230"/>
                    </a:cubicBezTo>
                    <a:cubicBezTo>
                      <a:pt x="3859" y="2224"/>
                      <a:pt x="3864" y="2219"/>
                      <a:pt x="3870" y="2214"/>
                    </a:cubicBezTo>
                    <a:cubicBezTo>
                      <a:pt x="3885" y="2208"/>
                      <a:pt x="3901" y="2203"/>
                      <a:pt x="3917" y="2197"/>
                    </a:cubicBezTo>
                    <a:cubicBezTo>
                      <a:pt x="3928" y="2187"/>
                      <a:pt x="3938" y="2176"/>
                      <a:pt x="3949" y="2166"/>
                    </a:cubicBezTo>
                    <a:cubicBezTo>
                      <a:pt x="3938" y="2155"/>
                      <a:pt x="3928" y="2144"/>
                      <a:pt x="3917" y="2134"/>
                    </a:cubicBezTo>
                    <a:cubicBezTo>
                      <a:pt x="3912" y="2128"/>
                      <a:pt x="3906" y="2123"/>
                      <a:pt x="3901" y="2118"/>
                    </a:cubicBezTo>
                    <a:cubicBezTo>
                      <a:pt x="3896" y="2118"/>
                      <a:pt x="3891" y="2118"/>
                      <a:pt x="3886" y="2118"/>
                    </a:cubicBezTo>
                    <a:cubicBezTo>
                      <a:pt x="3886" y="2107"/>
                      <a:pt x="3886" y="2097"/>
                      <a:pt x="3886" y="2086"/>
                    </a:cubicBezTo>
                    <a:cubicBezTo>
                      <a:pt x="3875" y="2086"/>
                      <a:pt x="3864" y="2086"/>
                      <a:pt x="3853" y="2086"/>
                    </a:cubicBezTo>
                    <a:cubicBezTo>
                      <a:pt x="3864" y="2065"/>
                      <a:pt x="3875" y="2044"/>
                      <a:pt x="3886" y="2023"/>
                    </a:cubicBezTo>
                    <a:cubicBezTo>
                      <a:pt x="3875" y="2012"/>
                      <a:pt x="3864" y="2001"/>
                      <a:pt x="3853" y="1990"/>
                    </a:cubicBezTo>
                    <a:cubicBezTo>
                      <a:pt x="3859" y="1980"/>
                      <a:pt x="3864" y="1969"/>
                      <a:pt x="3870" y="1959"/>
                    </a:cubicBezTo>
                    <a:cubicBezTo>
                      <a:pt x="3843" y="1959"/>
                      <a:pt x="3816" y="1959"/>
                      <a:pt x="3789" y="1959"/>
                    </a:cubicBezTo>
                    <a:cubicBezTo>
                      <a:pt x="3779" y="1954"/>
                      <a:pt x="3768" y="1948"/>
                      <a:pt x="3758" y="1943"/>
                    </a:cubicBezTo>
                    <a:cubicBezTo>
                      <a:pt x="3737" y="1953"/>
                      <a:pt x="3716" y="1964"/>
                      <a:pt x="3695" y="1974"/>
                    </a:cubicBezTo>
                    <a:cubicBezTo>
                      <a:pt x="3684" y="1985"/>
                      <a:pt x="3673" y="1996"/>
                      <a:pt x="3663" y="2007"/>
                    </a:cubicBezTo>
                    <a:cubicBezTo>
                      <a:pt x="3673" y="2017"/>
                      <a:pt x="3684" y="2028"/>
                      <a:pt x="3695" y="2038"/>
                    </a:cubicBezTo>
                    <a:cubicBezTo>
                      <a:pt x="3679" y="2054"/>
                      <a:pt x="3663" y="2070"/>
                      <a:pt x="3646" y="2086"/>
                    </a:cubicBezTo>
                    <a:cubicBezTo>
                      <a:pt x="3625" y="2086"/>
                      <a:pt x="3604" y="2086"/>
                      <a:pt x="3583" y="2086"/>
                    </a:cubicBezTo>
                    <a:cubicBezTo>
                      <a:pt x="3583" y="2075"/>
                      <a:pt x="3583" y="2065"/>
                      <a:pt x="3583" y="2054"/>
                    </a:cubicBezTo>
                    <a:cubicBezTo>
                      <a:pt x="3599" y="2049"/>
                      <a:pt x="3615" y="2044"/>
                      <a:pt x="3631" y="2038"/>
                    </a:cubicBezTo>
                    <a:cubicBezTo>
                      <a:pt x="3636" y="2022"/>
                      <a:pt x="3641" y="2006"/>
                      <a:pt x="3646" y="1990"/>
                    </a:cubicBezTo>
                    <a:cubicBezTo>
                      <a:pt x="3636" y="1980"/>
                      <a:pt x="3625" y="1969"/>
                      <a:pt x="3615" y="1959"/>
                    </a:cubicBezTo>
                    <a:cubicBezTo>
                      <a:pt x="3625" y="1943"/>
                      <a:pt x="3636" y="1927"/>
                      <a:pt x="3646" y="1911"/>
                    </a:cubicBezTo>
                    <a:cubicBezTo>
                      <a:pt x="3646" y="1906"/>
                      <a:pt x="3646" y="1900"/>
                      <a:pt x="3646" y="1895"/>
                    </a:cubicBezTo>
                    <a:cubicBezTo>
                      <a:pt x="3684" y="1868"/>
                      <a:pt x="3721" y="1842"/>
                      <a:pt x="3758" y="1815"/>
                    </a:cubicBezTo>
                    <a:cubicBezTo>
                      <a:pt x="3753" y="1794"/>
                      <a:pt x="3747" y="1772"/>
                      <a:pt x="3742" y="1751"/>
                    </a:cubicBezTo>
                    <a:cubicBezTo>
                      <a:pt x="3774" y="1736"/>
                      <a:pt x="3806" y="1720"/>
                      <a:pt x="3838" y="1704"/>
                    </a:cubicBezTo>
                    <a:cubicBezTo>
                      <a:pt x="3880" y="1662"/>
                      <a:pt x="3923" y="1619"/>
                      <a:pt x="3965" y="1577"/>
                    </a:cubicBezTo>
                    <a:cubicBezTo>
                      <a:pt x="3944" y="1571"/>
                      <a:pt x="3922" y="1566"/>
                      <a:pt x="3901" y="1560"/>
                    </a:cubicBezTo>
                    <a:cubicBezTo>
                      <a:pt x="3912" y="1550"/>
                      <a:pt x="3923" y="1539"/>
                      <a:pt x="3933" y="1529"/>
                    </a:cubicBezTo>
                    <a:cubicBezTo>
                      <a:pt x="3933" y="1524"/>
                      <a:pt x="3933" y="1518"/>
                      <a:pt x="3933" y="1513"/>
                    </a:cubicBezTo>
                    <a:cubicBezTo>
                      <a:pt x="3954" y="1513"/>
                      <a:pt x="3975" y="1513"/>
                      <a:pt x="3996" y="1513"/>
                    </a:cubicBezTo>
                    <a:cubicBezTo>
                      <a:pt x="4007" y="1523"/>
                      <a:pt x="4018" y="1534"/>
                      <a:pt x="4029" y="1544"/>
                    </a:cubicBezTo>
                    <a:cubicBezTo>
                      <a:pt x="4045" y="1539"/>
                      <a:pt x="4061" y="1534"/>
                      <a:pt x="4076" y="1529"/>
                    </a:cubicBezTo>
                    <a:cubicBezTo>
                      <a:pt x="4098" y="1508"/>
                      <a:pt x="4119" y="1486"/>
                      <a:pt x="4140" y="1465"/>
                    </a:cubicBezTo>
                    <a:cubicBezTo>
                      <a:pt x="4130" y="1449"/>
                      <a:pt x="4119" y="1433"/>
                      <a:pt x="4108" y="1417"/>
                    </a:cubicBezTo>
                    <a:cubicBezTo>
                      <a:pt x="4124" y="1380"/>
                      <a:pt x="4140" y="1343"/>
                      <a:pt x="4156" y="1306"/>
                    </a:cubicBezTo>
                    <a:cubicBezTo>
                      <a:pt x="4151" y="1285"/>
                      <a:pt x="4146" y="1263"/>
                      <a:pt x="4140" y="1242"/>
                    </a:cubicBezTo>
                    <a:cubicBezTo>
                      <a:pt x="4162" y="1210"/>
                      <a:pt x="4183" y="1178"/>
                      <a:pt x="4204" y="1147"/>
                    </a:cubicBezTo>
                    <a:cubicBezTo>
                      <a:pt x="4209" y="1109"/>
                      <a:pt x="4214" y="1072"/>
                      <a:pt x="4220" y="1035"/>
                    </a:cubicBezTo>
                    <a:cubicBezTo>
                      <a:pt x="4251" y="1009"/>
                      <a:pt x="4283" y="982"/>
                      <a:pt x="4315" y="956"/>
                    </a:cubicBezTo>
                    <a:cubicBezTo>
                      <a:pt x="4331" y="935"/>
                      <a:pt x="4347" y="913"/>
                      <a:pt x="4363" y="892"/>
                    </a:cubicBezTo>
                    <a:cubicBezTo>
                      <a:pt x="4332" y="881"/>
                      <a:pt x="4300" y="870"/>
                      <a:pt x="4268" y="860"/>
                    </a:cubicBezTo>
                    <a:cubicBezTo>
                      <a:pt x="4236" y="860"/>
                      <a:pt x="4204" y="860"/>
                      <a:pt x="4172" y="860"/>
                    </a:cubicBez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149" name="Freeform 172"/>
              <p:cNvSpPr>
                <a:spLocks noChangeArrowheads="1"/>
              </p:cNvSpPr>
              <p:nvPr/>
            </p:nvSpPr>
            <p:spPr bwMode="auto">
              <a:xfrm>
                <a:off x="2892425" y="3963988"/>
                <a:ext cx="22225" cy="11112"/>
              </a:xfrm>
              <a:custGeom>
                <a:avLst/>
                <a:gdLst>
                  <a:gd name="T0" fmla="*/ 0 w 65"/>
                  <a:gd name="T1" fmla="*/ 10785 h 34"/>
                  <a:gd name="T2" fmla="*/ 16412 w 65"/>
                  <a:gd name="T3" fmla="*/ 10785 h 34"/>
                  <a:gd name="T4" fmla="*/ 21883 w 65"/>
                  <a:gd name="T5" fmla="*/ 5556 h 34"/>
                  <a:gd name="T6" fmla="*/ 0 w 65"/>
                  <a:gd name="T7" fmla="*/ 0 h 34"/>
                  <a:gd name="T8" fmla="*/ 0 w 65"/>
                  <a:gd name="T9" fmla="*/ 10785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34">
                    <a:moveTo>
                      <a:pt x="0" y="33"/>
                    </a:moveTo>
                    <a:cubicBezTo>
                      <a:pt x="16" y="33"/>
                      <a:pt x="32" y="33"/>
                      <a:pt x="48" y="33"/>
                    </a:cubicBezTo>
                    <a:cubicBezTo>
                      <a:pt x="53" y="27"/>
                      <a:pt x="58" y="22"/>
                      <a:pt x="64" y="17"/>
                    </a:cubicBezTo>
                    <a:cubicBezTo>
                      <a:pt x="42" y="11"/>
                      <a:pt x="21" y="6"/>
                      <a:pt x="0" y="0"/>
                    </a:cubicBezTo>
                    <a:cubicBezTo>
                      <a:pt x="0" y="11"/>
                      <a:pt x="0" y="22"/>
                      <a:pt x="0" y="33"/>
                    </a:cubicBezTo>
                  </a:path>
                </a:pathLst>
              </a:custGeom>
              <a:grpFill/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150" name="Freeform 173"/>
              <p:cNvSpPr>
                <a:spLocks noChangeArrowheads="1"/>
              </p:cNvSpPr>
              <p:nvPr/>
            </p:nvSpPr>
            <p:spPr bwMode="auto">
              <a:xfrm>
                <a:off x="3105150" y="4164013"/>
                <a:ext cx="26988" cy="39687"/>
              </a:xfrm>
              <a:custGeom>
                <a:avLst/>
                <a:gdLst>
                  <a:gd name="T0" fmla="*/ 26655 w 81"/>
                  <a:gd name="T1" fmla="*/ 27746 h 113"/>
                  <a:gd name="T2" fmla="*/ 21324 w 81"/>
                  <a:gd name="T3" fmla="*/ 11239 h 113"/>
                  <a:gd name="T4" fmla="*/ 0 w 81"/>
                  <a:gd name="T5" fmla="*/ 0 h 113"/>
                  <a:gd name="T6" fmla="*/ 21324 w 81"/>
                  <a:gd name="T7" fmla="*/ 39336 h 113"/>
                  <a:gd name="T8" fmla="*/ 26655 w 81"/>
                  <a:gd name="T9" fmla="*/ 27746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1" h="113">
                    <a:moveTo>
                      <a:pt x="80" y="79"/>
                    </a:moveTo>
                    <a:cubicBezTo>
                      <a:pt x="75" y="63"/>
                      <a:pt x="69" y="48"/>
                      <a:pt x="64" y="32"/>
                    </a:cubicBezTo>
                    <a:cubicBezTo>
                      <a:pt x="43" y="21"/>
                      <a:pt x="21" y="11"/>
                      <a:pt x="0" y="0"/>
                    </a:cubicBezTo>
                    <a:cubicBezTo>
                      <a:pt x="21" y="37"/>
                      <a:pt x="43" y="75"/>
                      <a:pt x="64" y="112"/>
                    </a:cubicBezTo>
                    <a:cubicBezTo>
                      <a:pt x="69" y="101"/>
                      <a:pt x="75" y="90"/>
                      <a:pt x="80" y="79"/>
                    </a:cubicBezTo>
                  </a:path>
                </a:pathLst>
              </a:custGeom>
              <a:grpFill/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151" name="Freeform 174"/>
              <p:cNvSpPr>
                <a:spLocks noChangeArrowheads="1"/>
              </p:cNvSpPr>
              <p:nvPr/>
            </p:nvSpPr>
            <p:spPr bwMode="auto">
              <a:xfrm>
                <a:off x="3087688" y="4135438"/>
                <a:ext cx="33337" cy="9525"/>
              </a:xfrm>
              <a:custGeom>
                <a:avLst/>
                <a:gdLst>
                  <a:gd name="T0" fmla="*/ 0 w 97"/>
                  <a:gd name="T1" fmla="*/ 0 h 33"/>
                  <a:gd name="T2" fmla="*/ 32994 w 97"/>
                  <a:gd name="T3" fmla="*/ 9236 h 33"/>
                  <a:gd name="T4" fmla="*/ 32994 w 97"/>
                  <a:gd name="T5" fmla="*/ 4618 h 33"/>
                  <a:gd name="T6" fmla="*/ 0 w 97"/>
                  <a:gd name="T7" fmla="*/ 0 h 3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7" h="33">
                    <a:moveTo>
                      <a:pt x="0" y="0"/>
                    </a:moveTo>
                    <a:cubicBezTo>
                      <a:pt x="32" y="11"/>
                      <a:pt x="64" y="21"/>
                      <a:pt x="96" y="32"/>
                    </a:cubicBezTo>
                    <a:cubicBezTo>
                      <a:pt x="96" y="27"/>
                      <a:pt x="96" y="21"/>
                      <a:pt x="96" y="16"/>
                    </a:cubicBezTo>
                    <a:cubicBezTo>
                      <a:pt x="64" y="11"/>
                      <a:pt x="32" y="6"/>
                      <a:pt x="0" y="0"/>
                    </a:cubicBezTo>
                  </a:path>
                </a:pathLst>
              </a:custGeom>
              <a:grpFill/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152" name="Freeform 175"/>
              <p:cNvSpPr>
                <a:spLocks noChangeArrowheads="1"/>
              </p:cNvSpPr>
              <p:nvPr/>
            </p:nvSpPr>
            <p:spPr bwMode="auto">
              <a:xfrm>
                <a:off x="3006725" y="4014788"/>
                <a:ext cx="15875" cy="15875"/>
              </a:xfrm>
              <a:custGeom>
                <a:avLst/>
                <a:gdLst>
                  <a:gd name="T0" fmla="*/ 0 w 49"/>
                  <a:gd name="T1" fmla="*/ 0 h 48"/>
                  <a:gd name="T2" fmla="*/ 15551 w 49"/>
                  <a:gd name="T3" fmla="*/ 15544 h 48"/>
                  <a:gd name="T4" fmla="*/ 10691 w 49"/>
                  <a:gd name="T5" fmla="*/ 5292 h 48"/>
                  <a:gd name="T6" fmla="*/ 0 w 49"/>
                  <a:gd name="T7" fmla="*/ 0 h 4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9" h="48">
                    <a:moveTo>
                      <a:pt x="0" y="0"/>
                    </a:moveTo>
                    <a:cubicBezTo>
                      <a:pt x="16" y="16"/>
                      <a:pt x="32" y="32"/>
                      <a:pt x="48" y="47"/>
                    </a:cubicBezTo>
                    <a:cubicBezTo>
                      <a:pt x="43" y="37"/>
                      <a:pt x="38" y="26"/>
                      <a:pt x="33" y="16"/>
                    </a:cubicBezTo>
                    <a:cubicBezTo>
                      <a:pt x="22" y="11"/>
                      <a:pt x="11" y="5"/>
                      <a:pt x="0" y="0"/>
                    </a:cubicBezTo>
                  </a:path>
                </a:pathLst>
              </a:custGeom>
              <a:grpFill/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</p:grpSp>
        <p:grpSp>
          <p:nvGrpSpPr>
            <p:cNvPr id="10" name="Gruppierung 15"/>
            <p:cNvGrpSpPr>
              <a:grpSpLocks/>
            </p:cNvGrpSpPr>
            <p:nvPr/>
          </p:nvGrpSpPr>
          <p:grpSpPr bwMode="auto">
            <a:xfrm>
              <a:off x="5821363" y="2141538"/>
              <a:ext cx="693737" cy="307975"/>
              <a:chOff x="5821363" y="2141538"/>
              <a:chExt cx="693737" cy="307975"/>
            </a:xfrm>
            <a:grpFill/>
          </p:grpSpPr>
          <p:sp>
            <p:nvSpPr>
              <p:cNvPr id="140" name="Freeform 177"/>
              <p:cNvSpPr>
                <a:spLocks noChangeArrowheads="1"/>
              </p:cNvSpPr>
              <p:nvPr/>
            </p:nvSpPr>
            <p:spPr bwMode="auto">
              <a:xfrm>
                <a:off x="5838825" y="2227263"/>
                <a:ext cx="112713" cy="55562"/>
              </a:xfrm>
              <a:custGeom>
                <a:avLst/>
                <a:gdLst>
                  <a:gd name="T0" fmla="*/ 67133 w 319"/>
                  <a:gd name="T1" fmla="*/ 0 h 160"/>
                  <a:gd name="T2" fmla="*/ 44873 w 319"/>
                  <a:gd name="T3" fmla="*/ 16321 h 160"/>
                  <a:gd name="T4" fmla="*/ 0 w 319"/>
                  <a:gd name="T5" fmla="*/ 16321 h 160"/>
                  <a:gd name="T6" fmla="*/ 39220 w 319"/>
                  <a:gd name="T7" fmla="*/ 27781 h 160"/>
                  <a:gd name="T8" fmla="*/ 50527 w 319"/>
                  <a:gd name="T9" fmla="*/ 50006 h 160"/>
                  <a:gd name="T10" fmla="*/ 61480 w 319"/>
                  <a:gd name="T11" fmla="*/ 55215 h 160"/>
                  <a:gd name="T12" fmla="*/ 72786 w 319"/>
                  <a:gd name="T13" fmla="*/ 50006 h 160"/>
                  <a:gd name="T14" fmla="*/ 84093 w 319"/>
                  <a:gd name="T15" fmla="*/ 38546 h 160"/>
                  <a:gd name="T16" fmla="*/ 89746 w 319"/>
                  <a:gd name="T17" fmla="*/ 44102 h 160"/>
                  <a:gd name="T18" fmla="*/ 95400 w 319"/>
                  <a:gd name="T19" fmla="*/ 32990 h 160"/>
                  <a:gd name="T20" fmla="*/ 112360 w 319"/>
                  <a:gd name="T21" fmla="*/ 32990 h 160"/>
                  <a:gd name="T22" fmla="*/ 101053 w 319"/>
                  <a:gd name="T23" fmla="*/ 16321 h 160"/>
                  <a:gd name="T24" fmla="*/ 72786 w 319"/>
                  <a:gd name="T25" fmla="*/ 11112 h 160"/>
                  <a:gd name="T26" fmla="*/ 67133 w 319"/>
                  <a:gd name="T27" fmla="*/ 0 h 16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19" h="160">
                    <a:moveTo>
                      <a:pt x="190" y="0"/>
                    </a:moveTo>
                    <a:cubicBezTo>
                      <a:pt x="169" y="16"/>
                      <a:pt x="148" y="32"/>
                      <a:pt x="127" y="47"/>
                    </a:cubicBezTo>
                    <a:cubicBezTo>
                      <a:pt x="84" y="47"/>
                      <a:pt x="42" y="47"/>
                      <a:pt x="0" y="47"/>
                    </a:cubicBezTo>
                    <a:cubicBezTo>
                      <a:pt x="37" y="58"/>
                      <a:pt x="74" y="69"/>
                      <a:pt x="111" y="80"/>
                    </a:cubicBezTo>
                    <a:cubicBezTo>
                      <a:pt x="121" y="101"/>
                      <a:pt x="132" y="122"/>
                      <a:pt x="143" y="144"/>
                    </a:cubicBezTo>
                    <a:cubicBezTo>
                      <a:pt x="153" y="149"/>
                      <a:pt x="164" y="154"/>
                      <a:pt x="174" y="159"/>
                    </a:cubicBezTo>
                    <a:cubicBezTo>
                      <a:pt x="185" y="154"/>
                      <a:pt x="195" y="149"/>
                      <a:pt x="206" y="144"/>
                    </a:cubicBezTo>
                    <a:cubicBezTo>
                      <a:pt x="217" y="133"/>
                      <a:pt x="227" y="122"/>
                      <a:pt x="238" y="111"/>
                    </a:cubicBezTo>
                    <a:cubicBezTo>
                      <a:pt x="244" y="117"/>
                      <a:pt x="249" y="122"/>
                      <a:pt x="254" y="127"/>
                    </a:cubicBezTo>
                    <a:cubicBezTo>
                      <a:pt x="260" y="117"/>
                      <a:pt x="265" y="106"/>
                      <a:pt x="270" y="95"/>
                    </a:cubicBezTo>
                    <a:cubicBezTo>
                      <a:pt x="286" y="95"/>
                      <a:pt x="302" y="95"/>
                      <a:pt x="318" y="95"/>
                    </a:cubicBezTo>
                    <a:cubicBezTo>
                      <a:pt x="308" y="79"/>
                      <a:pt x="297" y="63"/>
                      <a:pt x="286" y="47"/>
                    </a:cubicBezTo>
                    <a:cubicBezTo>
                      <a:pt x="259" y="42"/>
                      <a:pt x="233" y="37"/>
                      <a:pt x="206" y="32"/>
                    </a:cubicBezTo>
                    <a:cubicBezTo>
                      <a:pt x="201" y="21"/>
                      <a:pt x="195" y="11"/>
                      <a:pt x="190" y="0"/>
                    </a:cubicBezTo>
                  </a:path>
                </a:pathLst>
              </a:custGeom>
              <a:solidFill>
                <a:srgbClr val="F8A764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141" name="Freeform 178"/>
              <p:cNvSpPr>
                <a:spLocks noChangeArrowheads="1"/>
              </p:cNvSpPr>
              <p:nvPr/>
            </p:nvSpPr>
            <p:spPr bwMode="auto">
              <a:xfrm>
                <a:off x="5959475" y="2232025"/>
                <a:ext cx="26988" cy="9525"/>
              </a:xfrm>
              <a:custGeom>
                <a:avLst/>
                <a:gdLst>
                  <a:gd name="T0" fmla="*/ 26651 w 80"/>
                  <a:gd name="T1" fmla="*/ 4763 h 32"/>
                  <a:gd name="T2" fmla="*/ 26651 w 80"/>
                  <a:gd name="T3" fmla="*/ 0 h 32"/>
                  <a:gd name="T4" fmla="*/ 5398 w 80"/>
                  <a:gd name="T5" fmla="*/ 0 h 32"/>
                  <a:gd name="T6" fmla="*/ 0 w 80"/>
                  <a:gd name="T7" fmla="*/ 0 h 32"/>
                  <a:gd name="T8" fmla="*/ 5398 w 80"/>
                  <a:gd name="T9" fmla="*/ 9227 h 32"/>
                  <a:gd name="T10" fmla="*/ 26651 w 80"/>
                  <a:gd name="T11" fmla="*/ 4763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0" h="32">
                    <a:moveTo>
                      <a:pt x="79" y="16"/>
                    </a:moveTo>
                    <a:cubicBezTo>
                      <a:pt x="79" y="11"/>
                      <a:pt x="79" y="5"/>
                      <a:pt x="79" y="0"/>
                    </a:cubicBezTo>
                    <a:cubicBezTo>
                      <a:pt x="58" y="0"/>
                      <a:pt x="37" y="0"/>
                      <a:pt x="16" y="0"/>
                    </a:cubicBezTo>
                    <a:cubicBezTo>
                      <a:pt x="10" y="0"/>
                      <a:pt x="5" y="0"/>
                      <a:pt x="0" y="0"/>
                    </a:cubicBezTo>
                    <a:cubicBezTo>
                      <a:pt x="5" y="10"/>
                      <a:pt x="10" y="21"/>
                      <a:pt x="16" y="31"/>
                    </a:cubicBezTo>
                    <a:cubicBezTo>
                      <a:pt x="37" y="26"/>
                      <a:pt x="58" y="21"/>
                      <a:pt x="79" y="16"/>
                    </a:cubicBezTo>
                  </a:path>
                </a:pathLst>
              </a:custGeom>
              <a:grpFill/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142" name="Freeform 179"/>
              <p:cNvSpPr>
                <a:spLocks noChangeArrowheads="1"/>
              </p:cNvSpPr>
              <p:nvPr/>
            </p:nvSpPr>
            <p:spPr bwMode="auto">
              <a:xfrm>
                <a:off x="5821363" y="2289175"/>
                <a:ext cx="171450" cy="101600"/>
              </a:xfrm>
              <a:custGeom>
                <a:avLst/>
                <a:gdLst>
                  <a:gd name="T0" fmla="*/ 97000 w 479"/>
                  <a:gd name="T1" fmla="*/ 5644 h 288"/>
                  <a:gd name="T2" fmla="*/ 79819 w 479"/>
                  <a:gd name="T3" fmla="*/ 0 h 288"/>
                  <a:gd name="T4" fmla="*/ 68723 w 479"/>
                  <a:gd name="T5" fmla="*/ 5644 h 288"/>
                  <a:gd name="T6" fmla="*/ 51184 w 479"/>
                  <a:gd name="T7" fmla="*/ 11289 h 288"/>
                  <a:gd name="T8" fmla="*/ 51184 w 479"/>
                  <a:gd name="T9" fmla="*/ 22578 h 288"/>
                  <a:gd name="T10" fmla="*/ 40089 w 479"/>
                  <a:gd name="T11" fmla="*/ 11289 h 288"/>
                  <a:gd name="T12" fmla="*/ 28635 w 479"/>
                  <a:gd name="T13" fmla="*/ 28222 h 288"/>
                  <a:gd name="T14" fmla="*/ 17539 w 479"/>
                  <a:gd name="T15" fmla="*/ 16933 h 288"/>
                  <a:gd name="T16" fmla="*/ 0 w 479"/>
                  <a:gd name="T17" fmla="*/ 16933 h 288"/>
                  <a:gd name="T18" fmla="*/ 22908 w 479"/>
                  <a:gd name="T19" fmla="*/ 39511 h 288"/>
                  <a:gd name="T20" fmla="*/ 11454 w 479"/>
                  <a:gd name="T21" fmla="*/ 44803 h 288"/>
                  <a:gd name="T22" fmla="*/ 5727 w 479"/>
                  <a:gd name="T23" fmla="*/ 50800 h 288"/>
                  <a:gd name="T24" fmla="*/ 45815 w 479"/>
                  <a:gd name="T25" fmla="*/ 67381 h 288"/>
                  <a:gd name="T26" fmla="*/ 22908 w 479"/>
                  <a:gd name="T27" fmla="*/ 95603 h 288"/>
                  <a:gd name="T28" fmla="*/ 28635 w 479"/>
                  <a:gd name="T29" fmla="*/ 101247 h 288"/>
                  <a:gd name="T30" fmla="*/ 51184 w 479"/>
                  <a:gd name="T31" fmla="*/ 89958 h 288"/>
                  <a:gd name="T32" fmla="*/ 57269 w 479"/>
                  <a:gd name="T33" fmla="*/ 61736 h 288"/>
                  <a:gd name="T34" fmla="*/ 79819 w 479"/>
                  <a:gd name="T35" fmla="*/ 56092 h 288"/>
                  <a:gd name="T36" fmla="*/ 102727 w 479"/>
                  <a:gd name="T37" fmla="*/ 61736 h 288"/>
                  <a:gd name="T38" fmla="*/ 102727 w 479"/>
                  <a:gd name="T39" fmla="*/ 50800 h 288"/>
                  <a:gd name="T40" fmla="*/ 125277 w 479"/>
                  <a:gd name="T41" fmla="*/ 44803 h 288"/>
                  <a:gd name="T42" fmla="*/ 125277 w 479"/>
                  <a:gd name="T43" fmla="*/ 39511 h 288"/>
                  <a:gd name="T44" fmla="*/ 137088 w 479"/>
                  <a:gd name="T45" fmla="*/ 39511 h 288"/>
                  <a:gd name="T46" fmla="*/ 148184 w 479"/>
                  <a:gd name="T47" fmla="*/ 22578 h 288"/>
                  <a:gd name="T48" fmla="*/ 171092 w 479"/>
                  <a:gd name="T49" fmla="*/ 28222 h 288"/>
                  <a:gd name="T50" fmla="*/ 119908 w 479"/>
                  <a:gd name="T51" fmla="*/ 5644 h 288"/>
                  <a:gd name="T52" fmla="*/ 97000 w 479"/>
                  <a:gd name="T53" fmla="*/ 5644 h 28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479" h="288">
                    <a:moveTo>
                      <a:pt x="271" y="16"/>
                    </a:moveTo>
                    <a:cubicBezTo>
                      <a:pt x="255" y="11"/>
                      <a:pt x="239" y="5"/>
                      <a:pt x="223" y="0"/>
                    </a:cubicBezTo>
                    <a:cubicBezTo>
                      <a:pt x="213" y="5"/>
                      <a:pt x="202" y="11"/>
                      <a:pt x="192" y="16"/>
                    </a:cubicBezTo>
                    <a:cubicBezTo>
                      <a:pt x="176" y="21"/>
                      <a:pt x="160" y="26"/>
                      <a:pt x="143" y="32"/>
                    </a:cubicBezTo>
                    <a:cubicBezTo>
                      <a:pt x="143" y="42"/>
                      <a:pt x="143" y="53"/>
                      <a:pt x="143" y="64"/>
                    </a:cubicBezTo>
                    <a:cubicBezTo>
                      <a:pt x="133" y="53"/>
                      <a:pt x="122" y="42"/>
                      <a:pt x="112" y="32"/>
                    </a:cubicBezTo>
                    <a:cubicBezTo>
                      <a:pt x="101" y="48"/>
                      <a:pt x="91" y="64"/>
                      <a:pt x="80" y="80"/>
                    </a:cubicBezTo>
                    <a:cubicBezTo>
                      <a:pt x="70" y="69"/>
                      <a:pt x="59" y="58"/>
                      <a:pt x="49" y="48"/>
                    </a:cubicBezTo>
                    <a:cubicBezTo>
                      <a:pt x="33" y="48"/>
                      <a:pt x="16" y="48"/>
                      <a:pt x="0" y="48"/>
                    </a:cubicBezTo>
                    <a:cubicBezTo>
                      <a:pt x="22" y="69"/>
                      <a:pt x="43" y="90"/>
                      <a:pt x="64" y="112"/>
                    </a:cubicBezTo>
                    <a:cubicBezTo>
                      <a:pt x="53" y="117"/>
                      <a:pt x="43" y="122"/>
                      <a:pt x="32" y="127"/>
                    </a:cubicBezTo>
                    <a:cubicBezTo>
                      <a:pt x="27" y="133"/>
                      <a:pt x="22" y="138"/>
                      <a:pt x="16" y="144"/>
                    </a:cubicBezTo>
                    <a:cubicBezTo>
                      <a:pt x="54" y="160"/>
                      <a:pt x="91" y="175"/>
                      <a:pt x="128" y="191"/>
                    </a:cubicBezTo>
                    <a:cubicBezTo>
                      <a:pt x="107" y="217"/>
                      <a:pt x="85" y="244"/>
                      <a:pt x="64" y="271"/>
                    </a:cubicBezTo>
                    <a:cubicBezTo>
                      <a:pt x="70" y="276"/>
                      <a:pt x="75" y="282"/>
                      <a:pt x="80" y="287"/>
                    </a:cubicBezTo>
                    <a:cubicBezTo>
                      <a:pt x="101" y="276"/>
                      <a:pt x="122" y="265"/>
                      <a:pt x="143" y="255"/>
                    </a:cubicBezTo>
                    <a:cubicBezTo>
                      <a:pt x="149" y="228"/>
                      <a:pt x="154" y="202"/>
                      <a:pt x="160" y="175"/>
                    </a:cubicBezTo>
                    <a:cubicBezTo>
                      <a:pt x="181" y="170"/>
                      <a:pt x="202" y="165"/>
                      <a:pt x="223" y="159"/>
                    </a:cubicBezTo>
                    <a:cubicBezTo>
                      <a:pt x="245" y="165"/>
                      <a:pt x="266" y="170"/>
                      <a:pt x="287" y="175"/>
                    </a:cubicBezTo>
                    <a:cubicBezTo>
                      <a:pt x="287" y="165"/>
                      <a:pt x="287" y="154"/>
                      <a:pt x="287" y="144"/>
                    </a:cubicBezTo>
                    <a:cubicBezTo>
                      <a:pt x="308" y="138"/>
                      <a:pt x="329" y="133"/>
                      <a:pt x="350" y="127"/>
                    </a:cubicBezTo>
                    <a:cubicBezTo>
                      <a:pt x="350" y="122"/>
                      <a:pt x="350" y="117"/>
                      <a:pt x="350" y="112"/>
                    </a:cubicBezTo>
                    <a:cubicBezTo>
                      <a:pt x="361" y="112"/>
                      <a:pt x="372" y="112"/>
                      <a:pt x="383" y="112"/>
                    </a:cubicBezTo>
                    <a:cubicBezTo>
                      <a:pt x="393" y="96"/>
                      <a:pt x="404" y="80"/>
                      <a:pt x="414" y="64"/>
                    </a:cubicBezTo>
                    <a:cubicBezTo>
                      <a:pt x="435" y="69"/>
                      <a:pt x="457" y="75"/>
                      <a:pt x="478" y="80"/>
                    </a:cubicBezTo>
                    <a:cubicBezTo>
                      <a:pt x="430" y="59"/>
                      <a:pt x="383" y="37"/>
                      <a:pt x="335" y="16"/>
                    </a:cubicBezTo>
                    <a:cubicBezTo>
                      <a:pt x="314" y="16"/>
                      <a:pt x="292" y="16"/>
                      <a:pt x="271" y="16"/>
                    </a:cubicBezTo>
                  </a:path>
                </a:pathLst>
              </a:custGeom>
              <a:solidFill>
                <a:srgbClr val="F8A764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143" name="Freeform 180"/>
              <p:cNvSpPr>
                <a:spLocks noChangeArrowheads="1"/>
              </p:cNvSpPr>
              <p:nvPr/>
            </p:nvSpPr>
            <p:spPr bwMode="auto">
              <a:xfrm>
                <a:off x="5994400" y="2141538"/>
                <a:ext cx="520700" cy="307975"/>
              </a:xfrm>
              <a:custGeom>
                <a:avLst/>
                <a:gdLst>
                  <a:gd name="T0" fmla="*/ 200380 w 1450"/>
                  <a:gd name="T1" fmla="*/ 228116 h 860"/>
                  <a:gd name="T2" fmla="*/ 217258 w 1450"/>
                  <a:gd name="T3" fmla="*/ 239576 h 860"/>
                  <a:gd name="T4" fmla="*/ 262864 w 1450"/>
                  <a:gd name="T5" fmla="*/ 251035 h 860"/>
                  <a:gd name="T6" fmla="*/ 308829 w 1450"/>
                  <a:gd name="T7" fmla="*/ 268225 h 860"/>
                  <a:gd name="T8" fmla="*/ 365926 w 1450"/>
                  <a:gd name="T9" fmla="*/ 307617 h 860"/>
                  <a:gd name="T10" fmla="*/ 406146 w 1450"/>
                  <a:gd name="T11" fmla="*/ 291144 h 860"/>
                  <a:gd name="T12" fmla="*/ 406146 w 1450"/>
                  <a:gd name="T13" fmla="*/ 291144 h 860"/>
                  <a:gd name="T14" fmla="*/ 463243 w 1450"/>
                  <a:gd name="T15" fmla="*/ 285056 h 860"/>
                  <a:gd name="T16" fmla="*/ 480480 w 1450"/>
                  <a:gd name="T17" fmla="*/ 268225 h 860"/>
                  <a:gd name="T18" fmla="*/ 491613 w 1450"/>
                  <a:gd name="T19" fmla="*/ 251035 h 860"/>
                  <a:gd name="T20" fmla="*/ 480480 w 1450"/>
                  <a:gd name="T21" fmla="*/ 222387 h 860"/>
                  <a:gd name="T22" fmla="*/ 463243 w 1450"/>
                  <a:gd name="T23" fmla="*/ 210927 h 860"/>
                  <a:gd name="T24" fmla="*/ 463243 w 1450"/>
                  <a:gd name="T25" fmla="*/ 205197 h 860"/>
                  <a:gd name="T26" fmla="*/ 446006 w 1450"/>
                  <a:gd name="T27" fmla="*/ 125339 h 860"/>
                  <a:gd name="T28" fmla="*/ 491613 w 1450"/>
                  <a:gd name="T29" fmla="*/ 56940 h 860"/>
                  <a:gd name="T30" fmla="*/ 497358 w 1450"/>
                  <a:gd name="T31" fmla="*/ 28291 h 860"/>
                  <a:gd name="T32" fmla="*/ 383163 w 1450"/>
                  <a:gd name="T33" fmla="*/ 34379 h 860"/>
                  <a:gd name="T34" fmla="*/ 331812 w 1450"/>
                  <a:gd name="T35" fmla="*/ 22919 h 860"/>
                  <a:gd name="T36" fmla="*/ 257477 w 1450"/>
                  <a:gd name="T37" fmla="*/ 17189 h 860"/>
                  <a:gd name="T38" fmla="*/ 245986 w 1450"/>
                  <a:gd name="T39" fmla="*/ 11460 h 860"/>
                  <a:gd name="T40" fmla="*/ 217258 w 1450"/>
                  <a:gd name="T41" fmla="*/ 0 h 860"/>
                  <a:gd name="T42" fmla="*/ 211512 w 1450"/>
                  <a:gd name="T43" fmla="*/ 28291 h 860"/>
                  <a:gd name="T44" fmla="*/ 143282 w 1450"/>
                  <a:gd name="T45" fmla="*/ 17189 h 860"/>
                  <a:gd name="T46" fmla="*/ 131432 w 1450"/>
                  <a:gd name="T47" fmla="*/ 28291 h 860"/>
                  <a:gd name="T48" fmla="*/ 97317 w 1450"/>
                  <a:gd name="T49" fmla="*/ 28291 h 860"/>
                  <a:gd name="T50" fmla="*/ 74694 w 1450"/>
                  <a:gd name="T51" fmla="*/ 40108 h 860"/>
                  <a:gd name="T52" fmla="*/ 62843 w 1450"/>
                  <a:gd name="T53" fmla="*/ 40108 h 860"/>
                  <a:gd name="T54" fmla="*/ 40220 w 1450"/>
                  <a:gd name="T55" fmla="*/ 56940 h 860"/>
                  <a:gd name="T56" fmla="*/ 28728 w 1450"/>
                  <a:gd name="T57" fmla="*/ 63027 h 860"/>
                  <a:gd name="T58" fmla="*/ 11491 w 1450"/>
                  <a:gd name="T59" fmla="*/ 85588 h 860"/>
                  <a:gd name="T60" fmla="*/ 17237 w 1450"/>
                  <a:gd name="T61" fmla="*/ 102420 h 860"/>
                  <a:gd name="T62" fmla="*/ 17237 w 1450"/>
                  <a:gd name="T63" fmla="*/ 91318 h 860"/>
                  <a:gd name="T64" fmla="*/ 17237 w 1450"/>
                  <a:gd name="T65" fmla="*/ 97048 h 860"/>
                  <a:gd name="T66" fmla="*/ 0 w 1450"/>
                  <a:gd name="T67" fmla="*/ 108149 h 860"/>
                  <a:gd name="T68" fmla="*/ 5746 w 1450"/>
                  <a:gd name="T69" fmla="*/ 131068 h 860"/>
                  <a:gd name="T70" fmla="*/ 45965 w 1450"/>
                  <a:gd name="T71" fmla="*/ 131068 h 860"/>
                  <a:gd name="T72" fmla="*/ 45965 w 1450"/>
                  <a:gd name="T73" fmla="*/ 131068 h 860"/>
                  <a:gd name="T74" fmla="*/ 17237 w 1450"/>
                  <a:gd name="T75" fmla="*/ 131068 h 860"/>
                  <a:gd name="T76" fmla="*/ 17237 w 1450"/>
                  <a:gd name="T77" fmla="*/ 159717 h 860"/>
                  <a:gd name="T78" fmla="*/ 45965 w 1450"/>
                  <a:gd name="T79" fmla="*/ 193738 h 860"/>
                  <a:gd name="T80" fmla="*/ 85826 w 1450"/>
                  <a:gd name="T81" fmla="*/ 205197 h 860"/>
                  <a:gd name="T82" fmla="*/ 108449 w 1450"/>
                  <a:gd name="T83" fmla="*/ 182278 h 860"/>
                  <a:gd name="T84" fmla="*/ 114195 w 1450"/>
                  <a:gd name="T85" fmla="*/ 256407 h 86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450" h="860">
                    <a:moveTo>
                      <a:pt x="558" y="637"/>
                    </a:moveTo>
                    <a:lnTo>
                      <a:pt x="558" y="637"/>
                    </a:lnTo>
                    <a:cubicBezTo>
                      <a:pt x="574" y="648"/>
                      <a:pt x="590" y="658"/>
                      <a:pt x="605" y="669"/>
                    </a:cubicBezTo>
                    <a:cubicBezTo>
                      <a:pt x="611" y="658"/>
                      <a:pt x="616" y="648"/>
                      <a:pt x="621" y="637"/>
                    </a:cubicBezTo>
                    <a:cubicBezTo>
                      <a:pt x="658" y="658"/>
                      <a:pt x="695" y="680"/>
                      <a:pt x="732" y="701"/>
                    </a:cubicBezTo>
                    <a:cubicBezTo>
                      <a:pt x="775" y="711"/>
                      <a:pt x="817" y="722"/>
                      <a:pt x="860" y="732"/>
                    </a:cubicBezTo>
                    <a:cubicBezTo>
                      <a:pt x="860" y="738"/>
                      <a:pt x="860" y="743"/>
                      <a:pt x="860" y="749"/>
                    </a:cubicBezTo>
                    <a:cubicBezTo>
                      <a:pt x="892" y="775"/>
                      <a:pt x="924" y="801"/>
                      <a:pt x="955" y="828"/>
                    </a:cubicBezTo>
                    <a:cubicBezTo>
                      <a:pt x="977" y="838"/>
                      <a:pt x="998" y="849"/>
                      <a:pt x="1019" y="859"/>
                    </a:cubicBezTo>
                    <a:cubicBezTo>
                      <a:pt x="1051" y="854"/>
                      <a:pt x="1083" y="849"/>
                      <a:pt x="1115" y="844"/>
                    </a:cubicBezTo>
                    <a:cubicBezTo>
                      <a:pt x="1120" y="834"/>
                      <a:pt x="1125" y="823"/>
                      <a:pt x="1131" y="813"/>
                    </a:cubicBezTo>
                    <a:cubicBezTo>
                      <a:pt x="1184" y="828"/>
                      <a:pt x="1237" y="844"/>
                      <a:pt x="1290" y="859"/>
                    </a:cubicBezTo>
                    <a:cubicBezTo>
                      <a:pt x="1290" y="838"/>
                      <a:pt x="1290" y="817"/>
                      <a:pt x="1290" y="796"/>
                    </a:cubicBezTo>
                    <a:cubicBezTo>
                      <a:pt x="1301" y="791"/>
                      <a:pt x="1311" y="786"/>
                      <a:pt x="1322" y="780"/>
                    </a:cubicBezTo>
                    <a:cubicBezTo>
                      <a:pt x="1327" y="770"/>
                      <a:pt x="1332" y="759"/>
                      <a:pt x="1338" y="749"/>
                    </a:cubicBezTo>
                    <a:cubicBezTo>
                      <a:pt x="1364" y="738"/>
                      <a:pt x="1391" y="727"/>
                      <a:pt x="1418" y="716"/>
                    </a:cubicBezTo>
                    <a:cubicBezTo>
                      <a:pt x="1402" y="711"/>
                      <a:pt x="1385" y="706"/>
                      <a:pt x="1369" y="701"/>
                    </a:cubicBezTo>
                    <a:cubicBezTo>
                      <a:pt x="1364" y="680"/>
                      <a:pt x="1359" y="658"/>
                      <a:pt x="1354" y="637"/>
                    </a:cubicBezTo>
                    <a:cubicBezTo>
                      <a:pt x="1349" y="632"/>
                      <a:pt x="1343" y="626"/>
                      <a:pt x="1338" y="621"/>
                    </a:cubicBezTo>
                    <a:cubicBezTo>
                      <a:pt x="1322" y="610"/>
                      <a:pt x="1306" y="600"/>
                      <a:pt x="1290" y="589"/>
                    </a:cubicBezTo>
                    <a:cubicBezTo>
                      <a:pt x="1290" y="584"/>
                      <a:pt x="1290" y="579"/>
                      <a:pt x="1290" y="573"/>
                    </a:cubicBezTo>
                    <a:cubicBezTo>
                      <a:pt x="1295" y="552"/>
                      <a:pt x="1301" y="531"/>
                      <a:pt x="1306" y="509"/>
                    </a:cubicBezTo>
                    <a:cubicBezTo>
                      <a:pt x="1285" y="456"/>
                      <a:pt x="1264" y="403"/>
                      <a:pt x="1242" y="350"/>
                    </a:cubicBezTo>
                    <a:cubicBezTo>
                      <a:pt x="1269" y="324"/>
                      <a:pt x="1295" y="297"/>
                      <a:pt x="1322" y="271"/>
                    </a:cubicBezTo>
                    <a:cubicBezTo>
                      <a:pt x="1337" y="234"/>
                      <a:pt x="1353" y="197"/>
                      <a:pt x="1369" y="159"/>
                    </a:cubicBezTo>
                    <a:cubicBezTo>
                      <a:pt x="1396" y="149"/>
                      <a:pt x="1423" y="138"/>
                      <a:pt x="1449" y="127"/>
                    </a:cubicBezTo>
                    <a:cubicBezTo>
                      <a:pt x="1428" y="111"/>
                      <a:pt x="1407" y="95"/>
                      <a:pt x="1385" y="79"/>
                    </a:cubicBezTo>
                    <a:cubicBezTo>
                      <a:pt x="1375" y="90"/>
                      <a:pt x="1364" y="101"/>
                      <a:pt x="1354" y="112"/>
                    </a:cubicBezTo>
                    <a:cubicBezTo>
                      <a:pt x="1258" y="106"/>
                      <a:pt x="1163" y="101"/>
                      <a:pt x="1067" y="96"/>
                    </a:cubicBezTo>
                    <a:cubicBezTo>
                      <a:pt x="1035" y="80"/>
                      <a:pt x="1003" y="64"/>
                      <a:pt x="972" y="48"/>
                    </a:cubicBezTo>
                    <a:cubicBezTo>
                      <a:pt x="956" y="53"/>
                      <a:pt x="940" y="59"/>
                      <a:pt x="924" y="64"/>
                    </a:cubicBezTo>
                    <a:cubicBezTo>
                      <a:pt x="871" y="48"/>
                      <a:pt x="818" y="32"/>
                      <a:pt x="765" y="16"/>
                    </a:cubicBezTo>
                    <a:cubicBezTo>
                      <a:pt x="749" y="26"/>
                      <a:pt x="733" y="37"/>
                      <a:pt x="717" y="48"/>
                    </a:cubicBezTo>
                    <a:cubicBezTo>
                      <a:pt x="701" y="32"/>
                      <a:pt x="685" y="16"/>
                      <a:pt x="669" y="0"/>
                    </a:cubicBezTo>
                    <a:cubicBezTo>
                      <a:pt x="674" y="11"/>
                      <a:pt x="680" y="21"/>
                      <a:pt x="685" y="32"/>
                    </a:cubicBezTo>
                    <a:cubicBezTo>
                      <a:pt x="674" y="37"/>
                      <a:pt x="664" y="42"/>
                      <a:pt x="653" y="48"/>
                    </a:cubicBezTo>
                    <a:cubicBezTo>
                      <a:pt x="637" y="32"/>
                      <a:pt x="621" y="16"/>
                      <a:pt x="605" y="0"/>
                    </a:cubicBezTo>
                    <a:cubicBezTo>
                      <a:pt x="616" y="21"/>
                      <a:pt x="626" y="43"/>
                      <a:pt x="637" y="64"/>
                    </a:cubicBezTo>
                    <a:cubicBezTo>
                      <a:pt x="621" y="69"/>
                      <a:pt x="605" y="74"/>
                      <a:pt x="589" y="79"/>
                    </a:cubicBezTo>
                    <a:cubicBezTo>
                      <a:pt x="542" y="74"/>
                      <a:pt x="494" y="69"/>
                      <a:pt x="446" y="64"/>
                    </a:cubicBezTo>
                    <a:cubicBezTo>
                      <a:pt x="430" y="59"/>
                      <a:pt x="414" y="53"/>
                      <a:pt x="399" y="48"/>
                    </a:cubicBezTo>
                    <a:cubicBezTo>
                      <a:pt x="399" y="64"/>
                      <a:pt x="399" y="80"/>
                      <a:pt x="399" y="96"/>
                    </a:cubicBezTo>
                    <a:cubicBezTo>
                      <a:pt x="388" y="90"/>
                      <a:pt x="377" y="85"/>
                      <a:pt x="366" y="79"/>
                    </a:cubicBezTo>
                    <a:cubicBezTo>
                      <a:pt x="361" y="85"/>
                      <a:pt x="356" y="90"/>
                      <a:pt x="351" y="96"/>
                    </a:cubicBezTo>
                    <a:cubicBezTo>
                      <a:pt x="324" y="90"/>
                      <a:pt x="297" y="85"/>
                      <a:pt x="271" y="79"/>
                    </a:cubicBezTo>
                    <a:cubicBezTo>
                      <a:pt x="265" y="90"/>
                      <a:pt x="260" y="101"/>
                      <a:pt x="255" y="112"/>
                    </a:cubicBezTo>
                    <a:cubicBezTo>
                      <a:pt x="239" y="112"/>
                      <a:pt x="223" y="112"/>
                      <a:pt x="208" y="112"/>
                    </a:cubicBezTo>
                    <a:cubicBezTo>
                      <a:pt x="213" y="117"/>
                      <a:pt x="218" y="122"/>
                      <a:pt x="223" y="127"/>
                    </a:cubicBezTo>
                    <a:cubicBezTo>
                      <a:pt x="207" y="122"/>
                      <a:pt x="191" y="117"/>
                      <a:pt x="175" y="112"/>
                    </a:cubicBezTo>
                    <a:cubicBezTo>
                      <a:pt x="181" y="128"/>
                      <a:pt x="186" y="144"/>
                      <a:pt x="191" y="159"/>
                    </a:cubicBezTo>
                    <a:cubicBezTo>
                      <a:pt x="164" y="159"/>
                      <a:pt x="138" y="159"/>
                      <a:pt x="112" y="159"/>
                    </a:cubicBezTo>
                    <a:cubicBezTo>
                      <a:pt x="101" y="159"/>
                      <a:pt x="91" y="159"/>
                      <a:pt x="80" y="159"/>
                    </a:cubicBezTo>
                    <a:cubicBezTo>
                      <a:pt x="80" y="165"/>
                      <a:pt x="80" y="170"/>
                      <a:pt x="80" y="176"/>
                    </a:cubicBezTo>
                    <a:cubicBezTo>
                      <a:pt x="53" y="181"/>
                      <a:pt x="27" y="186"/>
                      <a:pt x="0" y="191"/>
                    </a:cubicBezTo>
                    <a:cubicBezTo>
                      <a:pt x="11" y="207"/>
                      <a:pt x="22" y="223"/>
                      <a:pt x="32" y="239"/>
                    </a:cubicBezTo>
                    <a:cubicBezTo>
                      <a:pt x="22" y="250"/>
                      <a:pt x="11" y="260"/>
                      <a:pt x="0" y="271"/>
                    </a:cubicBezTo>
                    <a:cubicBezTo>
                      <a:pt x="16" y="276"/>
                      <a:pt x="32" y="281"/>
                      <a:pt x="48" y="286"/>
                    </a:cubicBezTo>
                    <a:cubicBezTo>
                      <a:pt x="48" y="281"/>
                      <a:pt x="48" y="276"/>
                      <a:pt x="48" y="271"/>
                    </a:cubicBezTo>
                    <a:cubicBezTo>
                      <a:pt x="48" y="266"/>
                      <a:pt x="48" y="260"/>
                      <a:pt x="48" y="255"/>
                    </a:cubicBezTo>
                    <a:cubicBezTo>
                      <a:pt x="53" y="260"/>
                      <a:pt x="58" y="266"/>
                      <a:pt x="64" y="271"/>
                    </a:cubicBezTo>
                    <a:cubicBezTo>
                      <a:pt x="58" y="271"/>
                      <a:pt x="53" y="271"/>
                      <a:pt x="48" y="271"/>
                    </a:cubicBezTo>
                    <a:cubicBezTo>
                      <a:pt x="53" y="276"/>
                      <a:pt x="58" y="281"/>
                      <a:pt x="64" y="286"/>
                    </a:cubicBezTo>
                    <a:cubicBezTo>
                      <a:pt x="43" y="292"/>
                      <a:pt x="21" y="297"/>
                      <a:pt x="0" y="302"/>
                    </a:cubicBezTo>
                    <a:cubicBezTo>
                      <a:pt x="11" y="318"/>
                      <a:pt x="22" y="334"/>
                      <a:pt x="32" y="350"/>
                    </a:cubicBezTo>
                    <a:cubicBezTo>
                      <a:pt x="27" y="356"/>
                      <a:pt x="22" y="361"/>
                      <a:pt x="16" y="366"/>
                    </a:cubicBezTo>
                    <a:cubicBezTo>
                      <a:pt x="53" y="366"/>
                      <a:pt x="91" y="366"/>
                      <a:pt x="128" y="366"/>
                    </a:cubicBezTo>
                    <a:cubicBezTo>
                      <a:pt x="133" y="366"/>
                      <a:pt x="139" y="366"/>
                      <a:pt x="144" y="366"/>
                    </a:cubicBezTo>
                    <a:cubicBezTo>
                      <a:pt x="139" y="366"/>
                      <a:pt x="133" y="366"/>
                      <a:pt x="128" y="366"/>
                    </a:cubicBezTo>
                    <a:cubicBezTo>
                      <a:pt x="128" y="372"/>
                      <a:pt x="128" y="377"/>
                      <a:pt x="128" y="383"/>
                    </a:cubicBezTo>
                    <a:cubicBezTo>
                      <a:pt x="101" y="377"/>
                      <a:pt x="74" y="372"/>
                      <a:pt x="48" y="366"/>
                    </a:cubicBezTo>
                    <a:cubicBezTo>
                      <a:pt x="43" y="377"/>
                      <a:pt x="37" y="387"/>
                      <a:pt x="32" y="398"/>
                    </a:cubicBezTo>
                    <a:cubicBezTo>
                      <a:pt x="37" y="414"/>
                      <a:pt x="43" y="430"/>
                      <a:pt x="48" y="446"/>
                    </a:cubicBezTo>
                    <a:cubicBezTo>
                      <a:pt x="64" y="451"/>
                      <a:pt x="79" y="456"/>
                      <a:pt x="95" y="462"/>
                    </a:cubicBezTo>
                    <a:cubicBezTo>
                      <a:pt x="106" y="488"/>
                      <a:pt x="117" y="515"/>
                      <a:pt x="128" y="541"/>
                    </a:cubicBezTo>
                    <a:cubicBezTo>
                      <a:pt x="149" y="541"/>
                      <a:pt x="170" y="541"/>
                      <a:pt x="191" y="541"/>
                    </a:cubicBezTo>
                    <a:cubicBezTo>
                      <a:pt x="207" y="552"/>
                      <a:pt x="223" y="562"/>
                      <a:pt x="239" y="573"/>
                    </a:cubicBezTo>
                    <a:cubicBezTo>
                      <a:pt x="255" y="568"/>
                      <a:pt x="271" y="563"/>
                      <a:pt x="287" y="558"/>
                    </a:cubicBezTo>
                    <a:cubicBezTo>
                      <a:pt x="292" y="542"/>
                      <a:pt x="297" y="526"/>
                      <a:pt x="302" y="509"/>
                    </a:cubicBezTo>
                    <a:cubicBezTo>
                      <a:pt x="329" y="520"/>
                      <a:pt x="356" y="530"/>
                      <a:pt x="382" y="541"/>
                    </a:cubicBezTo>
                    <a:cubicBezTo>
                      <a:pt x="361" y="599"/>
                      <a:pt x="340" y="658"/>
                      <a:pt x="318" y="716"/>
                    </a:cubicBezTo>
                    <a:cubicBezTo>
                      <a:pt x="398" y="690"/>
                      <a:pt x="478" y="664"/>
                      <a:pt x="558" y="637"/>
                    </a:cubicBezTo>
                  </a:path>
                </a:pathLst>
              </a:custGeom>
              <a:solidFill>
                <a:srgbClr val="F8A764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144" name="Freeform 181"/>
              <p:cNvSpPr>
                <a:spLocks noChangeArrowheads="1"/>
              </p:cNvSpPr>
              <p:nvPr/>
            </p:nvSpPr>
            <p:spPr bwMode="auto">
              <a:xfrm>
                <a:off x="6040438" y="2273300"/>
                <a:ext cx="4762" cy="0"/>
              </a:xfrm>
              <a:custGeom>
                <a:avLst/>
                <a:gdLst>
                  <a:gd name="T0" fmla="*/ 0 w 17"/>
                  <a:gd name="T1" fmla="*/ 0 h 1"/>
                  <a:gd name="T2" fmla="*/ 0 w 17"/>
                  <a:gd name="T3" fmla="*/ 0 h 1"/>
                  <a:gd name="T4" fmla="*/ 4483 w 17"/>
                  <a:gd name="T5" fmla="*/ 0 h 1"/>
                  <a:gd name="T6" fmla="*/ 0 w 1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0" y="0"/>
                    </a:lnTo>
                    <a:cubicBezTo>
                      <a:pt x="5" y="0"/>
                      <a:pt x="11" y="0"/>
                      <a:pt x="16" y="0"/>
                    </a:cubicBezTo>
                    <a:cubicBezTo>
                      <a:pt x="11" y="0"/>
                      <a:pt x="5" y="0"/>
                      <a:pt x="0" y="0"/>
                    </a:cubicBezTo>
                  </a:path>
                </a:pathLst>
              </a:custGeom>
              <a:grpFill/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145" name="Freeform 182"/>
              <p:cNvSpPr>
                <a:spLocks noChangeArrowheads="1"/>
              </p:cNvSpPr>
              <p:nvPr/>
            </p:nvSpPr>
            <p:spPr bwMode="auto">
              <a:xfrm>
                <a:off x="6010275" y="2232025"/>
                <a:ext cx="4763" cy="4763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4482 h 17"/>
                  <a:gd name="T4" fmla="*/ 4483 w 17"/>
                  <a:gd name="T5" fmla="*/ 4482 h 17"/>
                  <a:gd name="T6" fmla="*/ 0 w 17"/>
                  <a:gd name="T7" fmla="*/ 0 h 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" h="17">
                    <a:moveTo>
                      <a:pt x="0" y="0"/>
                    </a:moveTo>
                    <a:cubicBezTo>
                      <a:pt x="0" y="5"/>
                      <a:pt x="0" y="11"/>
                      <a:pt x="0" y="16"/>
                    </a:cubicBezTo>
                    <a:cubicBezTo>
                      <a:pt x="5" y="16"/>
                      <a:pt x="10" y="16"/>
                      <a:pt x="16" y="16"/>
                    </a:cubicBezTo>
                    <a:cubicBezTo>
                      <a:pt x="10" y="11"/>
                      <a:pt x="5" y="5"/>
                      <a:pt x="0" y="0"/>
                    </a:cubicBezTo>
                  </a:path>
                </a:pathLst>
              </a:custGeom>
              <a:grpFill/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146" name="Freeform 183"/>
              <p:cNvSpPr>
                <a:spLocks noChangeArrowheads="1"/>
              </p:cNvSpPr>
              <p:nvPr/>
            </p:nvSpPr>
            <p:spPr bwMode="auto">
              <a:xfrm>
                <a:off x="5959475" y="2284413"/>
                <a:ext cx="38100" cy="15875"/>
              </a:xfrm>
              <a:custGeom>
                <a:avLst/>
                <a:gdLst>
                  <a:gd name="T0" fmla="*/ 37760 w 112"/>
                  <a:gd name="T1" fmla="*/ 15551 h 49"/>
                  <a:gd name="T2" fmla="*/ 26874 w 112"/>
                  <a:gd name="T3" fmla="*/ 5184 h 49"/>
                  <a:gd name="T4" fmla="*/ 15988 w 112"/>
                  <a:gd name="T5" fmla="*/ 0 h 49"/>
                  <a:gd name="T6" fmla="*/ 0 w 112"/>
                  <a:gd name="T7" fmla="*/ 10367 h 49"/>
                  <a:gd name="T8" fmla="*/ 10546 w 112"/>
                  <a:gd name="T9" fmla="*/ 15551 h 49"/>
                  <a:gd name="T10" fmla="*/ 37760 w 112"/>
                  <a:gd name="T11" fmla="*/ 15551 h 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2" h="49">
                    <a:moveTo>
                      <a:pt x="111" y="48"/>
                    </a:moveTo>
                    <a:cubicBezTo>
                      <a:pt x="100" y="37"/>
                      <a:pt x="90" y="27"/>
                      <a:pt x="79" y="16"/>
                    </a:cubicBezTo>
                    <a:cubicBezTo>
                      <a:pt x="68" y="11"/>
                      <a:pt x="58" y="5"/>
                      <a:pt x="47" y="0"/>
                    </a:cubicBezTo>
                    <a:cubicBezTo>
                      <a:pt x="31" y="11"/>
                      <a:pt x="16" y="21"/>
                      <a:pt x="0" y="32"/>
                    </a:cubicBezTo>
                    <a:cubicBezTo>
                      <a:pt x="10" y="37"/>
                      <a:pt x="21" y="42"/>
                      <a:pt x="31" y="48"/>
                    </a:cubicBezTo>
                    <a:cubicBezTo>
                      <a:pt x="58" y="48"/>
                      <a:pt x="85" y="48"/>
                      <a:pt x="111" y="48"/>
                    </a:cubicBezTo>
                  </a:path>
                </a:pathLst>
              </a:custGeom>
              <a:grpFill/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</p:grpSp>
        <p:grpSp>
          <p:nvGrpSpPr>
            <p:cNvPr id="11" name="Gruppierung 17"/>
            <p:cNvGrpSpPr>
              <a:grpSpLocks/>
            </p:cNvGrpSpPr>
            <p:nvPr/>
          </p:nvGrpSpPr>
          <p:grpSpPr bwMode="auto">
            <a:xfrm>
              <a:off x="4629150" y="850900"/>
              <a:ext cx="1346200" cy="1919287"/>
              <a:chOff x="4629150" y="850900"/>
              <a:chExt cx="1346200" cy="1919287"/>
            </a:xfrm>
            <a:grpFill/>
          </p:grpSpPr>
          <p:sp>
            <p:nvSpPr>
              <p:cNvPr id="135" name="Freeform 185"/>
              <p:cNvSpPr>
                <a:spLocks noChangeArrowheads="1"/>
              </p:cNvSpPr>
              <p:nvPr/>
            </p:nvSpPr>
            <p:spPr bwMode="auto">
              <a:xfrm>
                <a:off x="5421313" y="2393950"/>
                <a:ext cx="101600" cy="147638"/>
              </a:xfrm>
              <a:custGeom>
                <a:avLst/>
                <a:gdLst>
                  <a:gd name="T0" fmla="*/ 11289 w 288"/>
                  <a:gd name="T1" fmla="*/ 113129 h 415"/>
                  <a:gd name="T2" fmla="*/ 11289 w 288"/>
                  <a:gd name="T3" fmla="*/ 124513 h 415"/>
                  <a:gd name="T4" fmla="*/ 22578 w 288"/>
                  <a:gd name="T5" fmla="*/ 118821 h 415"/>
                  <a:gd name="T6" fmla="*/ 5644 w 288"/>
                  <a:gd name="T7" fmla="*/ 147281 h 415"/>
                  <a:gd name="T8" fmla="*/ 22578 w 288"/>
                  <a:gd name="T9" fmla="*/ 141589 h 415"/>
                  <a:gd name="T10" fmla="*/ 28222 w 288"/>
                  <a:gd name="T11" fmla="*/ 130205 h 415"/>
                  <a:gd name="T12" fmla="*/ 28222 w 288"/>
                  <a:gd name="T13" fmla="*/ 118821 h 415"/>
                  <a:gd name="T14" fmla="*/ 39158 w 288"/>
                  <a:gd name="T15" fmla="*/ 113129 h 415"/>
                  <a:gd name="T16" fmla="*/ 33867 w 288"/>
                  <a:gd name="T17" fmla="*/ 113129 h 415"/>
                  <a:gd name="T18" fmla="*/ 33867 w 288"/>
                  <a:gd name="T19" fmla="*/ 113129 h 415"/>
                  <a:gd name="T20" fmla="*/ 61736 w 288"/>
                  <a:gd name="T21" fmla="*/ 101745 h 415"/>
                  <a:gd name="T22" fmla="*/ 61736 w 288"/>
                  <a:gd name="T23" fmla="*/ 90717 h 415"/>
                  <a:gd name="T24" fmla="*/ 89606 w 288"/>
                  <a:gd name="T25" fmla="*/ 73641 h 415"/>
                  <a:gd name="T26" fmla="*/ 73025 w 288"/>
                  <a:gd name="T27" fmla="*/ 67949 h 415"/>
                  <a:gd name="T28" fmla="*/ 73025 w 288"/>
                  <a:gd name="T29" fmla="*/ 45180 h 415"/>
                  <a:gd name="T30" fmla="*/ 67028 w 288"/>
                  <a:gd name="T31" fmla="*/ 45180 h 415"/>
                  <a:gd name="T32" fmla="*/ 73025 w 288"/>
                  <a:gd name="T33" fmla="*/ 28104 h 415"/>
                  <a:gd name="T34" fmla="*/ 89606 w 288"/>
                  <a:gd name="T35" fmla="*/ 28104 h 415"/>
                  <a:gd name="T36" fmla="*/ 95250 w 288"/>
                  <a:gd name="T37" fmla="*/ 11028 h 415"/>
                  <a:gd name="T38" fmla="*/ 101247 w 288"/>
                  <a:gd name="T39" fmla="*/ 17076 h 415"/>
                  <a:gd name="T40" fmla="*/ 95250 w 288"/>
                  <a:gd name="T41" fmla="*/ 0 h 415"/>
                  <a:gd name="T42" fmla="*/ 73025 w 288"/>
                  <a:gd name="T43" fmla="*/ 0 h 415"/>
                  <a:gd name="T44" fmla="*/ 67028 w 288"/>
                  <a:gd name="T45" fmla="*/ 11028 h 415"/>
                  <a:gd name="T46" fmla="*/ 61736 w 288"/>
                  <a:gd name="T47" fmla="*/ 0 h 415"/>
                  <a:gd name="T48" fmla="*/ 56092 w 288"/>
                  <a:gd name="T49" fmla="*/ 0 h 415"/>
                  <a:gd name="T50" fmla="*/ 50800 w 288"/>
                  <a:gd name="T51" fmla="*/ 11028 h 415"/>
                  <a:gd name="T52" fmla="*/ 33867 w 288"/>
                  <a:gd name="T53" fmla="*/ 17076 h 415"/>
                  <a:gd name="T54" fmla="*/ 0 w 288"/>
                  <a:gd name="T55" fmla="*/ 56209 h 415"/>
                  <a:gd name="T56" fmla="*/ 5644 w 288"/>
                  <a:gd name="T57" fmla="*/ 78977 h 415"/>
                  <a:gd name="T58" fmla="*/ 0 w 288"/>
                  <a:gd name="T59" fmla="*/ 96053 h 415"/>
                  <a:gd name="T60" fmla="*/ 11289 w 288"/>
                  <a:gd name="T61" fmla="*/ 113129 h 41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88" h="415">
                    <a:moveTo>
                      <a:pt x="32" y="318"/>
                    </a:moveTo>
                    <a:cubicBezTo>
                      <a:pt x="32" y="329"/>
                      <a:pt x="32" y="339"/>
                      <a:pt x="32" y="350"/>
                    </a:cubicBezTo>
                    <a:cubicBezTo>
                      <a:pt x="42" y="345"/>
                      <a:pt x="53" y="339"/>
                      <a:pt x="64" y="334"/>
                    </a:cubicBezTo>
                    <a:cubicBezTo>
                      <a:pt x="48" y="360"/>
                      <a:pt x="32" y="387"/>
                      <a:pt x="16" y="414"/>
                    </a:cubicBezTo>
                    <a:cubicBezTo>
                      <a:pt x="32" y="408"/>
                      <a:pt x="48" y="403"/>
                      <a:pt x="64" y="398"/>
                    </a:cubicBezTo>
                    <a:cubicBezTo>
                      <a:pt x="69" y="387"/>
                      <a:pt x="74" y="377"/>
                      <a:pt x="80" y="366"/>
                    </a:cubicBezTo>
                    <a:cubicBezTo>
                      <a:pt x="80" y="355"/>
                      <a:pt x="80" y="345"/>
                      <a:pt x="80" y="334"/>
                    </a:cubicBezTo>
                    <a:cubicBezTo>
                      <a:pt x="90" y="329"/>
                      <a:pt x="101" y="324"/>
                      <a:pt x="111" y="318"/>
                    </a:cubicBezTo>
                    <a:cubicBezTo>
                      <a:pt x="106" y="318"/>
                      <a:pt x="101" y="318"/>
                      <a:pt x="96" y="318"/>
                    </a:cubicBezTo>
                    <a:cubicBezTo>
                      <a:pt x="122" y="308"/>
                      <a:pt x="149" y="297"/>
                      <a:pt x="175" y="286"/>
                    </a:cubicBezTo>
                    <a:cubicBezTo>
                      <a:pt x="175" y="276"/>
                      <a:pt x="175" y="265"/>
                      <a:pt x="175" y="255"/>
                    </a:cubicBezTo>
                    <a:cubicBezTo>
                      <a:pt x="201" y="239"/>
                      <a:pt x="228" y="223"/>
                      <a:pt x="254" y="207"/>
                    </a:cubicBezTo>
                    <a:cubicBezTo>
                      <a:pt x="239" y="202"/>
                      <a:pt x="223" y="196"/>
                      <a:pt x="207" y="191"/>
                    </a:cubicBezTo>
                    <a:cubicBezTo>
                      <a:pt x="207" y="169"/>
                      <a:pt x="207" y="148"/>
                      <a:pt x="207" y="127"/>
                    </a:cubicBezTo>
                    <a:cubicBezTo>
                      <a:pt x="202" y="127"/>
                      <a:pt x="196" y="127"/>
                      <a:pt x="190" y="127"/>
                    </a:cubicBezTo>
                    <a:cubicBezTo>
                      <a:pt x="196" y="111"/>
                      <a:pt x="202" y="95"/>
                      <a:pt x="207" y="79"/>
                    </a:cubicBezTo>
                    <a:cubicBezTo>
                      <a:pt x="223" y="79"/>
                      <a:pt x="239" y="79"/>
                      <a:pt x="254" y="79"/>
                    </a:cubicBezTo>
                    <a:cubicBezTo>
                      <a:pt x="260" y="63"/>
                      <a:pt x="265" y="47"/>
                      <a:pt x="270" y="31"/>
                    </a:cubicBezTo>
                    <a:cubicBezTo>
                      <a:pt x="276" y="37"/>
                      <a:pt x="281" y="42"/>
                      <a:pt x="287" y="48"/>
                    </a:cubicBezTo>
                    <a:cubicBezTo>
                      <a:pt x="281" y="32"/>
                      <a:pt x="276" y="16"/>
                      <a:pt x="270" y="0"/>
                    </a:cubicBezTo>
                    <a:cubicBezTo>
                      <a:pt x="249" y="0"/>
                      <a:pt x="228" y="0"/>
                      <a:pt x="207" y="0"/>
                    </a:cubicBezTo>
                    <a:cubicBezTo>
                      <a:pt x="202" y="10"/>
                      <a:pt x="196" y="21"/>
                      <a:pt x="190" y="31"/>
                    </a:cubicBezTo>
                    <a:cubicBezTo>
                      <a:pt x="185" y="21"/>
                      <a:pt x="180" y="10"/>
                      <a:pt x="175" y="0"/>
                    </a:cubicBezTo>
                    <a:cubicBezTo>
                      <a:pt x="170" y="0"/>
                      <a:pt x="164" y="0"/>
                      <a:pt x="159" y="0"/>
                    </a:cubicBezTo>
                    <a:cubicBezTo>
                      <a:pt x="154" y="10"/>
                      <a:pt x="149" y="21"/>
                      <a:pt x="144" y="31"/>
                    </a:cubicBezTo>
                    <a:cubicBezTo>
                      <a:pt x="128" y="37"/>
                      <a:pt x="112" y="42"/>
                      <a:pt x="96" y="48"/>
                    </a:cubicBezTo>
                    <a:cubicBezTo>
                      <a:pt x="64" y="85"/>
                      <a:pt x="32" y="121"/>
                      <a:pt x="0" y="158"/>
                    </a:cubicBezTo>
                    <a:cubicBezTo>
                      <a:pt x="5" y="180"/>
                      <a:pt x="10" y="201"/>
                      <a:pt x="16" y="222"/>
                    </a:cubicBezTo>
                    <a:cubicBezTo>
                      <a:pt x="10" y="238"/>
                      <a:pt x="5" y="254"/>
                      <a:pt x="0" y="270"/>
                    </a:cubicBezTo>
                    <a:cubicBezTo>
                      <a:pt x="10" y="286"/>
                      <a:pt x="21" y="302"/>
                      <a:pt x="32" y="318"/>
                    </a:cubicBez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136" name="Freeform 186"/>
              <p:cNvSpPr>
                <a:spLocks noChangeArrowheads="1"/>
              </p:cNvSpPr>
              <p:nvPr/>
            </p:nvSpPr>
            <p:spPr bwMode="auto">
              <a:xfrm>
                <a:off x="4629150" y="850900"/>
                <a:ext cx="1346200" cy="1919288"/>
              </a:xfrm>
              <a:custGeom>
                <a:avLst/>
                <a:gdLst>
                  <a:gd name="T0" fmla="*/ 1260219 w 3742"/>
                  <a:gd name="T1" fmla="*/ 234560 h 5335"/>
                  <a:gd name="T2" fmla="*/ 1254463 w 3742"/>
                  <a:gd name="T3" fmla="*/ 188871 h 5335"/>
                  <a:gd name="T4" fmla="*/ 1087897 w 3742"/>
                  <a:gd name="T5" fmla="*/ 74469 h 5335"/>
                  <a:gd name="T6" fmla="*/ 899385 w 3742"/>
                  <a:gd name="T7" fmla="*/ 51445 h 5335"/>
                  <a:gd name="T8" fmla="*/ 681374 w 3742"/>
                  <a:gd name="T9" fmla="*/ 137066 h 5335"/>
                  <a:gd name="T10" fmla="*/ 532436 w 3742"/>
                  <a:gd name="T11" fmla="*/ 263340 h 5335"/>
                  <a:gd name="T12" fmla="*/ 303632 w 3742"/>
                  <a:gd name="T13" fmla="*/ 618417 h 5335"/>
                  <a:gd name="T14" fmla="*/ 114402 w 3742"/>
                  <a:gd name="T15" fmla="*/ 750087 h 5335"/>
                  <a:gd name="T16" fmla="*/ 171603 w 3742"/>
                  <a:gd name="T17" fmla="*/ 1036451 h 5335"/>
                  <a:gd name="T18" fmla="*/ 148938 w 3742"/>
                  <a:gd name="T19" fmla="*/ 1231438 h 5335"/>
                  <a:gd name="T20" fmla="*/ 39933 w 3742"/>
                  <a:gd name="T21" fmla="*/ 1397284 h 5335"/>
                  <a:gd name="T22" fmla="*/ 11152 w 3742"/>
                  <a:gd name="T23" fmla="*/ 1397284 h 5335"/>
                  <a:gd name="T24" fmla="*/ 28421 w 3742"/>
                  <a:gd name="T25" fmla="*/ 1477869 h 5335"/>
                  <a:gd name="T26" fmla="*/ 57201 w 3742"/>
                  <a:gd name="T27" fmla="*/ 1494777 h 5335"/>
                  <a:gd name="T28" fmla="*/ 74469 w 3742"/>
                  <a:gd name="T29" fmla="*/ 1558094 h 5335"/>
                  <a:gd name="T30" fmla="*/ 108646 w 3742"/>
                  <a:gd name="T31" fmla="*/ 1609539 h 5335"/>
                  <a:gd name="T32" fmla="*/ 142822 w 3742"/>
                  <a:gd name="T33" fmla="*/ 1684008 h 5335"/>
                  <a:gd name="T34" fmla="*/ 194267 w 3742"/>
                  <a:gd name="T35" fmla="*/ 1781142 h 5335"/>
                  <a:gd name="T36" fmla="*/ 217292 w 3742"/>
                  <a:gd name="T37" fmla="*/ 1901659 h 5335"/>
                  <a:gd name="T38" fmla="*/ 360833 w 3742"/>
                  <a:gd name="T39" fmla="*/ 1844458 h 5335"/>
                  <a:gd name="T40" fmla="*/ 480991 w 3742"/>
                  <a:gd name="T41" fmla="*/ 1792654 h 5335"/>
                  <a:gd name="T42" fmla="*/ 544308 w 3742"/>
                  <a:gd name="T43" fmla="*/ 1809922 h 5335"/>
                  <a:gd name="T44" fmla="*/ 618417 w 3742"/>
                  <a:gd name="T45" fmla="*/ 1666740 h 5335"/>
                  <a:gd name="T46" fmla="*/ 624173 w 3742"/>
                  <a:gd name="T47" fmla="*/ 1597667 h 5335"/>
                  <a:gd name="T48" fmla="*/ 635686 w 3742"/>
                  <a:gd name="T49" fmla="*/ 1546222 h 5335"/>
                  <a:gd name="T50" fmla="*/ 641442 w 3742"/>
                  <a:gd name="T51" fmla="*/ 1506290 h 5335"/>
                  <a:gd name="T52" fmla="*/ 624173 w 3742"/>
                  <a:gd name="T53" fmla="*/ 1443333 h 5335"/>
                  <a:gd name="T54" fmla="*/ 652594 w 3742"/>
                  <a:gd name="T55" fmla="*/ 1431820 h 5335"/>
                  <a:gd name="T56" fmla="*/ 698643 w 3742"/>
                  <a:gd name="T57" fmla="*/ 1414552 h 5335"/>
                  <a:gd name="T58" fmla="*/ 732819 w 3742"/>
                  <a:gd name="T59" fmla="*/ 1380376 h 5335"/>
                  <a:gd name="T60" fmla="*/ 744691 w 3742"/>
                  <a:gd name="T61" fmla="*/ 1403400 h 5335"/>
                  <a:gd name="T62" fmla="*/ 767356 w 3742"/>
                  <a:gd name="T63" fmla="*/ 1386132 h 5335"/>
                  <a:gd name="T64" fmla="*/ 819160 w 3742"/>
                  <a:gd name="T65" fmla="*/ 1357351 h 5335"/>
                  <a:gd name="T66" fmla="*/ 801892 w 3742"/>
                  <a:gd name="T67" fmla="*/ 1334327 h 5335"/>
                  <a:gd name="T68" fmla="*/ 830313 w 3742"/>
                  <a:gd name="T69" fmla="*/ 1294394 h 5335"/>
                  <a:gd name="T70" fmla="*/ 853337 w 3742"/>
                  <a:gd name="T71" fmla="*/ 1254102 h 5335"/>
                  <a:gd name="T72" fmla="*/ 819160 w 3742"/>
                  <a:gd name="T73" fmla="*/ 1208413 h 5335"/>
                  <a:gd name="T74" fmla="*/ 727423 w 3742"/>
                  <a:gd name="T75" fmla="*/ 1162365 h 5335"/>
                  <a:gd name="T76" fmla="*/ 652594 w 3742"/>
                  <a:gd name="T77" fmla="*/ 1070987 h 5335"/>
                  <a:gd name="T78" fmla="*/ 641442 w 3742"/>
                  <a:gd name="T79" fmla="*/ 1019543 h 5335"/>
                  <a:gd name="T80" fmla="*/ 675618 w 3742"/>
                  <a:gd name="T81" fmla="*/ 996518 h 5335"/>
                  <a:gd name="T82" fmla="*/ 670222 w 3742"/>
                  <a:gd name="T83" fmla="*/ 916653 h 5335"/>
                  <a:gd name="T84" fmla="*/ 721667 w 3742"/>
                  <a:gd name="T85" fmla="*/ 864848 h 5335"/>
                  <a:gd name="T86" fmla="*/ 721667 w 3742"/>
                  <a:gd name="T87" fmla="*/ 841824 h 5335"/>
                  <a:gd name="T88" fmla="*/ 784624 w 3742"/>
                  <a:gd name="T89" fmla="*/ 830312 h 5335"/>
                  <a:gd name="T90" fmla="*/ 784624 w 3742"/>
                  <a:gd name="T91" fmla="*/ 795776 h 5335"/>
                  <a:gd name="T92" fmla="*/ 824916 w 3742"/>
                  <a:gd name="T93" fmla="*/ 790379 h 5335"/>
                  <a:gd name="T94" fmla="*/ 847581 w 3742"/>
                  <a:gd name="T95" fmla="*/ 773111 h 5335"/>
                  <a:gd name="T96" fmla="*/ 904782 w 3742"/>
                  <a:gd name="T97" fmla="*/ 755843 h 5335"/>
                  <a:gd name="T98" fmla="*/ 979611 w 3742"/>
                  <a:gd name="T99" fmla="*/ 710154 h 5335"/>
                  <a:gd name="T100" fmla="*/ 1099768 w 3742"/>
                  <a:gd name="T101" fmla="*/ 618417 h 5335"/>
                  <a:gd name="T102" fmla="*/ 1059476 w 3742"/>
                  <a:gd name="T103" fmla="*/ 589637 h 5335"/>
                  <a:gd name="T104" fmla="*/ 1087897 w 3742"/>
                  <a:gd name="T105" fmla="*/ 532796 h 5335"/>
                  <a:gd name="T106" fmla="*/ 1087897 w 3742"/>
                  <a:gd name="T107" fmla="*/ 492503 h 5335"/>
                  <a:gd name="T108" fmla="*/ 1156969 w 3742"/>
                  <a:gd name="T109" fmla="*/ 463723 h 5335"/>
                  <a:gd name="T110" fmla="*/ 1191146 w 3742"/>
                  <a:gd name="T111" fmla="*/ 440699 h 5335"/>
                  <a:gd name="T112" fmla="*/ 1265615 w 3742"/>
                  <a:gd name="T113" fmla="*/ 440699 h 5335"/>
                  <a:gd name="T114" fmla="*/ 1305908 w 3742"/>
                  <a:gd name="T115" fmla="*/ 378101 h 5335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3742" h="5335">
                    <a:moveTo>
                      <a:pt x="3566" y="1002"/>
                    </a:moveTo>
                    <a:cubicBezTo>
                      <a:pt x="3566" y="992"/>
                      <a:pt x="3566" y="981"/>
                      <a:pt x="3566" y="971"/>
                    </a:cubicBezTo>
                    <a:cubicBezTo>
                      <a:pt x="3582" y="949"/>
                      <a:pt x="3598" y="928"/>
                      <a:pt x="3614" y="907"/>
                    </a:cubicBezTo>
                    <a:cubicBezTo>
                      <a:pt x="3620" y="886"/>
                      <a:pt x="3625" y="865"/>
                      <a:pt x="3630" y="844"/>
                    </a:cubicBezTo>
                    <a:cubicBezTo>
                      <a:pt x="3635" y="838"/>
                      <a:pt x="3641" y="833"/>
                      <a:pt x="3646" y="827"/>
                    </a:cubicBezTo>
                    <a:cubicBezTo>
                      <a:pt x="3635" y="812"/>
                      <a:pt x="3625" y="796"/>
                      <a:pt x="3614" y="780"/>
                    </a:cubicBezTo>
                    <a:cubicBezTo>
                      <a:pt x="3577" y="748"/>
                      <a:pt x="3540" y="716"/>
                      <a:pt x="3503" y="684"/>
                    </a:cubicBezTo>
                    <a:cubicBezTo>
                      <a:pt x="3503" y="673"/>
                      <a:pt x="3503" y="663"/>
                      <a:pt x="3503" y="652"/>
                    </a:cubicBezTo>
                    <a:cubicBezTo>
                      <a:pt x="3524" y="642"/>
                      <a:pt x="3545" y="631"/>
                      <a:pt x="3566" y="621"/>
                    </a:cubicBezTo>
                    <a:cubicBezTo>
                      <a:pt x="3561" y="610"/>
                      <a:pt x="3555" y="599"/>
                      <a:pt x="3550" y="588"/>
                    </a:cubicBezTo>
                    <a:cubicBezTo>
                      <a:pt x="3539" y="588"/>
                      <a:pt x="3529" y="588"/>
                      <a:pt x="3518" y="588"/>
                    </a:cubicBezTo>
                    <a:cubicBezTo>
                      <a:pt x="3497" y="583"/>
                      <a:pt x="3476" y="578"/>
                      <a:pt x="3454" y="573"/>
                    </a:cubicBezTo>
                    <a:cubicBezTo>
                      <a:pt x="3465" y="557"/>
                      <a:pt x="3476" y="541"/>
                      <a:pt x="3487" y="525"/>
                    </a:cubicBezTo>
                    <a:cubicBezTo>
                      <a:pt x="3476" y="493"/>
                      <a:pt x="3465" y="461"/>
                      <a:pt x="3454" y="429"/>
                    </a:cubicBezTo>
                    <a:cubicBezTo>
                      <a:pt x="3471" y="418"/>
                      <a:pt x="3487" y="408"/>
                      <a:pt x="3503" y="397"/>
                    </a:cubicBezTo>
                    <a:cubicBezTo>
                      <a:pt x="3466" y="371"/>
                      <a:pt x="3429" y="345"/>
                      <a:pt x="3391" y="318"/>
                    </a:cubicBezTo>
                    <a:cubicBezTo>
                      <a:pt x="3381" y="323"/>
                      <a:pt x="3370" y="328"/>
                      <a:pt x="3360" y="334"/>
                    </a:cubicBezTo>
                    <a:cubicBezTo>
                      <a:pt x="3354" y="318"/>
                      <a:pt x="3348" y="302"/>
                      <a:pt x="3343" y="286"/>
                    </a:cubicBezTo>
                    <a:cubicBezTo>
                      <a:pt x="3311" y="270"/>
                      <a:pt x="3280" y="254"/>
                      <a:pt x="3248" y="238"/>
                    </a:cubicBezTo>
                    <a:cubicBezTo>
                      <a:pt x="3174" y="228"/>
                      <a:pt x="3099" y="217"/>
                      <a:pt x="3024" y="207"/>
                    </a:cubicBezTo>
                    <a:cubicBezTo>
                      <a:pt x="2913" y="153"/>
                      <a:pt x="2802" y="100"/>
                      <a:pt x="2691" y="47"/>
                    </a:cubicBezTo>
                    <a:cubicBezTo>
                      <a:pt x="2691" y="36"/>
                      <a:pt x="2691" y="26"/>
                      <a:pt x="2691" y="15"/>
                    </a:cubicBezTo>
                    <a:cubicBezTo>
                      <a:pt x="2664" y="10"/>
                      <a:pt x="2638" y="5"/>
                      <a:pt x="2611" y="0"/>
                    </a:cubicBezTo>
                    <a:cubicBezTo>
                      <a:pt x="2563" y="0"/>
                      <a:pt x="2515" y="0"/>
                      <a:pt x="2467" y="0"/>
                    </a:cubicBezTo>
                    <a:cubicBezTo>
                      <a:pt x="2489" y="15"/>
                      <a:pt x="2510" y="31"/>
                      <a:pt x="2531" y="47"/>
                    </a:cubicBezTo>
                    <a:cubicBezTo>
                      <a:pt x="2531" y="57"/>
                      <a:pt x="2531" y="68"/>
                      <a:pt x="2531" y="79"/>
                    </a:cubicBezTo>
                    <a:cubicBezTo>
                      <a:pt x="2521" y="100"/>
                      <a:pt x="2510" y="122"/>
                      <a:pt x="2500" y="143"/>
                    </a:cubicBezTo>
                    <a:cubicBezTo>
                      <a:pt x="2484" y="153"/>
                      <a:pt x="2467" y="164"/>
                      <a:pt x="2451" y="174"/>
                    </a:cubicBezTo>
                    <a:cubicBezTo>
                      <a:pt x="2467" y="180"/>
                      <a:pt x="2484" y="185"/>
                      <a:pt x="2500" y="191"/>
                    </a:cubicBezTo>
                    <a:cubicBezTo>
                      <a:pt x="2489" y="206"/>
                      <a:pt x="2478" y="222"/>
                      <a:pt x="2467" y="238"/>
                    </a:cubicBezTo>
                    <a:cubicBezTo>
                      <a:pt x="2314" y="217"/>
                      <a:pt x="2160" y="196"/>
                      <a:pt x="2006" y="174"/>
                    </a:cubicBezTo>
                    <a:cubicBezTo>
                      <a:pt x="1985" y="174"/>
                      <a:pt x="1963" y="174"/>
                      <a:pt x="1942" y="174"/>
                    </a:cubicBezTo>
                    <a:cubicBezTo>
                      <a:pt x="1942" y="217"/>
                      <a:pt x="1942" y="259"/>
                      <a:pt x="1942" y="302"/>
                    </a:cubicBezTo>
                    <a:cubicBezTo>
                      <a:pt x="1926" y="328"/>
                      <a:pt x="1910" y="355"/>
                      <a:pt x="1894" y="381"/>
                    </a:cubicBezTo>
                    <a:cubicBezTo>
                      <a:pt x="1831" y="365"/>
                      <a:pt x="1767" y="349"/>
                      <a:pt x="1704" y="334"/>
                    </a:cubicBezTo>
                    <a:cubicBezTo>
                      <a:pt x="1661" y="365"/>
                      <a:pt x="1618" y="397"/>
                      <a:pt x="1576" y="429"/>
                    </a:cubicBezTo>
                    <a:cubicBezTo>
                      <a:pt x="1544" y="472"/>
                      <a:pt x="1512" y="514"/>
                      <a:pt x="1480" y="557"/>
                    </a:cubicBezTo>
                    <a:cubicBezTo>
                      <a:pt x="1454" y="562"/>
                      <a:pt x="1427" y="567"/>
                      <a:pt x="1400" y="573"/>
                    </a:cubicBezTo>
                    <a:cubicBezTo>
                      <a:pt x="1400" y="578"/>
                      <a:pt x="1400" y="583"/>
                      <a:pt x="1400" y="588"/>
                    </a:cubicBezTo>
                    <a:cubicBezTo>
                      <a:pt x="1427" y="620"/>
                      <a:pt x="1454" y="652"/>
                      <a:pt x="1480" y="684"/>
                    </a:cubicBezTo>
                    <a:cubicBezTo>
                      <a:pt x="1480" y="700"/>
                      <a:pt x="1480" y="716"/>
                      <a:pt x="1480" y="732"/>
                    </a:cubicBezTo>
                    <a:cubicBezTo>
                      <a:pt x="1390" y="801"/>
                      <a:pt x="1300" y="870"/>
                      <a:pt x="1210" y="939"/>
                    </a:cubicBezTo>
                    <a:cubicBezTo>
                      <a:pt x="1215" y="965"/>
                      <a:pt x="1220" y="992"/>
                      <a:pt x="1226" y="1018"/>
                    </a:cubicBezTo>
                    <a:cubicBezTo>
                      <a:pt x="1136" y="1039"/>
                      <a:pt x="1045" y="1061"/>
                      <a:pt x="955" y="1082"/>
                    </a:cubicBezTo>
                    <a:cubicBezTo>
                      <a:pt x="960" y="1087"/>
                      <a:pt x="965" y="1093"/>
                      <a:pt x="970" y="1098"/>
                    </a:cubicBezTo>
                    <a:cubicBezTo>
                      <a:pt x="976" y="1125"/>
                      <a:pt x="981" y="1151"/>
                      <a:pt x="987" y="1177"/>
                    </a:cubicBezTo>
                    <a:cubicBezTo>
                      <a:pt x="976" y="1246"/>
                      <a:pt x="966" y="1315"/>
                      <a:pt x="955" y="1384"/>
                    </a:cubicBezTo>
                    <a:cubicBezTo>
                      <a:pt x="886" y="1475"/>
                      <a:pt x="817" y="1565"/>
                      <a:pt x="748" y="1655"/>
                    </a:cubicBezTo>
                    <a:cubicBezTo>
                      <a:pt x="780" y="1676"/>
                      <a:pt x="812" y="1698"/>
                      <a:pt x="844" y="1719"/>
                    </a:cubicBezTo>
                    <a:cubicBezTo>
                      <a:pt x="849" y="1751"/>
                      <a:pt x="854" y="1783"/>
                      <a:pt x="859" y="1814"/>
                    </a:cubicBezTo>
                    <a:cubicBezTo>
                      <a:pt x="854" y="1825"/>
                      <a:pt x="849" y="1836"/>
                      <a:pt x="844" y="1847"/>
                    </a:cubicBezTo>
                    <a:cubicBezTo>
                      <a:pt x="828" y="1857"/>
                      <a:pt x="812" y="1868"/>
                      <a:pt x="796" y="1878"/>
                    </a:cubicBezTo>
                    <a:cubicBezTo>
                      <a:pt x="737" y="1873"/>
                      <a:pt x="679" y="1867"/>
                      <a:pt x="620" y="1862"/>
                    </a:cubicBezTo>
                    <a:cubicBezTo>
                      <a:pt x="583" y="1867"/>
                      <a:pt x="546" y="1873"/>
                      <a:pt x="509" y="1878"/>
                    </a:cubicBezTo>
                    <a:cubicBezTo>
                      <a:pt x="488" y="1883"/>
                      <a:pt x="467" y="1888"/>
                      <a:pt x="446" y="1894"/>
                    </a:cubicBezTo>
                    <a:cubicBezTo>
                      <a:pt x="398" y="1942"/>
                      <a:pt x="350" y="1990"/>
                      <a:pt x="302" y="2037"/>
                    </a:cubicBezTo>
                    <a:cubicBezTo>
                      <a:pt x="307" y="2053"/>
                      <a:pt x="313" y="2069"/>
                      <a:pt x="318" y="2085"/>
                    </a:cubicBezTo>
                    <a:cubicBezTo>
                      <a:pt x="297" y="2112"/>
                      <a:pt x="276" y="2139"/>
                      <a:pt x="254" y="2165"/>
                    </a:cubicBezTo>
                    <a:cubicBezTo>
                      <a:pt x="270" y="2202"/>
                      <a:pt x="286" y="2239"/>
                      <a:pt x="302" y="2276"/>
                    </a:cubicBezTo>
                    <a:cubicBezTo>
                      <a:pt x="297" y="2287"/>
                      <a:pt x="291" y="2297"/>
                      <a:pt x="286" y="2308"/>
                    </a:cubicBezTo>
                    <a:cubicBezTo>
                      <a:pt x="286" y="2351"/>
                      <a:pt x="286" y="2393"/>
                      <a:pt x="286" y="2436"/>
                    </a:cubicBezTo>
                    <a:cubicBezTo>
                      <a:pt x="307" y="2478"/>
                      <a:pt x="328" y="2521"/>
                      <a:pt x="350" y="2563"/>
                    </a:cubicBezTo>
                    <a:cubicBezTo>
                      <a:pt x="339" y="2632"/>
                      <a:pt x="329" y="2701"/>
                      <a:pt x="318" y="2770"/>
                    </a:cubicBezTo>
                    <a:cubicBezTo>
                      <a:pt x="329" y="2781"/>
                      <a:pt x="339" y="2791"/>
                      <a:pt x="350" y="2802"/>
                    </a:cubicBezTo>
                    <a:cubicBezTo>
                      <a:pt x="392" y="2829"/>
                      <a:pt x="435" y="2855"/>
                      <a:pt x="477" y="2881"/>
                    </a:cubicBezTo>
                    <a:cubicBezTo>
                      <a:pt x="488" y="2892"/>
                      <a:pt x="498" y="2902"/>
                      <a:pt x="509" y="2913"/>
                    </a:cubicBezTo>
                    <a:cubicBezTo>
                      <a:pt x="509" y="2929"/>
                      <a:pt x="509" y="2945"/>
                      <a:pt x="509" y="2961"/>
                    </a:cubicBezTo>
                    <a:cubicBezTo>
                      <a:pt x="498" y="2987"/>
                      <a:pt x="488" y="3014"/>
                      <a:pt x="477" y="3041"/>
                    </a:cubicBezTo>
                    <a:cubicBezTo>
                      <a:pt x="429" y="3046"/>
                      <a:pt x="381" y="3051"/>
                      <a:pt x="333" y="3057"/>
                    </a:cubicBezTo>
                    <a:cubicBezTo>
                      <a:pt x="371" y="3131"/>
                      <a:pt x="408" y="3205"/>
                      <a:pt x="446" y="3279"/>
                    </a:cubicBezTo>
                    <a:cubicBezTo>
                      <a:pt x="435" y="3295"/>
                      <a:pt x="424" y="3311"/>
                      <a:pt x="414" y="3328"/>
                    </a:cubicBezTo>
                    <a:cubicBezTo>
                      <a:pt x="419" y="3349"/>
                      <a:pt x="424" y="3370"/>
                      <a:pt x="430" y="3391"/>
                    </a:cubicBezTo>
                    <a:cubicBezTo>
                      <a:pt x="424" y="3402"/>
                      <a:pt x="419" y="3412"/>
                      <a:pt x="414" y="3423"/>
                    </a:cubicBezTo>
                    <a:cubicBezTo>
                      <a:pt x="376" y="3444"/>
                      <a:pt x="339" y="3465"/>
                      <a:pt x="302" y="3486"/>
                    </a:cubicBezTo>
                    <a:cubicBezTo>
                      <a:pt x="275" y="3492"/>
                      <a:pt x="249" y="3497"/>
                      <a:pt x="222" y="3503"/>
                    </a:cubicBezTo>
                    <a:cubicBezTo>
                      <a:pt x="228" y="3524"/>
                      <a:pt x="233" y="3545"/>
                      <a:pt x="239" y="3566"/>
                    </a:cubicBezTo>
                    <a:cubicBezTo>
                      <a:pt x="218" y="3582"/>
                      <a:pt x="196" y="3598"/>
                      <a:pt x="175" y="3614"/>
                    </a:cubicBezTo>
                    <a:cubicBezTo>
                      <a:pt x="186" y="3656"/>
                      <a:pt x="196" y="3699"/>
                      <a:pt x="207" y="3741"/>
                    </a:cubicBezTo>
                    <a:cubicBezTo>
                      <a:pt x="196" y="3789"/>
                      <a:pt x="186" y="3837"/>
                      <a:pt x="175" y="3884"/>
                    </a:cubicBezTo>
                    <a:cubicBezTo>
                      <a:pt x="154" y="3884"/>
                      <a:pt x="133" y="3884"/>
                      <a:pt x="111" y="3884"/>
                    </a:cubicBezTo>
                    <a:cubicBezTo>
                      <a:pt x="111" y="3879"/>
                      <a:pt x="111" y="3874"/>
                      <a:pt x="111" y="3868"/>
                    </a:cubicBezTo>
                    <a:cubicBezTo>
                      <a:pt x="100" y="3853"/>
                      <a:pt x="90" y="3837"/>
                      <a:pt x="79" y="3821"/>
                    </a:cubicBezTo>
                    <a:cubicBezTo>
                      <a:pt x="63" y="3816"/>
                      <a:pt x="47" y="3810"/>
                      <a:pt x="31" y="3804"/>
                    </a:cubicBezTo>
                    <a:cubicBezTo>
                      <a:pt x="21" y="3826"/>
                      <a:pt x="10" y="3847"/>
                      <a:pt x="0" y="3868"/>
                    </a:cubicBezTo>
                    <a:cubicBezTo>
                      <a:pt x="10" y="3874"/>
                      <a:pt x="21" y="3879"/>
                      <a:pt x="31" y="3884"/>
                    </a:cubicBezTo>
                    <a:cubicBezTo>
                      <a:pt x="37" y="3900"/>
                      <a:pt x="42" y="3916"/>
                      <a:pt x="47" y="3932"/>
                    </a:cubicBezTo>
                    <a:cubicBezTo>
                      <a:pt x="42" y="3938"/>
                      <a:pt x="37" y="3943"/>
                      <a:pt x="31" y="3948"/>
                    </a:cubicBezTo>
                    <a:cubicBezTo>
                      <a:pt x="37" y="3954"/>
                      <a:pt x="42" y="3959"/>
                      <a:pt x="47" y="3965"/>
                    </a:cubicBezTo>
                    <a:cubicBezTo>
                      <a:pt x="37" y="3965"/>
                      <a:pt x="26" y="3965"/>
                      <a:pt x="16" y="3965"/>
                    </a:cubicBezTo>
                    <a:cubicBezTo>
                      <a:pt x="32" y="3986"/>
                      <a:pt x="48" y="4007"/>
                      <a:pt x="64" y="4028"/>
                    </a:cubicBezTo>
                    <a:cubicBezTo>
                      <a:pt x="58" y="4054"/>
                      <a:pt x="53" y="4081"/>
                      <a:pt x="47" y="4108"/>
                    </a:cubicBezTo>
                    <a:cubicBezTo>
                      <a:pt x="69" y="4097"/>
                      <a:pt x="90" y="4087"/>
                      <a:pt x="111" y="4076"/>
                    </a:cubicBezTo>
                    <a:cubicBezTo>
                      <a:pt x="100" y="4087"/>
                      <a:pt x="90" y="4097"/>
                      <a:pt x="79" y="4108"/>
                    </a:cubicBezTo>
                    <a:cubicBezTo>
                      <a:pt x="90" y="4102"/>
                      <a:pt x="100" y="4097"/>
                      <a:pt x="111" y="4091"/>
                    </a:cubicBezTo>
                    <a:cubicBezTo>
                      <a:pt x="106" y="4108"/>
                      <a:pt x="100" y="4124"/>
                      <a:pt x="95" y="4140"/>
                    </a:cubicBezTo>
                    <a:cubicBezTo>
                      <a:pt x="100" y="4140"/>
                      <a:pt x="106" y="4140"/>
                      <a:pt x="111" y="4140"/>
                    </a:cubicBezTo>
                    <a:cubicBezTo>
                      <a:pt x="122" y="4113"/>
                      <a:pt x="132" y="4087"/>
                      <a:pt x="143" y="4060"/>
                    </a:cubicBezTo>
                    <a:cubicBezTo>
                      <a:pt x="148" y="4070"/>
                      <a:pt x="154" y="4081"/>
                      <a:pt x="159" y="4091"/>
                    </a:cubicBezTo>
                    <a:cubicBezTo>
                      <a:pt x="169" y="4086"/>
                      <a:pt x="180" y="4081"/>
                      <a:pt x="190" y="4076"/>
                    </a:cubicBezTo>
                    <a:cubicBezTo>
                      <a:pt x="169" y="4102"/>
                      <a:pt x="148" y="4129"/>
                      <a:pt x="127" y="4155"/>
                    </a:cubicBezTo>
                    <a:cubicBezTo>
                      <a:pt x="138" y="4155"/>
                      <a:pt x="148" y="4155"/>
                      <a:pt x="159" y="4155"/>
                    </a:cubicBezTo>
                    <a:cubicBezTo>
                      <a:pt x="169" y="4144"/>
                      <a:pt x="180" y="4134"/>
                      <a:pt x="190" y="4123"/>
                    </a:cubicBezTo>
                    <a:cubicBezTo>
                      <a:pt x="212" y="4123"/>
                      <a:pt x="233" y="4123"/>
                      <a:pt x="254" y="4123"/>
                    </a:cubicBezTo>
                    <a:cubicBezTo>
                      <a:pt x="243" y="4123"/>
                      <a:pt x="233" y="4123"/>
                      <a:pt x="222" y="4123"/>
                    </a:cubicBezTo>
                    <a:cubicBezTo>
                      <a:pt x="233" y="4139"/>
                      <a:pt x="243" y="4155"/>
                      <a:pt x="254" y="4171"/>
                    </a:cubicBezTo>
                    <a:cubicBezTo>
                      <a:pt x="243" y="4187"/>
                      <a:pt x="233" y="4203"/>
                      <a:pt x="222" y="4219"/>
                    </a:cubicBezTo>
                    <a:cubicBezTo>
                      <a:pt x="217" y="4240"/>
                      <a:pt x="212" y="4262"/>
                      <a:pt x="207" y="4283"/>
                    </a:cubicBezTo>
                    <a:cubicBezTo>
                      <a:pt x="196" y="4293"/>
                      <a:pt x="186" y="4304"/>
                      <a:pt x="175" y="4314"/>
                    </a:cubicBezTo>
                    <a:cubicBezTo>
                      <a:pt x="186" y="4320"/>
                      <a:pt x="196" y="4325"/>
                      <a:pt x="207" y="4331"/>
                    </a:cubicBezTo>
                    <a:cubicBezTo>
                      <a:pt x="217" y="4331"/>
                      <a:pt x="228" y="4331"/>
                      <a:pt x="239" y="4331"/>
                    </a:cubicBezTo>
                    <a:cubicBezTo>
                      <a:pt x="223" y="4341"/>
                      <a:pt x="207" y="4352"/>
                      <a:pt x="190" y="4362"/>
                    </a:cubicBezTo>
                    <a:cubicBezTo>
                      <a:pt x="212" y="4368"/>
                      <a:pt x="233" y="4373"/>
                      <a:pt x="254" y="4378"/>
                    </a:cubicBezTo>
                    <a:cubicBezTo>
                      <a:pt x="249" y="4378"/>
                      <a:pt x="244" y="4378"/>
                      <a:pt x="239" y="4378"/>
                    </a:cubicBezTo>
                    <a:cubicBezTo>
                      <a:pt x="249" y="4405"/>
                      <a:pt x="260" y="4432"/>
                      <a:pt x="270" y="4458"/>
                    </a:cubicBezTo>
                    <a:cubicBezTo>
                      <a:pt x="265" y="4469"/>
                      <a:pt x="260" y="4479"/>
                      <a:pt x="254" y="4490"/>
                    </a:cubicBezTo>
                    <a:cubicBezTo>
                      <a:pt x="265" y="4495"/>
                      <a:pt x="275" y="4500"/>
                      <a:pt x="286" y="4505"/>
                    </a:cubicBezTo>
                    <a:cubicBezTo>
                      <a:pt x="291" y="4495"/>
                      <a:pt x="297" y="4484"/>
                      <a:pt x="302" y="4474"/>
                    </a:cubicBezTo>
                    <a:cubicBezTo>
                      <a:pt x="307" y="4474"/>
                      <a:pt x="313" y="4474"/>
                      <a:pt x="318" y="4474"/>
                    </a:cubicBezTo>
                    <a:cubicBezTo>
                      <a:pt x="313" y="4490"/>
                      <a:pt x="307" y="4506"/>
                      <a:pt x="302" y="4521"/>
                    </a:cubicBezTo>
                    <a:cubicBezTo>
                      <a:pt x="312" y="4527"/>
                      <a:pt x="323" y="4532"/>
                      <a:pt x="333" y="4538"/>
                    </a:cubicBezTo>
                    <a:cubicBezTo>
                      <a:pt x="328" y="4543"/>
                      <a:pt x="323" y="4548"/>
                      <a:pt x="318" y="4553"/>
                    </a:cubicBezTo>
                    <a:cubicBezTo>
                      <a:pt x="329" y="4558"/>
                      <a:pt x="339" y="4564"/>
                      <a:pt x="350" y="4569"/>
                    </a:cubicBezTo>
                    <a:cubicBezTo>
                      <a:pt x="344" y="4575"/>
                      <a:pt x="339" y="4580"/>
                      <a:pt x="333" y="4585"/>
                    </a:cubicBezTo>
                    <a:cubicBezTo>
                      <a:pt x="355" y="4607"/>
                      <a:pt x="376" y="4628"/>
                      <a:pt x="397" y="4649"/>
                    </a:cubicBezTo>
                    <a:cubicBezTo>
                      <a:pt x="397" y="4660"/>
                      <a:pt x="397" y="4670"/>
                      <a:pt x="397" y="4681"/>
                    </a:cubicBezTo>
                    <a:cubicBezTo>
                      <a:pt x="424" y="4697"/>
                      <a:pt x="451" y="4712"/>
                      <a:pt x="477" y="4728"/>
                    </a:cubicBezTo>
                    <a:cubicBezTo>
                      <a:pt x="488" y="4750"/>
                      <a:pt x="498" y="4771"/>
                      <a:pt x="509" y="4792"/>
                    </a:cubicBezTo>
                    <a:cubicBezTo>
                      <a:pt x="525" y="4792"/>
                      <a:pt x="541" y="4792"/>
                      <a:pt x="557" y="4792"/>
                    </a:cubicBezTo>
                    <a:cubicBezTo>
                      <a:pt x="568" y="4803"/>
                      <a:pt x="578" y="4813"/>
                      <a:pt x="589" y="4824"/>
                    </a:cubicBezTo>
                    <a:cubicBezTo>
                      <a:pt x="584" y="4845"/>
                      <a:pt x="578" y="4866"/>
                      <a:pt x="573" y="4888"/>
                    </a:cubicBezTo>
                    <a:cubicBezTo>
                      <a:pt x="551" y="4882"/>
                      <a:pt x="530" y="4877"/>
                      <a:pt x="509" y="4871"/>
                    </a:cubicBezTo>
                    <a:cubicBezTo>
                      <a:pt x="498" y="4877"/>
                      <a:pt x="488" y="4882"/>
                      <a:pt x="477" y="4888"/>
                    </a:cubicBezTo>
                    <a:cubicBezTo>
                      <a:pt x="498" y="4909"/>
                      <a:pt x="519" y="4930"/>
                      <a:pt x="540" y="4951"/>
                    </a:cubicBezTo>
                    <a:cubicBezTo>
                      <a:pt x="540" y="4957"/>
                      <a:pt x="540" y="4962"/>
                      <a:pt x="540" y="4968"/>
                    </a:cubicBezTo>
                    <a:cubicBezTo>
                      <a:pt x="503" y="4957"/>
                      <a:pt x="467" y="4946"/>
                      <a:pt x="430" y="4935"/>
                    </a:cubicBezTo>
                    <a:cubicBezTo>
                      <a:pt x="472" y="4994"/>
                      <a:pt x="515" y="5052"/>
                      <a:pt x="557" y="5111"/>
                    </a:cubicBezTo>
                    <a:cubicBezTo>
                      <a:pt x="563" y="5116"/>
                      <a:pt x="568" y="5121"/>
                      <a:pt x="573" y="5127"/>
                    </a:cubicBezTo>
                    <a:cubicBezTo>
                      <a:pt x="573" y="5137"/>
                      <a:pt x="573" y="5148"/>
                      <a:pt x="573" y="5158"/>
                    </a:cubicBezTo>
                    <a:cubicBezTo>
                      <a:pt x="594" y="5169"/>
                      <a:pt x="615" y="5179"/>
                      <a:pt x="637" y="5190"/>
                    </a:cubicBezTo>
                    <a:cubicBezTo>
                      <a:pt x="615" y="5206"/>
                      <a:pt x="594" y="5222"/>
                      <a:pt x="573" y="5238"/>
                    </a:cubicBezTo>
                    <a:cubicBezTo>
                      <a:pt x="583" y="5254"/>
                      <a:pt x="594" y="5270"/>
                      <a:pt x="604" y="5286"/>
                    </a:cubicBezTo>
                    <a:cubicBezTo>
                      <a:pt x="594" y="5286"/>
                      <a:pt x="583" y="5286"/>
                      <a:pt x="573" y="5286"/>
                    </a:cubicBezTo>
                    <a:cubicBezTo>
                      <a:pt x="568" y="5297"/>
                      <a:pt x="563" y="5307"/>
                      <a:pt x="557" y="5318"/>
                    </a:cubicBezTo>
                    <a:cubicBezTo>
                      <a:pt x="616" y="5323"/>
                      <a:pt x="674" y="5328"/>
                      <a:pt x="732" y="5334"/>
                    </a:cubicBezTo>
                    <a:cubicBezTo>
                      <a:pt x="790" y="5318"/>
                      <a:pt x="849" y="5302"/>
                      <a:pt x="907" y="5286"/>
                    </a:cubicBezTo>
                    <a:cubicBezTo>
                      <a:pt x="934" y="5297"/>
                      <a:pt x="960" y="5307"/>
                      <a:pt x="987" y="5318"/>
                    </a:cubicBezTo>
                    <a:cubicBezTo>
                      <a:pt x="1008" y="5296"/>
                      <a:pt x="1029" y="5275"/>
                      <a:pt x="1050" y="5254"/>
                    </a:cubicBezTo>
                    <a:cubicBezTo>
                      <a:pt x="1035" y="5232"/>
                      <a:pt x="1019" y="5211"/>
                      <a:pt x="1003" y="5190"/>
                    </a:cubicBezTo>
                    <a:cubicBezTo>
                      <a:pt x="1003" y="5169"/>
                      <a:pt x="1003" y="5148"/>
                      <a:pt x="1003" y="5127"/>
                    </a:cubicBezTo>
                    <a:cubicBezTo>
                      <a:pt x="1035" y="5095"/>
                      <a:pt x="1066" y="5063"/>
                      <a:pt x="1098" y="5031"/>
                    </a:cubicBezTo>
                    <a:cubicBezTo>
                      <a:pt x="1109" y="5042"/>
                      <a:pt x="1120" y="5052"/>
                      <a:pt x="1131" y="5063"/>
                    </a:cubicBezTo>
                    <a:cubicBezTo>
                      <a:pt x="1141" y="5058"/>
                      <a:pt x="1152" y="5052"/>
                      <a:pt x="1162" y="5047"/>
                    </a:cubicBezTo>
                    <a:cubicBezTo>
                      <a:pt x="1157" y="5031"/>
                      <a:pt x="1151" y="5015"/>
                      <a:pt x="1146" y="4999"/>
                    </a:cubicBezTo>
                    <a:cubicBezTo>
                      <a:pt x="1183" y="4999"/>
                      <a:pt x="1220" y="4999"/>
                      <a:pt x="1257" y="4999"/>
                    </a:cubicBezTo>
                    <a:cubicBezTo>
                      <a:pt x="1252" y="4994"/>
                      <a:pt x="1247" y="4988"/>
                      <a:pt x="1241" y="4983"/>
                    </a:cubicBezTo>
                    <a:cubicBezTo>
                      <a:pt x="1252" y="4988"/>
                      <a:pt x="1263" y="4994"/>
                      <a:pt x="1274" y="4999"/>
                    </a:cubicBezTo>
                    <a:cubicBezTo>
                      <a:pt x="1295" y="4994"/>
                      <a:pt x="1316" y="4988"/>
                      <a:pt x="1337" y="4983"/>
                    </a:cubicBezTo>
                    <a:cubicBezTo>
                      <a:pt x="1337" y="4988"/>
                      <a:pt x="1337" y="4994"/>
                      <a:pt x="1337" y="4999"/>
                    </a:cubicBezTo>
                    <a:cubicBezTo>
                      <a:pt x="1343" y="5005"/>
                      <a:pt x="1348" y="5010"/>
                      <a:pt x="1353" y="5015"/>
                    </a:cubicBezTo>
                    <a:cubicBezTo>
                      <a:pt x="1379" y="5005"/>
                      <a:pt x="1406" y="4994"/>
                      <a:pt x="1433" y="4983"/>
                    </a:cubicBezTo>
                    <a:cubicBezTo>
                      <a:pt x="1427" y="4988"/>
                      <a:pt x="1422" y="4994"/>
                      <a:pt x="1417" y="4999"/>
                    </a:cubicBezTo>
                    <a:cubicBezTo>
                      <a:pt x="1427" y="4994"/>
                      <a:pt x="1438" y="4988"/>
                      <a:pt x="1449" y="4983"/>
                    </a:cubicBezTo>
                    <a:cubicBezTo>
                      <a:pt x="1465" y="4988"/>
                      <a:pt x="1480" y="4994"/>
                      <a:pt x="1496" y="4999"/>
                    </a:cubicBezTo>
                    <a:cubicBezTo>
                      <a:pt x="1496" y="5005"/>
                      <a:pt x="1496" y="5010"/>
                      <a:pt x="1496" y="5015"/>
                    </a:cubicBezTo>
                    <a:cubicBezTo>
                      <a:pt x="1501" y="5021"/>
                      <a:pt x="1507" y="5026"/>
                      <a:pt x="1513" y="5031"/>
                    </a:cubicBezTo>
                    <a:cubicBezTo>
                      <a:pt x="1534" y="5005"/>
                      <a:pt x="1555" y="4978"/>
                      <a:pt x="1576" y="4951"/>
                    </a:cubicBezTo>
                    <a:cubicBezTo>
                      <a:pt x="1592" y="4904"/>
                      <a:pt x="1608" y="4856"/>
                      <a:pt x="1624" y="4808"/>
                    </a:cubicBezTo>
                    <a:cubicBezTo>
                      <a:pt x="1639" y="4803"/>
                      <a:pt x="1655" y="4798"/>
                      <a:pt x="1671" y="4792"/>
                    </a:cubicBezTo>
                    <a:cubicBezTo>
                      <a:pt x="1666" y="4776"/>
                      <a:pt x="1661" y="4760"/>
                      <a:pt x="1656" y="4745"/>
                    </a:cubicBezTo>
                    <a:cubicBezTo>
                      <a:pt x="1672" y="4745"/>
                      <a:pt x="1688" y="4745"/>
                      <a:pt x="1704" y="4745"/>
                    </a:cubicBezTo>
                    <a:cubicBezTo>
                      <a:pt x="1693" y="4745"/>
                      <a:pt x="1682" y="4745"/>
                      <a:pt x="1671" y="4745"/>
                    </a:cubicBezTo>
                    <a:cubicBezTo>
                      <a:pt x="1677" y="4707"/>
                      <a:pt x="1682" y="4670"/>
                      <a:pt x="1687" y="4633"/>
                    </a:cubicBezTo>
                    <a:cubicBezTo>
                      <a:pt x="1698" y="4633"/>
                      <a:pt x="1708" y="4633"/>
                      <a:pt x="1719" y="4633"/>
                    </a:cubicBezTo>
                    <a:cubicBezTo>
                      <a:pt x="1719" y="4628"/>
                      <a:pt x="1719" y="4622"/>
                      <a:pt x="1719" y="4617"/>
                    </a:cubicBezTo>
                    <a:cubicBezTo>
                      <a:pt x="1708" y="4606"/>
                      <a:pt x="1698" y="4596"/>
                      <a:pt x="1687" y="4585"/>
                    </a:cubicBezTo>
                    <a:cubicBezTo>
                      <a:pt x="1693" y="4580"/>
                      <a:pt x="1698" y="4575"/>
                      <a:pt x="1704" y="4569"/>
                    </a:cubicBezTo>
                    <a:cubicBezTo>
                      <a:pt x="1698" y="4564"/>
                      <a:pt x="1693" y="4558"/>
                      <a:pt x="1687" y="4553"/>
                    </a:cubicBezTo>
                    <a:cubicBezTo>
                      <a:pt x="1693" y="4537"/>
                      <a:pt x="1698" y="4521"/>
                      <a:pt x="1704" y="4505"/>
                    </a:cubicBezTo>
                    <a:cubicBezTo>
                      <a:pt x="1714" y="4505"/>
                      <a:pt x="1725" y="4505"/>
                      <a:pt x="1735" y="4505"/>
                    </a:cubicBezTo>
                    <a:cubicBezTo>
                      <a:pt x="1740" y="4490"/>
                      <a:pt x="1746" y="4474"/>
                      <a:pt x="1751" y="4458"/>
                    </a:cubicBezTo>
                    <a:cubicBezTo>
                      <a:pt x="1746" y="4453"/>
                      <a:pt x="1740" y="4447"/>
                      <a:pt x="1735" y="4441"/>
                    </a:cubicBezTo>
                    <a:cubicBezTo>
                      <a:pt x="1725" y="4431"/>
                      <a:pt x="1714" y="4420"/>
                      <a:pt x="1704" y="4410"/>
                    </a:cubicBezTo>
                    <a:cubicBezTo>
                      <a:pt x="1714" y="4410"/>
                      <a:pt x="1725" y="4410"/>
                      <a:pt x="1735" y="4410"/>
                    </a:cubicBezTo>
                    <a:cubicBezTo>
                      <a:pt x="1725" y="4399"/>
                      <a:pt x="1714" y="4389"/>
                      <a:pt x="1704" y="4378"/>
                    </a:cubicBezTo>
                    <a:cubicBezTo>
                      <a:pt x="1719" y="4378"/>
                      <a:pt x="1735" y="4378"/>
                      <a:pt x="1751" y="4378"/>
                    </a:cubicBezTo>
                    <a:cubicBezTo>
                      <a:pt x="1746" y="4368"/>
                      <a:pt x="1740" y="4357"/>
                      <a:pt x="1735" y="4346"/>
                    </a:cubicBezTo>
                    <a:cubicBezTo>
                      <a:pt x="1740" y="4346"/>
                      <a:pt x="1746" y="4346"/>
                      <a:pt x="1751" y="4346"/>
                    </a:cubicBezTo>
                    <a:cubicBezTo>
                      <a:pt x="1725" y="4325"/>
                      <a:pt x="1698" y="4304"/>
                      <a:pt x="1671" y="4283"/>
                    </a:cubicBezTo>
                    <a:cubicBezTo>
                      <a:pt x="1703" y="4288"/>
                      <a:pt x="1735" y="4293"/>
                      <a:pt x="1767" y="4298"/>
                    </a:cubicBezTo>
                    <a:cubicBezTo>
                      <a:pt x="1767" y="4288"/>
                      <a:pt x="1767" y="4277"/>
                      <a:pt x="1767" y="4267"/>
                    </a:cubicBezTo>
                    <a:cubicBezTo>
                      <a:pt x="1751" y="4261"/>
                      <a:pt x="1735" y="4256"/>
                      <a:pt x="1719" y="4251"/>
                    </a:cubicBezTo>
                    <a:cubicBezTo>
                      <a:pt x="1724" y="4245"/>
                      <a:pt x="1730" y="4240"/>
                      <a:pt x="1735" y="4234"/>
                    </a:cubicBezTo>
                    <a:cubicBezTo>
                      <a:pt x="1735" y="4240"/>
                      <a:pt x="1735" y="4245"/>
                      <a:pt x="1735" y="4251"/>
                    </a:cubicBezTo>
                    <a:cubicBezTo>
                      <a:pt x="1746" y="4245"/>
                      <a:pt x="1757" y="4240"/>
                      <a:pt x="1767" y="4234"/>
                    </a:cubicBezTo>
                    <a:cubicBezTo>
                      <a:pt x="1762" y="4224"/>
                      <a:pt x="1757" y="4213"/>
                      <a:pt x="1751" y="4203"/>
                    </a:cubicBezTo>
                    <a:cubicBezTo>
                      <a:pt x="1762" y="4203"/>
                      <a:pt x="1772" y="4203"/>
                      <a:pt x="1783" y="4203"/>
                    </a:cubicBezTo>
                    <a:cubicBezTo>
                      <a:pt x="1783" y="4198"/>
                      <a:pt x="1783" y="4192"/>
                      <a:pt x="1783" y="4187"/>
                    </a:cubicBezTo>
                    <a:cubicBezTo>
                      <a:pt x="1767" y="4171"/>
                      <a:pt x="1751" y="4156"/>
                      <a:pt x="1735" y="4140"/>
                    </a:cubicBezTo>
                    <a:cubicBezTo>
                      <a:pt x="1746" y="4134"/>
                      <a:pt x="1757" y="4129"/>
                      <a:pt x="1767" y="4123"/>
                    </a:cubicBezTo>
                    <a:cubicBezTo>
                      <a:pt x="1751" y="4123"/>
                      <a:pt x="1735" y="4123"/>
                      <a:pt x="1719" y="4123"/>
                    </a:cubicBezTo>
                    <a:cubicBezTo>
                      <a:pt x="1735" y="4118"/>
                      <a:pt x="1751" y="4113"/>
                      <a:pt x="1767" y="4108"/>
                    </a:cubicBezTo>
                    <a:cubicBezTo>
                      <a:pt x="1725" y="4092"/>
                      <a:pt x="1682" y="4076"/>
                      <a:pt x="1640" y="4060"/>
                    </a:cubicBezTo>
                    <a:cubicBezTo>
                      <a:pt x="1677" y="4070"/>
                      <a:pt x="1714" y="4081"/>
                      <a:pt x="1751" y="4091"/>
                    </a:cubicBezTo>
                    <a:cubicBezTo>
                      <a:pt x="1772" y="4081"/>
                      <a:pt x="1793" y="4070"/>
                      <a:pt x="1814" y="4060"/>
                    </a:cubicBezTo>
                    <a:cubicBezTo>
                      <a:pt x="1788" y="4044"/>
                      <a:pt x="1762" y="4028"/>
                      <a:pt x="1735" y="4012"/>
                    </a:cubicBezTo>
                    <a:cubicBezTo>
                      <a:pt x="1709" y="4007"/>
                      <a:pt x="1682" y="4001"/>
                      <a:pt x="1656" y="3996"/>
                    </a:cubicBezTo>
                    <a:cubicBezTo>
                      <a:pt x="1651" y="4007"/>
                      <a:pt x="1645" y="4017"/>
                      <a:pt x="1640" y="4028"/>
                    </a:cubicBezTo>
                    <a:cubicBezTo>
                      <a:pt x="1618" y="4017"/>
                      <a:pt x="1597" y="4007"/>
                      <a:pt x="1576" y="3996"/>
                    </a:cubicBezTo>
                    <a:cubicBezTo>
                      <a:pt x="1581" y="3996"/>
                      <a:pt x="1587" y="3996"/>
                      <a:pt x="1592" y="3996"/>
                    </a:cubicBezTo>
                    <a:cubicBezTo>
                      <a:pt x="1661" y="4001"/>
                      <a:pt x="1730" y="4007"/>
                      <a:pt x="1799" y="4012"/>
                    </a:cubicBezTo>
                    <a:cubicBezTo>
                      <a:pt x="1809" y="4007"/>
                      <a:pt x="1820" y="4001"/>
                      <a:pt x="1830" y="3996"/>
                    </a:cubicBezTo>
                    <a:cubicBezTo>
                      <a:pt x="1825" y="3991"/>
                      <a:pt x="1820" y="3985"/>
                      <a:pt x="1814" y="3980"/>
                    </a:cubicBezTo>
                    <a:cubicBezTo>
                      <a:pt x="1830" y="3980"/>
                      <a:pt x="1847" y="3980"/>
                      <a:pt x="1863" y="3980"/>
                    </a:cubicBezTo>
                    <a:cubicBezTo>
                      <a:pt x="1852" y="3975"/>
                      <a:pt x="1841" y="3970"/>
                      <a:pt x="1830" y="3965"/>
                    </a:cubicBezTo>
                    <a:cubicBezTo>
                      <a:pt x="1836" y="3959"/>
                      <a:pt x="1841" y="3954"/>
                      <a:pt x="1847" y="3948"/>
                    </a:cubicBezTo>
                    <a:cubicBezTo>
                      <a:pt x="1852" y="3954"/>
                      <a:pt x="1857" y="3959"/>
                      <a:pt x="1863" y="3965"/>
                    </a:cubicBezTo>
                    <a:cubicBezTo>
                      <a:pt x="1889" y="3965"/>
                      <a:pt x="1916" y="3965"/>
                      <a:pt x="1942" y="3965"/>
                    </a:cubicBezTo>
                    <a:cubicBezTo>
                      <a:pt x="1937" y="3954"/>
                      <a:pt x="1931" y="3943"/>
                      <a:pt x="1926" y="3932"/>
                    </a:cubicBezTo>
                    <a:cubicBezTo>
                      <a:pt x="1931" y="3927"/>
                      <a:pt x="1937" y="3921"/>
                      <a:pt x="1942" y="3916"/>
                    </a:cubicBezTo>
                    <a:cubicBezTo>
                      <a:pt x="1942" y="3921"/>
                      <a:pt x="1942" y="3927"/>
                      <a:pt x="1942" y="3932"/>
                    </a:cubicBezTo>
                    <a:cubicBezTo>
                      <a:pt x="1953" y="3938"/>
                      <a:pt x="1964" y="3943"/>
                      <a:pt x="1974" y="3948"/>
                    </a:cubicBezTo>
                    <a:cubicBezTo>
                      <a:pt x="1969" y="3932"/>
                      <a:pt x="1964" y="3917"/>
                      <a:pt x="1958" y="3901"/>
                    </a:cubicBezTo>
                    <a:cubicBezTo>
                      <a:pt x="1969" y="3906"/>
                      <a:pt x="1979" y="3911"/>
                      <a:pt x="1990" y="3916"/>
                    </a:cubicBezTo>
                    <a:cubicBezTo>
                      <a:pt x="1990" y="3911"/>
                      <a:pt x="1990" y="3906"/>
                      <a:pt x="1990" y="3901"/>
                    </a:cubicBezTo>
                    <a:cubicBezTo>
                      <a:pt x="1995" y="3895"/>
                      <a:pt x="2000" y="3890"/>
                      <a:pt x="2006" y="3884"/>
                    </a:cubicBezTo>
                    <a:cubicBezTo>
                      <a:pt x="2000" y="3879"/>
                      <a:pt x="1995" y="3874"/>
                      <a:pt x="1990" y="3868"/>
                    </a:cubicBezTo>
                    <a:cubicBezTo>
                      <a:pt x="2006" y="3879"/>
                      <a:pt x="2022" y="3890"/>
                      <a:pt x="2037" y="3901"/>
                    </a:cubicBezTo>
                    <a:cubicBezTo>
                      <a:pt x="2037" y="3879"/>
                      <a:pt x="2037" y="3858"/>
                      <a:pt x="2037" y="3837"/>
                    </a:cubicBezTo>
                    <a:cubicBezTo>
                      <a:pt x="2032" y="3832"/>
                      <a:pt x="2027" y="3827"/>
                      <a:pt x="2022" y="3821"/>
                    </a:cubicBezTo>
                    <a:cubicBezTo>
                      <a:pt x="2017" y="3832"/>
                      <a:pt x="2011" y="3842"/>
                      <a:pt x="2006" y="3853"/>
                    </a:cubicBezTo>
                    <a:cubicBezTo>
                      <a:pt x="2006" y="3848"/>
                      <a:pt x="2006" y="3842"/>
                      <a:pt x="2006" y="3837"/>
                    </a:cubicBezTo>
                    <a:cubicBezTo>
                      <a:pt x="2011" y="3821"/>
                      <a:pt x="2017" y="3805"/>
                      <a:pt x="2022" y="3789"/>
                    </a:cubicBezTo>
                    <a:cubicBezTo>
                      <a:pt x="2027" y="3805"/>
                      <a:pt x="2032" y="3821"/>
                      <a:pt x="2037" y="3837"/>
                    </a:cubicBezTo>
                    <a:cubicBezTo>
                      <a:pt x="2043" y="3826"/>
                      <a:pt x="2048" y="3815"/>
                      <a:pt x="2054" y="3804"/>
                    </a:cubicBezTo>
                    <a:cubicBezTo>
                      <a:pt x="2048" y="3831"/>
                      <a:pt x="2043" y="3858"/>
                      <a:pt x="2037" y="3884"/>
                    </a:cubicBezTo>
                    <a:cubicBezTo>
                      <a:pt x="2048" y="3890"/>
                      <a:pt x="2059" y="3895"/>
                      <a:pt x="2070" y="3901"/>
                    </a:cubicBezTo>
                    <a:cubicBezTo>
                      <a:pt x="2064" y="3890"/>
                      <a:pt x="2059" y="3879"/>
                      <a:pt x="2054" y="3868"/>
                    </a:cubicBezTo>
                    <a:cubicBezTo>
                      <a:pt x="2059" y="3874"/>
                      <a:pt x="2064" y="3879"/>
                      <a:pt x="2070" y="3884"/>
                    </a:cubicBezTo>
                    <a:cubicBezTo>
                      <a:pt x="2070" y="3900"/>
                      <a:pt x="2070" y="3916"/>
                      <a:pt x="2070" y="3932"/>
                    </a:cubicBezTo>
                    <a:cubicBezTo>
                      <a:pt x="2075" y="3932"/>
                      <a:pt x="2081" y="3932"/>
                      <a:pt x="2086" y="3932"/>
                    </a:cubicBezTo>
                    <a:cubicBezTo>
                      <a:pt x="2081" y="3916"/>
                      <a:pt x="2075" y="3900"/>
                      <a:pt x="2070" y="3884"/>
                    </a:cubicBezTo>
                    <a:cubicBezTo>
                      <a:pt x="2080" y="3890"/>
                      <a:pt x="2091" y="3895"/>
                      <a:pt x="2101" y="3901"/>
                    </a:cubicBezTo>
                    <a:cubicBezTo>
                      <a:pt x="2107" y="3890"/>
                      <a:pt x="2112" y="3879"/>
                      <a:pt x="2117" y="3868"/>
                    </a:cubicBezTo>
                    <a:cubicBezTo>
                      <a:pt x="2123" y="3863"/>
                      <a:pt x="2128" y="3858"/>
                      <a:pt x="2133" y="3853"/>
                    </a:cubicBezTo>
                    <a:cubicBezTo>
                      <a:pt x="2128" y="3858"/>
                      <a:pt x="2123" y="3863"/>
                      <a:pt x="2117" y="3868"/>
                    </a:cubicBezTo>
                    <a:cubicBezTo>
                      <a:pt x="2123" y="3858"/>
                      <a:pt x="2128" y="3847"/>
                      <a:pt x="2133" y="3837"/>
                    </a:cubicBezTo>
                    <a:cubicBezTo>
                      <a:pt x="2175" y="3821"/>
                      <a:pt x="2218" y="3805"/>
                      <a:pt x="2261" y="3789"/>
                    </a:cubicBezTo>
                    <a:cubicBezTo>
                      <a:pt x="2245" y="3784"/>
                      <a:pt x="2229" y="3778"/>
                      <a:pt x="2213" y="3773"/>
                    </a:cubicBezTo>
                    <a:cubicBezTo>
                      <a:pt x="2223" y="3773"/>
                      <a:pt x="2234" y="3773"/>
                      <a:pt x="2244" y="3773"/>
                    </a:cubicBezTo>
                    <a:cubicBezTo>
                      <a:pt x="2228" y="3768"/>
                      <a:pt x="2213" y="3763"/>
                      <a:pt x="2197" y="3758"/>
                    </a:cubicBezTo>
                    <a:cubicBezTo>
                      <a:pt x="2202" y="3747"/>
                      <a:pt x="2207" y="3736"/>
                      <a:pt x="2213" y="3725"/>
                    </a:cubicBezTo>
                    <a:cubicBezTo>
                      <a:pt x="2234" y="3741"/>
                      <a:pt x="2255" y="3757"/>
                      <a:pt x="2277" y="3773"/>
                    </a:cubicBezTo>
                    <a:cubicBezTo>
                      <a:pt x="2287" y="3768"/>
                      <a:pt x="2298" y="3763"/>
                      <a:pt x="2308" y="3758"/>
                    </a:cubicBezTo>
                    <a:cubicBezTo>
                      <a:pt x="2287" y="3747"/>
                      <a:pt x="2266" y="3736"/>
                      <a:pt x="2244" y="3725"/>
                    </a:cubicBezTo>
                    <a:cubicBezTo>
                      <a:pt x="2266" y="3736"/>
                      <a:pt x="2287" y="3747"/>
                      <a:pt x="2308" y="3758"/>
                    </a:cubicBezTo>
                    <a:cubicBezTo>
                      <a:pt x="2314" y="3752"/>
                      <a:pt x="2319" y="3747"/>
                      <a:pt x="2324" y="3741"/>
                    </a:cubicBezTo>
                    <a:cubicBezTo>
                      <a:pt x="2303" y="3720"/>
                      <a:pt x="2282" y="3699"/>
                      <a:pt x="2261" y="3678"/>
                    </a:cubicBezTo>
                    <a:cubicBezTo>
                      <a:pt x="2255" y="3678"/>
                      <a:pt x="2250" y="3678"/>
                      <a:pt x="2244" y="3678"/>
                    </a:cubicBezTo>
                    <a:cubicBezTo>
                      <a:pt x="2250" y="3693"/>
                      <a:pt x="2255" y="3709"/>
                      <a:pt x="2261" y="3725"/>
                    </a:cubicBezTo>
                    <a:cubicBezTo>
                      <a:pt x="2250" y="3720"/>
                      <a:pt x="2239" y="3714"/>
                      <a:pt x="2229" y="3709"/>
                    </a:cubicBezTo>
                    <a:cubicBezTo>
                      <a:pt x="2202" y="3714"/>
                      <a:pt x="2176" y="3720"/>
                      <a:pt x="2149" y="3725"/>
                    </a:cubicBezTo>
                    <a:cubicBezTo>
                      <a:pt x="2144" y="3709"/>
                      <a:pt x="2138" y="3693"/>
                      <a:pt x="2133" y="3678"/>
                    </a:cubicBezTo>
                    <a:cubicBezTo>
                      <a:pt x="2149" y="3678"/>
                      <a:pt x="2165" y="3678"/>
                      <a:pt x="2181" y="3678"/>
                    </a:cubicBezTo>
                    <a:cubicBezTo>
                      <a:pt x="2176" y="3683"/>
                      <a:pt x="2171" y="3688"/>
                      <a:pt x="2165" y="3694"/>
                    </a:cubicBezTo>
                    <a:cubicBezTo>
                      <a:pt x="2181" y="3694"/>
                      <a:pt x="2197" y="3694"/>
                      <a:pt x="2213" y="3694"/>
                    </a:cubicBezTo>
                    <a:cubicBezTo>
                      <a:pt x="2202" y="3688"/>
                      <a:pt x="2192" y="3683"/>
                      <a:pt x="2181" y="3678"/>
                    </a:cubicBezTo>
                    <a:cubicBezTo>
                      <a:pt x="2197" y="3678"/>
                      <a:pt x="2213" y="3678"/>
                      <a:pt x="2229" y="3678"/>
                    </a:cubicBezTo>
                    <a:cubicBezTo>
                      <a:pt x="2255" y="3651"/>
                      <a:pt x="2282" y="3624"/>
                      <a:pt x="2308" y="3598"/>
                    </a:cubicBezTo>
                    <a:cubicBezTo>
                      <a:pt x="2314" y="3603"/>
                      <a:pt x="2319" y="3608"/>
                      <a:pt x="2324" y="3614"/>
                    </a:cubicBezTo>
                    <a:cubicBezTo>
                      <a:pt x="2324" y="3603"/>
                      <a:pt x="2324" y="3593"/>
                      <a:pt x="2324" y="3582"/>
                    </a:cubicBezTo>
                    <a:cubicBezTo>
                      <a:pt x="2345" y="3571"/>
                      <a:pt x="2366" y="3561"/>
                      <a:pt x="2387" y="3550"/>
                    </a:cubicBezTo>
                    <a:cubicBezTo>
                      <a:pt x="2393" y="3555"/>
                      <a:pt x="2399" y="3561"/>
                      <a:pt x="2404" y="3566"/>
                    </a:cubicBezTo>
                    <a:cubicBezTo>
                      <a:pt x="2415" y="3566"/>
                      <a:pt x="2425" y="3566"/>
                      <a:pt x="2436" y="3566"/>
                    </a:cubicBezTo>
                    <a:cubicBezTo>
                      <a:pt x="2425" y="3561"/>
                      <a:pt x="2415" y="3555"/>
                      <a:pt x="2404" y="3550"/>
                    </a:cubicBezTo>
                    <a:cubicBezTo>
                      <a:pt x="2404" y="3539"/>
                      <a:pt x="2404" y="3529"/>
                      <a:pt x="2404" y="3518"/>
                    </a:cubicBezTo>
                    <a:cubicBezTo>
                      <a:pt x="2394" y="3508"/>
                      <a:pt x="2383" y="3497"/>
                      <a:pt x="2372" y="3486"/>
                    </a:cubicBezTo>
                    <a:cubicBezTo>
                      <a:pt x="2388" y="3502"/>
                      <a:pt x="2404" y="3518"/>
                      <a:pt x="2420" y="3534"/>
                    </a:cubicBezTo>
                    <a:cubicBezTo>
                      <a:pt x="2425" y="3524"/>
                      <a:pt x="2431" y="3513"/>
                      <a:pt x="2436" y="3503"/>
                    </a:cubicBezTo>
                    <a:cubicBezTo>
                      <a:pt x="2415" y="3497"/>
                      <a:pt x="2393" y="3492"/>
                      <a:pt x="2372" y="3486"/>
                    </a:cubicBezTo>
                    <a:cubicBezTo>
                      <a:pt x="2367" y="3460"/>
                      <a:pt x="2361" y="3433"/>
                      <a:pt x="2356" y="3407"/>
                    </a:cubicBezTo>
                    <a:cubicBezTo>
                      <a:pt x="2329" y="3402"/>
                      <a:pt x="2303" y="3397"/>
                      <a:pt x="2277" y="3391"/>
                    </a:cubicBezTo>
                    <a:cubicBezTo>
                      <a:pt x="2277" y="3402"/>
                      <a:pt x="2277" y="3412"/>
                      <a:pt x="2277" y="3423"/>
                    </a:cubicBezTo>
                    <a:cubicBezTo>
                      <a:pt x="2255" y="3396"/>
                      <a:pt x="2234" y="3370"/>
                      <a:pt x="2213" y="3343"/>
                    </a:cubicBezTo>
                    <a:cubicBezTo>
                      <a:pt x="2234" y="3348"/>
                      <a:pt x="2255" y="3354"/>
                      <a:pt x="2277" y="3359"/>
                    </a:cubicBezTo>
                    <a:cubicBezTo>
                      <a:pt x="2261" y="3354"/>
                      <a:pt x="2245" y="3348"/>
                      <a:pt x="2229" y="3343"/>
                    </a:cubicBezTo>
                    <a:cubicBezTo>
                      <a:pt x="2234" y="3343"/>
                      <a:pt x="2239" y="3343"/>
                      <a:pt x="2244" y="3343"/>
                    </a:cubicBezTo>
                    <a:cubicBezTo>
                      <a:pt x="2239" y="3338"/>
                      <a:pt x="2234" y="3333"/>
                      <a:pt x="2229" y="3328"/>
                    </a:cubicBezTo>
                    <a:cubicBezTo>
                      <a:pt x="2208" y="3328"/>
                      <a:pt x="2186" y="3328"/>
                      <a:pt x="2165" y="3328"/>
                    </a:cubicBezTo>
                    <a:cubicBezTo>
                      <a:pt x="2165" y="3322"/>
                      <a:pt x="2165" y="3317"/>
                      <a:pt x="2165" y="3311"/>
                    </a:cubicBezTo>
                    <a:cubicBezTo>
                      <a:pt x="2139" y="3290"/>
                      <a:pt x="2112" y="3269"/>
                      <a:pt x="2086" y="3248"/>
                    </a:cubicBezTo>
                    <a:cubicBezTo>
                      <a:pt x="2086" y="3237"/>
                      <a:pt x="2086" y="3227"/>
                      <a:pt x="2086" y="3216"/>
                    </a:cubicBezTo>
                    <a:cubicBezTo>
                      <a:pt x="2065" y="3221"/>
                      <a:pt x="2043" y="3226"/>
                      <a:pt x="2022" y="3231"/>
                    </a:cubicBezTo>
                    <a:cubicBezTo>
                      <a:pt x="2011" y="3237"/>
                      <a:pt x="2000" y="3242"/>
                      <a:pt x="1990" y="3248"/>
                    </a:cubicBezTo>
                    <a:cubicBezTo>
                      <a:pt x="1979" y="3232"/>
                      <a:pt x="1969" y="3216"/>
                      <a:pt x="1958" y="3200"/>
                    </a:cubicBezTo>
                    <a:cubicBezTo>
                      <a:pt x="1916" y="3195"/>
                      <a:pt x="1873" y="3190"/>
                      <a:pt x="1830" y="3185"/>
                    </a:cubicBezTo>
                    <a:cubicBezTo>
                      <a:pt x="1846" y="3174"/>
                      <a:pt x="1862" y="3163"/>
                      <a:pt x="1878" y="3152"/>
                    </a:cubicBezTo>
                    <a:cubicBezTo>
                      <a:pt x="1857" y="3126"/>
                      <a:pt x="1836" y="3099"/>
                      <a:pt x="1814" y="3073"/>
                    </a:cubicBezTo>
                    <a:cubicBezTo>
                      <a:pt x="1825" y="3068"/>
                      <a:pt x="1836" y="3062"/>
                      <a:pt x="1847" y="3057"/>
                    </a:cubicBezTo>
                    <a:cubicBezTo>
                      <a:pt x="1836" y="3057"/>
                      <a:pt x="1825" y="3057"/>
                      <a:pt x="1814" y="3057"/>
                    </a:cubicBezTo>
                    <a:cubicBezTo>
                      <a:pt x="1814" y="3030"/>
                      <a:pt x="1814" y="3003"/>
                      <a:pt x="1814" y="2977"/>
                    </a:cubicBezTo>
                    <a:cubicBezTo>
                      <a:pt x="1820" y="2971"/>
                      <a:pt x="1825" y="2966"/>
                      <a:pt x="1830" y="2961"/>
                    </a:cubicBezTo>
                    <a:cubicBezTo>
                      <a:pt x="1820" y="2950"/>
                      <a:pt x="1809" y="2940"/>
                      <a:pt x="1799" y="2929"/>
                    </a:cubicBezTo>
                    <a:cubicBezTo>
                      <a:pt x="1815" y="2929"/>
                      <a:pt x="1831" y="2929"/>
                      <a:pt x="1847" y="2929"/>
                    </a:cubicBezTo>
                    <a:cubicBezTo>
                      <a:pt x="1831" y="2919"/>
                      <a:pt x="1815" y="2908"/>
                      <a:pt x="1799" y="2898"/>
                    </a:cubicBezTo>
                    <a:cubicBezTo>
                      <a:pt x="1809" y="2892"/>
                      <a:pt x="1820" y="2887"/>
                      <a:pt x="1830" y="2881"/>
                    </a:cubicBezTo>
                    <a:cubicBezTo>
                      <a:pt x="1815" y="2865"/>
                      <a:pt x="1799" y="2850"/>
                      <a:pt x="1783" y="2834"/>
                    </a:cubicBezTo>
                    <a:cubicBezTo>
                      <a:pt x="1799" y="2834"/>
                      <a:pt x="1815" y="2834"/>
                      <a:pt x="1830" y="2834"/>
                    </a:cubicBezTo>
                    <a:cubicBezTo>
                      <a:pt x="1815" y="2834"/>
                      <a:pt x="1799" y="2834"/>
                      <a:pt x="1783" y="2834"/>
                    </a:cubicBezTo>
                    <a:cubicBezTo>
                      <a:pt x="1799" y="2828"/>
                      <a:pt x="1815" y="2823"/>
                      <a:pt x="1830" y="2817"/>
                    </a:cubicBezTo>
                    <a:cubicBezTo>
                      <a:pt x="1820" y="2812"/>
                      <a:pt x="1809" y="2807"/>
                      <a:pt x="1799" y="2802"/>
                    </a:cubicBezTo>
                    <a:cubicBezTo>
                      <a:pt x="1809" y="2802"/>
                      <a:pt x="1820" y="2802"/>
                      <a:pt x="1830" y="2802"/>
                    </a:cubicBezTo>
                    <a:cubicBezTo>
                      <a:pt x="1820" y="2791"/>
                      <a:pt x="1809" y="2781"/>
                      <a:pt x="1799" y="2770"/>
                    </a:cubicBezTo>
                    <a:cubicBezTo>
                      <a:pt x="1809" y="2770"/>
                      <a:pt x="1820" y="2770"/>
                      <a:pt x="1830" y="2770"/>
                    </a:cubicBezTo>
                    <a:cubicBezTo>
                      <a:pt x="1857" y="2786"/>
                      <a:pt x="1884" y="2802"/>
                      <a:pt x="1911" y="2817"/>
                    </a:cubicBezTo>
                    <a:cubicBezTo>
                      <a:pt x="1911" y="2802"/>
                      <a:pt x="1911" y="2786"/>
                      <a:pt x="1911" y="2770"/>
                    </a:cubicBezTo>
                    <a:cubicBezTo>
                      <a:pt x="1900" y="2770"/>
                      <a:pt x="1889" y="2770"/>
                      <a:pt x="1878" y="2770"/>
                    </a:cubicBezTo>
                    <a:cubicBezTo>
                      <a:pt x="1878" y="2759"/>
                      <a:pt x="1878" y="2749"/>
                      <a:pt x="1878" y="2738"/>
                    </a:cubicBezTo>
                    <a:cubicBezTo>
                      <a:pt x="1868" y="2733"/>
                      <a:pt x="1857" y="2728"/>
                      <a:pt x="1847" y="2722"/>
                    </a:cubicBezTo>
                    <a:cubicBezTo>
                      <a:pt x="1852" y="2712"/>
                      <a:pt x="1857" y="2701"/>
                      <a:pt x="1863" y="2691"/>
                    </a:cubicBezTo>
                    <a:cubicBezTo>
                      <a:pt x="1873" y="2680"/>
                      <a:pt x="1884" y="2669"/>
                      <a:pt x="1894" y="2658"/>
                    </a:cubicBezTo>
                    <a:cubicBezTo>
                      <a:pt x="1900" y="2637"/>
                      <a:pt x="1905" y="2616"/>
                      <a:pt x="1911" y="2594"/>
                    </a:cubicBezTo>
                    <a:cubicBezTo>
                      <a:pt x="1905" y="2589"/>
                      <a:pt x="1900" y="2584"/>
                      <a:pt x="1894" y="2579"/>
                    </a:cubicBezTo>
                    <a:cubicBezTo>
                      <a:pt x="1910" y="2579"/>
                      <a:pt x="1926" y="2579"/>
                      <a:pt x="1942" y="2579"/>
                    </a:cubicBezTo>
                    <a:cubicBezTo>
                      <a:pt x="1916" y="2569"/>
                      <a:pt x="1889" y="2558"/>
                      <a:pt x="1863" y="2548"/>
                    </a:cubicBezTo>
                    <a:cubicBezTo>
                      <a:pt x="1857" y="2526"/>
                      <a:pt x="1852" y="2505"/>
                      <a:pt x="1847" y="2484"/>
                    </a:cubicBezTo>
                    <a:cubicBezTo>
                      <a:pt x="1857" y="2473"/>
                      <a:pt x="1868" y="2462"/>
                      <a:pt x="1878" y="2451"/>
                    </a:cubicBezTo>
                    <a:cubicBezTo>
                      <a:pt x="1889" y="2462"/>
                      <a:pt x="1900" y="2473"/>
                      <a:pt x="1911" y="2484"/>
                    </a:cubicBezTo>
                    <a:cubicBezTo>
                      <a:pt x="1926" y="2489"/>
                      <a:pt x="1942" y="2494"/>
                      <a:pt x="1958" y="2499"/>
                    </a:cubicBezTo>
                    <a:cubicBezTo>
                      <a:pt x="1953" y="2489"/>
                      <a:pt x="1947" y="2478"/>
                      <a:pt x="1942" y="2468"/>
                    </a:cubicBezTo>
                    <a:cubicBezTo>
                      <a:pt x="1963" y="2468"/>
                      <a:pt x="1985" y="2468"/>
                      <a:pt x="2006" y="2468"/>
                    </a:cubicBezTo>
                    <a:cubicBezTo>
                      <a:pt x="2011" y="2452"/>
                      <a:pt x="2017" y="2436"/>
                      <a:pt x="2022" y="2420"/>
                    </a:cubicBezTo>
                    <a:cubicBezTo>
                      <a:pt x="2017" y="2414"/>
                      <a:pt x="2011" y="2409"/>
                      <a:pt x="2006" y="2404"/>
                    </a:cubicBezTo>
                    <a:cubicBezTo>
                      <a:pt x="2016" y="2404"/>
                      <a:pt x="2027" y="2404"/>
                      <a:pt x="2037" y="2404"/>
                    </a:cubicBezTo>
                    <a:cubicBezTo>
                      <a:pt x="2022" y="2372"/>
                      <a:pt x="2006" y="2340"/>
                      <a:pt x="1990" y="2308"/>
                    </a:cubicBezTo>
                    <a:cubicBezTo>
                      <a:pt x="1968" y="2297"/>
                      <a:pt x="1947" y="2287"/>
                      <a:pt x="1926" y="2276"/>
                    </a:cubicBezTo>
                    <a:cubicBezTo>
                      <a:pt x="1937" y="2276"/>
                      <a:pt x="1947" y="2276"/>
                      <a:pt x="1958" y="2276"/>
                    </a:cubicBezTo>
                    <a:cubicBezTo>
                      <a:pt x="1958" y="2265"/>
                      <a:pt x="1958" y="2255"/>
                      <a:pt x="1958" y="2244"/>
                    </a:cubicBezTo>
                    <a:cubicBezTo>
                      <a:pt x="1964" y="2255"/>
                      <a:pt x="1969" y="2265"/>
                      <a:pt x="1974" y="2276"/>
                    </a:cubicBezTo>
                    <a:cubicBezTo>
                      <a:pt x="1985" y="2287"/>
                      <a:pt x="1995" y="2297"/>
                      <a:pt x="2006" y="2308"/>
                    </a:cubicBezTo>
                    <a:cubicBezTo>
                      <a:pt x="2006" y="2319"/>
                      <a:pt x="2006" y="2329"/>
                      <a:pt x="2006" y="2340"/>
                    </a:cubicBezTo>
                    <a:cubicBezTo>
                      <a:pt x="2022" y="2340"/>
                      <a:pt x="2038" y="2340"/>
                      <a:pt x="2054" y="2340"/>
                    </a:cubicBezTo>
                    <a:cubicBezTo>
                      <a:pt x="2064" y="2340"/>
                      <a:pt x="2075" y="2340"/>
                      <a:pt x="2086" y="2340"/>
                    </a:cubicBezTo>
                    <a:cubicBezTo>
                      <a:pt x="2070" y="2340"/>
                      <a:pt x="2054" y="2340"/>
                      <a:pt x="2037" y="2340"/>
                    </a:cubicBezTo>
                    <a:cubicBezTo>
                      <a:pt x="2048" y="2345"/>
                      <a:pt x="2059" y="2351"/>
                      <a:pt x="2070" y="2356"/>
                    </a:cubicBezTo>
                    <a:cubicBezTo>
                      <a:pt x="2086" y="2351"/>
                      <a:pt x="2102" y="2345"/>
                      <a:pt x="2117" y="2340"/>
                    </a:cubicBezTo>
                    <a:cubicBezTo>
                      <a:pt x="2112" y="2335"/>
                      <a:pt x="2107" y="2330"/>
                      <a:pt x="2101" y="2324"/>
                    </a:cubicBezTo>
                    <a:cubicBezTo>
                      <a:pt x="2112" y="2330"/>
                      <a:pt x="2122" y="2335"/>
                      <a:pt x="2133" y="2340"/>
                    </a:cubicBezTo>
                    <a:cubicBezTo>
                      <a:pt x="2149" y="2329"/>
                      <a:pt x="2165" y="2319"/>
                      <a:pt x="2181" y="2308"/>
                    </a:cubicBezTo>
                    <a:cubicBezTo>
                      <a:pt x="2171" y="2303"/>
                      <a:pt x="2160" y="2297"/>
                      <a:pt x="2149" y="2292"/>
                    </a:cubicBezTo>
                    <a:cubicBezTo>
                      <a:pt x="2165" y="2292"/>
                      <a:pt x="2181" y="2292"/>
                      <a:pt x="2197" y="2292"/>
                    </a:cubicBezTo>
                    <a:cubicBezTo>
                      <a:pt x="2192" y="2287"/>
                      <a:pt x="2186" y="2281"/>
                      <a:pt x="2181" y="2276"/>
                    </a:cubicBezTo>
                    <a:cubicBezTo>
                      <a:pt x="2155" y="2276"/>
                      <a:pt x="2128" y="2276"/>
                      <a:pt x="2101" y="2276"/>
                    </a:cubicBezTo>
                    <a:cubicBezTo>
                      <a:pt x="2117" y="2271"/>
                      <a:pt x="2133" y="2266"/>
                      <a:pt x="2149" y="2261"/>
                    </a:cubicBezTo>
                    <a:cubicBezTo>
                      <a:pt x="2154" y="2261"/>
                      <a:pt x="2160" y="2261"/>
                      <a:pt x="2165" y="2261"/>
                    </a:cubicBezTo>
                    <a:cubicBezTo>
                      <a:pt x="2171" y="2244"/>
                      <a:pt x="2176" y="2228"/>
                      <a:pt x="2181" y="2212"/>
                    </a:cubicBezTo>
                    <a:cubicBezTo>
                      <a:pt x="2192" y="2218"/>
                      <a:pt x="2202" y="2223"/>
                      <a:pt x="2213" y="2229"/>
                    </a:cubicBezTo>
                    <a:cubicBezTo>
                      <a:pt x="2207" y="2223"/>
                      <a:pt x="2202" y="2218"/>
                      <a:pt x="2197" y="2212"/>
                    </a:cubicBezTo>
                    <a:cubicBezTo>
                      <a:pt x="2213" y="2212"/>
                      <a:pt x="2228" y="2212"/>
                      <a:pt x="2244" y="2212"/>
                    </a:cubicBezTo>
                    <a:cubicBezTo>
                      <a:pt x="2239" y="2202"/>
                      <a:pt x="2234" y="2191"/>
                      <a:pt x="2229" y="2181"/>
                    </a:cubicBezTo>
                    <a:cubicBezTo>
                      <a:pt x="2239" y="2186"/>
                      <a:pt x="2250" y="2191"/>
                      <a:pt x="2261" y="2197"/>
                    </a:cubicBezTo>
                    <a:cubicBezTo>
                      <a:pt x="2255" y="2197"/>
                      <a:pt x="2250" y="2197"/>
                      <a:pt x="2244" y="2197"/>
                    </a:cubicBezTo>
                    <a:cubicBezTo>
                      <a:pt x="2244" y="2202"/>
                      <a:pt x="2244" y="2207"/>
                      <a:pt x="2244" y="2212"/>
                    </a:cubicBezTo>
                    <a:cubicBezTo>
                      <a:pt x="2261" y="2207"/>
                      <a:pt x="2277" y="2202"/>
                      <a:pt x="2293" y="2197"/>
                    </a:cubicBezTo>
                    <a:cubicBezTo>
                      <a:pt x="2282" y="2191"/>
                      <a:pt x="2271" y="2186"/>
                      <a:pt x="2261" y="2181"/>
                    </a:cubicBezTo>
                    <a:cubicBezTo>
                      <a:pt x="2271" y="2181"/>
                      <a:pt x="2282" y="2181"/>
                      <a:pt x="2293" y="2181"/>
                    </a:cubicBezTo>
                    <a:cubicBezTo>
                      <a:pt x="2287" y="2175"/>
                      <a:pt x="2282" y="2170"/>
                      <a:pt x="2277" y="2165"/>
                    </a:cubicBezTo>
                    <a:cubicBezTo>
                      <a:pt x="2293" y="2176"/>
                      <a:pt x="2308" y="2186"/>
                      <a:pt x="2324" y="2197"/>
                    </a:cubicBezTo>
                    <a:cubicBezTo>
                      <a:pt x="2330" y="2197"/>
                      <a:pt x="2335" y="2197"/>
                      <a:pt x="2341" y="2197"/>
                    </a:cubicBezTo>
                    <a:cubicBezTo>
                      <a:pt x="2335" y="2191"/>
                      <a:pt x="2330" y="2186"/>
                      <a:pt x="2324" y="2181"/>
                    </a:cubicBezTo>
                    <a:cubicBezTo>
                      <a:pt x="2335" y="2181"/>
                      <a:pt x="2345" y="2181"/>
                      <a:pt x="2356" y="2181"/>
                    </a:cubicBezTo>
                    <a:cubicBezTo>
                      <a:pt x="2356" y="2170"/>
                      <a:pt x="2356" y="2160"/>
                      <a:pt x="2356" y="2149"/>
                    </a:cubicBezTo>
                    <a:cubicBezTo>
                      <a:pt x="2366" y="2149"/>
                      <a:pt x="2377" y="2149"/>
                      <a:pt x="2387" y="2149"/>
                    </a:cubicBezTo>
                    <a:cubicBezTo>
                      <a:pt x="2387" y="2133"/>
                      <a:pt x="2387" y="2117"/>
                      <a:pt x="2387" y="2101"/>
                    </a:cubicBezTo>
                    <a:cubicBezTo>
                      <a:pt x="2398" y="2101"/>
                      <a:pt x="2409" y="2101"/>
                      <a:pt x="2420" y="2101"/>
                    </a:cubicBezTo>
                    <a:cubicBezTo>
                      <a:pt x="2420" y="2096"/>
                      <a:pt x="2420" y="2091"/>
                      <a:pt x="2420" y="2085"/>
                    </a:cubicBezTo>
                    <a:cubicBezTo>
                      <a:pt x="2436" y="2096"/>
                      <a:pt x="2452" y="2107"/>
                      <a:pt x="2467" y="2118"/>
                    </a:cubicBezTo>
                    <a:cubicBezTo>
                      <a:pt x="2457" y="2096"/>
                      <a:pt x="2446" y="2075"/>
                      <a:pt x="2436" y="2054"/>
                    </a:cubicBezTo>
                    <a:cubicBezTo>
                      <a:pt x="2452" y="2059"/>
                      <a:pt x="2468" y="2064"/>
                      <a:pt x="2484" y="2069"/>
                    </a:cubicBezTo>
                    <a:cubicBezTo>
                      <a:pt x="2494" y="2080"/>
                      <a:pt x="2505" y="2091"/>
                      <a:pt x="2515" y="2101"/>
                    </a:cubicBezTo>
                    <a:cubicBezTo>
                      <a:pt x="2521" y="2101"/>
                      <a:pt x="2526" y="2101"/>
                      <a:pt x="2531" y="2101"/>
                    </a:cubicBezTo>
                    <a:cubicBezTo>
                      <a:pt x="2531" y="2091"/>
                      <a:pt x="2531" y="2080"/>
                      <a:pt x="2531" y="2069"/>
                    </a:cubicBezTo>
                    <a:cubicBezTo>
                      <a:pt x="2558" y="2058"/>
                      <a:pt x="2585" y="2048"/>
                      <a:pt x="2611" y="2037"/>
                    </a:cubicBezTo>
                    <a:cubicBezTo>
                      <a:pt x="2611" y="2032"/>
                      <a:pt x="2611" y="2027"/>
                      <a:pt x="2611" y="2021"/>
                    </a:cubicBezTo>
                    <a:cubicBezTo>
                      <a:pt x="2632" y="2021"/>
                      <a:pt x="2653" y="2021"/>
                      <a:pt x="2674" y="2021"/>
                    </a:cubicBezTo>
                    <a:cubicBezTo>
                      <a:pt x="2680" y="2011"/>
                      <a:pt x="2685" y="2000"/>
                      <a:pt x="2691" y="1990"/>
                    </a:cubicBezTo>
                    <a:cubicBezTo>
                      <a:pt x="2701" y="2000"/>
                      <a:pt x="2712" y="2011"/>
                      <a:pt x="2723" y="2021"/>
                    </a:cubicBezTo>
                    <a:cubicBezTo>
                      <a:pt x="2723" y="2005"/>
                      <a:pt x="2723" y="1990"/>
                      <a:pt x="2723" y="1974"/>
                    </a:cubicBezTo>
                    <a:cubicBezTo>
                      <a:pt x="2733" y="1968"/>
                      <a:pt x="2744" y="1963"/>
                      <a:pt x="2754" y="1957"/>
                    </a:cubicBezTo>
                    <a:cubicBezTo>
                      <a:pt x="2760" y="1968"/>
                      <a:pt x="2765" y="1979"/>
                      <a:pt x="2770" y="1990"/>
                    </a:cubicBezTo>
                    <a:cubicBezTo>
                      <a:pt x="2781" y="1979"/>
                      <a:pt x="2791" y="1968"/>
                      <a:pt x="2802" y="1957"/>
                    </a:cubicBezTo>
                    <a:cubicBezTo>
                      <a:pt x="2807" y="1957"/>
                      <a:pt x="2813" y="1957"/>
                      <a:pt x="2818" y="1957"/>
                    </a:cubicBezTo>
                    <a:cubicBezTo>
                      <a:pt x="2829" y="1936"/>
                      <a:pt x="2839" y="1915"/>
                      <a:pt x="2850" y="1894"/>
                    </a:cubicBezTo>
                    <a:cubicBezTo>
                      <a:pt x="2860" y="1873"/>
                      <a:pt x="2871" y="1852"/>
                      <a:pt x="2881" y="1831"/>
                    </a:cubicBezTo>
                    <a:cubicBezTo>
                      <a:pt x="2940" y="1793"/>
                      <a:pt x="2998" y="1756"/>
                      <a:pt x="3057" y="1719"/>
                    </a:cubicBezTo>
                    <a:cubicBezTo>
                      <a:pt x="3052" y="1714"/>
                      <a:pt x="3046" y="1708"/>
                      <a:pt x="3041" y="1703"/>
                    </a:cubicBezTo>
                    <a:cubicBezTo>
                      <a:pt x="3031" y="1708"/>
                      <a:pt x="3020" y="1714"/>
                      <a:pt x="3009" y="1719"/>
                    </a:cubicBezTo>
                    <a:cubicBezTo>
                      <a:pt x="3004" y="1709"/>
                      <a:pt x="2998" y="1698"/>
                      <a:pt x="2993" y="1688"/>
                    </a:cubicBezTo>
                    <a:cubicBezTo>
                      <a:pt x="3009" y="1688"/>
                      <a:pt x="3025" y="1688"/>
                      <a:pt x="3041" y="1688"/>
                    </a:cubicBezTo>
                    <a:cubicBezTo>
                      <a:pt x="3031" y="1682"/>
                      <a:pt x="3020" y="1677"/>
                      <a:pt x="3009" y="1671"/>
                    </a:cubicBezTo>
                    <a:cubicBezTo>
                      <a:pt x="2993" y="1671"/>
                      <a:pt x="2977" y="1671"/>
                      <a:pt x="2961" y="1671"/>
                    </a:cubicBezTo>
                    <a:cubicBezTo>
                      <a:pt x="2940" y="1655"/>
                      <a:pt x="2919" y="1640"/>
                      <a:pt x="2897" y="1624"/>
                    </a:cubicBezTo>
                    <a:cubicBezTo>
                      <a:pt x="2913" y="1629"/>
                      <a:pt x="2929" y="1634"/>
                      <a:pt x="2945" y="1639"/>
                    </a:cubicBezTo>
                    <a:cubicBezTo>
                      <a:pt x="2940" y="1628"/>
                      <a:pt x="2935" y="1618"/>
                      <a:pt x="2930" y="1607"/>
                    </a:cubicBezTo>
                    <a:cubicBezTo>
                      <a:pt x="2935" y="1607"/>
                      <a:pt x="2940" y="1607"/>
                      <a:pt x="2945" y="1607"/>
                    </a:cubicBezTo>
                    <a:cubicBezTo>
                      <a:pt x="2924" y="1602"/>
                      <a:pt x="2903" y="1597"/>
                      <a:pt x="2881" y="1592"/>
                    </a:cubicBezTo>
                    <a:cubicBezTo>
                      <a:pt x="2887" y="1586"/>
                      <a:pt x="2892" y="1581"/>
                      <a:pt x="2897" y="1575"/>
                    </a:cubicBezTo>
                    <a:cubicBezTo>
                      <a:pt x="2887" y="1570"/>
                      <a:pt x="2876" y="1565"/>
                      <a:pt x="2866" y="1560"/>
                    </a:cubicBezTo>
                    <a:cubicBezTo>
                      <a:pt x="2882" y="1565"/>
                      <a:pt x="2898" y="1570"/>
                      <a:pt x="2914" y="1575"/>
                    </a:cubicBezTo>
                    <a:cubicBezTo>
                      <a:pt x="2919" y="1559"/>
                      <a:pt x="2924" y="1544"/>
                      <a:pt x="2930" y="1528"/>
                    </a:cubicBezTo>
                    <a:cubicBezTo>
                      <a:pt x="2961" y="1512"/>
                      <a:pt x="2993" y="1496"/>
                      <a:pt x="3024" y="1481"/>
                    </a:cubicBezTo>
                    <a:cubicBezTo>
                      <a:pt x="3019" y="1475"/>
                      <a:pt x="3014" y="1470"/>
                      <a:pt x="3009" y="1464"/>
                    </a:cubicBezTo>
                    <a:cubicBezTo>
                      <a:pt x="3014" y="1459"/>
                      <a:pt x="3019" y="1454"/>
                      <a:pt x="3024" y="1448"/>
                    </a:cubicBezTo>
                    <a:cubicBezTo>
                      <a:pt x="3019" y="1438"/>
                      <a:pt x="3014" y="1427"/>
                      <a:pt x="3009" y="1417"/>
                    </a:cubicBezTo>
                    <a:cubicBezTo>
                      <a:pt x="3020" y="1417"/>
                      <a:pt x="3031" y="1417"/>
                      <a:pt x="3041" y="1417"/>
                    </a:cubicBezTo>
                    <a:cubicBezTo>
                      <a:pt x="3046" y="1406"/>
                      <a:pt x="3052" y="1395"/>
                      <a:pt x="3057" y="1384"/>
                    </a:cubicBezTo>
                    <a:cubicBezTo>
                      <a:pt x="3035" y="1384"/>
                      <a:pt x="3014" y="1384"/>
                      <a:pt x="2993" y="1384"/>
                    </a:cubicBezTo>
                    <a:cubicBezTo>
                      <a:pt x="2988" y="1379"/>
                      <a:pt x="2983" y="1374"/>
                      <a:pt x="2977" y="1369"/>
                    </a:cubicBezTo>
                    <a:cubicBezTo>
                      <a:pt x="2993" y="1369"/>
                      <a:pt x="3009" y="1369"/>
                      <a:pt x="3024" y="1369"/>
                    </a:cubicBezTo>
                    <a:cubicBezTo>
                      <a:pt x="3019" y="1364"/>
                      <a:pt x="3014" y="1358"/>
                      <a:pt x="3009" y="1353"/>
                    </a:cubicBezTo>
                    <a:cubicBezTo>
                      <a:pt x="3051" y="1353"/>
                      <a:pt x="3094" y="1353"/>
                      <a:pt x="3136" y="1353"/>
                    </a:cubicBezTo>
                    <a:cubicBezTo>
                      <a:pt x="3136" y="1347"/>
                      <a:pt x="3136" y="1342"/>
                      <a:pt x="3136" y="1337"/>
                    </a:cubicBezTo>
                    <a:cubicBezTo>
                      <a:pt x="3120" y="1326"/>
                      <a:pt x="3104" y="1316"/>
                      <a:pt x="3088" y="1305"/>
                    </a:cubicBezTo>
                    <a:cubicBezTo>
                      <a:pt x="3115" y="1305"/>
                      <a:pt x="3142" y="1305"/>
                      <a:pt x="3168" y="1305"/>
                    </a:cubicBezTo>
                    <a:cubicBezTo>
                      <a:pt x="3157" y="1295"/>
                      <a:pt x="3147" y="1284"/>
                      <a:pt x="3136" y="1274"/>
                    </a:cubicBezTo>
                    <a:cubicBezTo>
                      <a:pt x="3173" y="1284"/>
                      <a:pt x="3211" y="1295"/>
                      <a:pt x="3248" y="1305"/>
                    </a:cubicBezTo>
                    <a:cubicBezTo>
                      <a:pt x="3237" y="1300"/>
                      <a:pt x="3227" y="1294"/>
                      <a:pt x="3216" y="1289"/>
                    </a:cubicBezTo>
                    <a:cubicBezTo>
                      <a:pt x="3221" y="1284"/>
                      <a:pt x="3227" y="1279"/>
                      <a:pt x="3232" y="1274"/>
                    </a:cubicBezTo>
                    <a:cubicBezTo>
                      <a:pt x="3216" y="1268"/>
                      <a:pt x="3200" y="1263"/>
                      <a:pt x="3184" y="1257"/>
                    </a:cubicBezTo>
                    <a:cubicBezTo>
                      <a:pt x="3190" y="1252"/>
                      <a:pt x="3195" y="1247"/>
                      <a:pt x="3200" y="1241"/>
                    </a:cubicBezTo>
                    <a:cubicBezTo>
                      <a:pt x="3211" y="1247"/>
                      <a:pt x="3221" y="1252"/>
                      <a:pt x="3232" y="1257"/>
                    </a:cubicBezTo>
                    <a:cubicBezTo>
                      <a:pt x="3221" y="1242"/>
                      <a:pt x="3211" y="1226"/>
                      <a:pt x="3200" y="1210"/>
                    </a:cubicBezTo>
                    <a:cubicBezTo>
                      <a:pt x="3211" y="1210"/>
                      <a:pt x="3221" y="1210"/>
                      <a:pt x="3232" y="1210"/>
                    </a:cubicBezTo>
                    <a:cubicBezTo>
                      <a:pt x="3227" y="1199"/>
                      <a:pt x="3221" y="1188"/>
                      <a:pt x="3216" y="1177"/>
                    </a:cubicBezTo>
                    <a:cubicBezTo>
                      <a:pt x="3248" y="1193"/>
                      <a:pt x="3280" y="1209"/>
                      <a:pt x="3311" y="1225"/>
                    </a:cubicBezTo>
                    <a:cubicBezTo>
                      <a:pt x="3311" y="1209"/>
                      <a:pt x="3311" y="1193"/>
                      <a:pt x="3311" y="1177"/>
                    </a:cubicBezTo>
                    <a:cubicBezTo>
                      <a:pt x="3354" y="1199"/>
                      <a:pt x="3396" y="1220"/>
                      <a:pt x="3439" y="1241"/>
                    </a:cubicBezTo>
                    <a:cubicBezTo>
                      <a:pt x="3444" y="1236"/>
                      <a:pt x="3449" y="1231"/>
                      <a:pt x="3454" y="1225"/>
                    </a:cubicBezTo>
                    <a:cubicBezTo>
                      <a:pt x="3465" y="1231"/>
                      <a:pt x="3476" y="1236"/>
                      <a:pt x="3487" y="1241"/>
                    </a:cubicBezTo>
                    <a:cubicBezTo>
                      <a:pt x="3476" y="1225"/>
                      <a:pt x="3465" y="1210"/>
                      <a:pt x="3454" y="1194"/>
                    </a:cubicBezTo>
                    <a:cubicBezTo>
                      <a:pt x="3465" y="1199"/>
                      <a:pt x="3476" y="1204"/>
                      <a:pt x="3487" y="1210"/>
                    </a:cubicBezTo>
                    <a:cubicBezTo>
                      <a:pt x="3492" y="1204"/>
                      <a:pt x="3498" y="1199"/>
                      <a:pt x="3503" y="1194"/>
                    </a:cubicBezTo>
                    <a:cubicBezTo>
                      <a:pt x="3508" y="1204"/>
                      <a:pt x="3513" y="1215"/>
                      <a:pt x="3518" y="1225"/>
                    </a:cubicBezTo>
                    <a:cubicBezTo>
                      <a:pt x="3524" y="1215"/>
                      <a:pt x="3529" y="1204"/>
                      <a:pt x="3534" y="1194"/>
                    </a:cubicBezTo>
                    <a:cubicBezTo>
                      <a:pt x="3534" y="1199"/>
                      <a:pt x="3534" y="1204"/>
                      <a:pt x="3534" y="1210"/>
                    </a:cubicBezTo>
                    <a:cubicBezTo>
                      <a:pt x="3545" y="1210"/>
                      <a:pt x="3555" y="1210"/>
                      <a:pt x="3566" y="1210"/>
                    </a:cubicBezTo>
                    <a:cubicBezTo>
                      <a:pt x="3577" y="1204"/>
                      <a:pt x="3587" y="1199"/>
                      <a:pt x="3598" y="1194"/>
                    </a:cubicBezTo>
                    <a:cubicBezTo>
                      <a:pt x="3619" y="1199"/>
                      <a:pt x="3640" y="1204"/>
                      <a:pt x="3661" y="1210"/>
                    </a:cubicBezTo>
                    <a:cubicBezTo>
                      <a:pt x="3688" y="1204"/>
                      <a:pt x="3715" y="1199"/>
                      <a:pt x="3741" y="1194"/>
                    </a:cubicBezTo>
                    <a:cubicBezTo>
                      <a:pt x="3715" y="1156"/>
                      <a:pt x="3688" y="1119"/>
                      <a:pt x="3661" y="1082"/>
                    </a:cubicBezTo>
                    <a:cubicBezTo>
                      <a:pt x="3651" y="1072"/>
                      <a:pt x="3640" y="1061"/>
                      <a:pt x="3630" y="1051"/>
                    </a:cubicBezTo>
                    <a:cubicBezTo>
                      <a:pt x="3608" y="1040"/>
                      <a:pt x="3587" y="1029"/>
                      <a:pt x="3566" y="1018"/>
                    </a:cubicBezTo>
                    <a:cubicBezTo>
                      <a:pt x="3566" y="1013"/>
                      <a:pt x="3566" y="1007"/>
                      <a:pt x="3566" y="1002"/>
                    </a:cubicBez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137" name="Freeform 187"/>
              <p:cNvSpPr>
                <a:spLocks noChangeArrowheads="1"/>
              </p:cNvSpPr>
              <p:nvPr/>
            </p:nvSpPr>
            <p:spPr bwMode="auto">
              <a:xfrm>
                <a:off x="5230813" y="2473325"/>
                <a:ext cx="79375" cy="171450"/>
              </a:xfrm>
              <a:custGeom>
                <a:avLst/>
                <a:gdLst>
                  <a:gd name="T0" fmla="*/ 5670 w 224"/>
                  <a:gd name="T1" fmla="*/ 171092 h 479"/>
                  <a:gd name="T2" fmla="*/ 50672 w 224"/>
                  <a:gd name="T3" fmla="*/ 79819 h 479"/>
                  <a:gd name="T4" fmla="*/ 56342 w 224"/>
                  <a:gd name="T5" fmla="*/ 51542 h 479"/>
                  <a:gd name="T6" fmla="*/ 73351 w 224"/>
                  <a:gd name="T7" fmla="*/ 28635 h 479"/>
                  <a:gd name="T8" fmla="*/ 68036 w 224"/>
                  <a:gd name="T9" fmla="*/ 11812 h 479"/>
                  <a:gd name="T10" fmla="*/ 79021 w 224"/>
                  <a:gd name="T11" fmla="*/ 11812 h 479"/>
                  <a:gd name="T12" fmla="*/ 73351 w 224"/>
                  <a:gd name="T13" fmla="*/ 0 h 479"/>
                  <a:gd name="T14" fmla="*/ 62366 w 224"/>
                  <a:gd name="T15" fmla="*/ 11812 h 479"/>
                  <a:gd name="T16" fmla="*/ 34018 w 224"/>
                  <a:gd name="T17" fmla="*/ 68723 h 479"/>
                  <a:gd name="T18" fmla="*/ 22679 w 224"/>
                  <a:gd name="T19" fmla="*/ 74450 h 479"/>
                  <a:gd name="T20" fmla="*/ 11694 w 224"/>
                  <a:gd name="T21" fmla="*/ 91273 h 479"/>
                  <a:gd name="T22" fmla="*/ 0 w 224"/>
                  <a:gd name="T23" fmla="*/ 119908 h 479"/>
                  <a:gd name="T24" fmla="*/ 0 w 224"/>
                  <a:gd name="T25" fmla="*/ 137088 h 479"/>
                  <a:gd name="T26" fmla="*/ 5670 w 224"/>
                  <a:gd name="T27" fmla="*/ 171092 h 47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24" h="479">
                    <a:moveTo>
                      <a:pt x="16" y="478"/>
                    </a:moveTo>
                    <a:cubicBezTo>
                      <a:pt x="59" y="393"/>
                      <a:pt x="101" y="308"/>
                      <a:pt x="143" y="223"/>
                    </a:cubicBezTo>
                    <a:cubicBezTo>
                      <a:pt x="149" y="197"/>
                      <a:pt x="154" y="171"/>
                      <a:pt x="159" y="144"/>
                    </a:cubicBezTo>
                    <a:cubicBezTo>
                      <a:pt x="175" y="123"/>
                      <a:pt x="191" y="102"/>
                      <a:pt x="207" y="80"/>
                    </a:cubicBezTo>
                    <a:cubicBezTo>
                      <a:pt x="202" y="64"/>
                      <a:pt x="197" y="48"/>
                      <a:pt x="192" y="33"/>
                    </a:cubicBezTo>
                    <a:cubicBezTo>
                      <a:pt x="202" y="33"/>
                      <a:pt x="213" y="33"/>
                      <a:pt x="223" y="33"/>
                    </a:cubicBezTo>
                    <a:cubicBezTo>
                      <a:pt x="218" y="22"/>
                      <a:pt x="213" y="11"/>
                      <a:pt x="207" y="0"/>
                    </a:cubicBezTo>
                    <a:cubicBezTo>
                      <a:pt x="197" y="11"/>
                      <a:pt x="186" y="22"/>
                      <a:pt x="176" y="33"/>
                    </a:cubicBezTo>
                    <a:cubicBezTo>
                      <a:pt x="149" y="86"/>
                      <a:pt x="123" y="139"/>
                      <a:pt x="96" y="192"/>
                    </a:cubicBezTo>
                    <a:cubicBezTo>
                      <a:pt x="86" y="197"/>
                      <a:pt x="75" y="203"/>
                      <a:pt x="64" y="208"/>
                    </a:cubicBezTo>
                    <a:cubicBezTo>
                      <a:pt x="54" y="224"/>
                      <a:pt x="43" y="239"/>
                      <a:pt x="33" y="255"/>
                    </a:cubicBezTo>
                    <a:cubicBezTo>
                      <a:pt x="22" y="282"/>
                      <a:pt x="11" y="308"/>
                      <a:pt x="0" y="335"/>
                    </a:cubicBezTo>
                    <a:cubicBezTo>
                      <a:pt x="0" y="351"/>
                      <a:pt x="0" y="367"/>
                      <a:pt x="0" y="383"/>
                    </a:cubicBezTo>
                    <a:cubicBezTo>
                      <a:pt x="6" y="414"/>
                      <a:pt x="11" y="446"/>
                      <a:pt x="16" y="478"/>
                    </a:cubicBez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138" name="Freeform 188"/>
              <p:cNvSpPr>
                <a:spLocks noChangeArrowheads="1"/>
              </p:cNvSpPr>
              <p:nvPr/>
            </p:nvSpPr>
            <p:spPr bwMode="auto">
              <a:xfrm>
                <a:off x="4664075" y="2341563"/>
                <a:ext cx="50800" cy="26987"/>
              </a:xfrm>
              <a:custGeom>
                <a:avLst/>
                <a:gdLst>
                  <a:gd name="T0" fmla="*/ 22422 w 145"/>
                  <a:gd name="T1" fmla="*/ 21252 h 80"/>
                  <a:gd name="T2" fmla="*/ 33283 w 145"/>
                  <a:gd name="T3" fmla="*/ 26650 h 80"/>
                  <a:gd name="T4" fmla="*/ 50450 w 145"/>
                  <a:gd name="T5" fmla="*/ 15855 h 80"/>
                  <a:gd name="T6" fmla="*/ 44494 w 145"/>
                  <a:gd name="T7" fmla="*/ 5060 h 80"/>
                  <a:gd name="T8" fmla="*/ 39239 w 145"/>
                  <a:gd name="T9" fmla="*/ 0 h 80"/>
                  <a:gd name="T10" fmla="*/ 11211 w 145"/>
                  <a:gd name="T11" fmla="*/ 10457 h 80"/>
                  <a:gd name="T12" fmla="*/ 0 w 145"/>
                  <a:gd name="T13" fmla="*/ 15855 h 80"/>
                  <a:gd name="T14" fmla="*/ 11211 w 145"/>
                  <a:gd name="T15" fmla="*/ 26650 h 80"/>
                  <a:gd name="T16" fmla="*/ 22422 w 145"/>
                  <a:gd name="T17" fmla="*/ 21252 h 8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5" h="80">
                    <a:moveTo>
                      <a:pt x="64" y="63"/>
                    </a:moveTo>
                    <a:cubicBezTo>
                      <a:pt x="74" y="68"/>
                      <a:pt x="85" y="74"/>
                      <a:pt x="95" y="79"/>
                    </a:cubicBezTo>
                    <a:cubicBezTo>
                      <a:pt x="112" y="68"/>
                      <a:pt x="128" y="58"/>
                      <a:pt x="144" y="47"/>
                    </a:cubicBezTo>
                    <a:cubicBezTo>
                      <a:pt x="138" y="36"/>
                      <a:pt x="133" y="26"/>
                      <a:pt x="127" y="15"/>
                    </a:cubicBezTo>
                    <a:cubicBezTo>
                      <a:pt x="122" y="10"/>
                      <a:pt x="117" y="5"/>
                      <a:pt x="112" y="0"/>
                    </a:cubicBezTo>
                    <a:cubicBezTo>
                      <a:pt x="85" y="10"/>
                      <a:pt x="59" y="21"/>
                      <a:pt x="32" y="31"/>
                    </a:cubicBezTo>
                    <a:cubicBezTo>
                      <a:pt x="22" y="37"/>
                      <a:pt x="11" y="42"/>
                      <a:pt x="0" y="47"/>
                    </a:cubicBezTo>
                    <a:cubicBezTo>
                      <a:pt x="11" y="58"/>
                      <a:pt x="22" y="68"/>
                      <a:pt x="32" y="79"/>
                    </a:cubicBezTo>
                    <a:cubicBezTo>
                      <a:pt x="43" y="74"/>
                      <a:pt x="53" y="68"/>
                      <a:pt x="64" y="63"/>
                    </a:cubicBezTo>
                  </a:path>
                </a:pathLst>
              </a:custGeom>
              <a:grpFill/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139" name="Freeform 189"/>
              <p:cNvSpPr>
                <a:spLocks noChangeArrowheads="1"/>
              </p:cNvSpPr>
              <p:nvPr/>
            </p:nvSpPr>
            <p:spPr bwMode="auto">
              <a:xfrm>
                <a:off x="4675188" y="2370138"/>
                <a:ext cx="26987" cy="22225"/>
              </a:xfrm>
              <a:custGeom>
                <a:avLst/>
                <a:gdLst>
                  <a:gd name="T0" fmla="*/ 10662 w 81"/>
                  <a:gd name="T1" fmla="*/ 5129 h 65"/>
                  <a:gd name="T2" fmla="*/ 0 w 81"/>
                  <a:gd name="T3" fmla="*/ 5129 h 65"/>
                  <a:gd name="T4" fmla="*/ 5331 w 81"/>
                  <a:gd name="T5" fmla="*/ 5129 h 65"/>
                  <a:gd name="T6" fmla="*/ 0 w 81"/>
                  <a:gd name="T7" fmla="*/ 16412 h 65"/>
                  <a:gd name="T8" fmla="*/ 10662 w 81"/>
                  <a:gd name="T9" fmla="*/ 21883 h 65"/>
                  <a:gd name="T10" fmla="*/ 26655 w 81"/>
                  <a:gd name="T11" fmla="*/ 5129 h 65"/>
                  <a:gd name="T12" fmla="*/ 26655 w 81"/>
                  <a:gd name="T13" fmla="*/ 0 h 65"/>
                  <a:gd name="T14" fmla="*/ 10662 w 81"/>
                  <a:gd name="T15" fmla="*/ 5129 h 6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1" h="65">
                    <a:moveTo>
                      <a:pt x="32" y="15"/>
                    </a:moveTo>
                    <a:cubicBezTo>
                      <a:pt x="21" y="15"/>
                      <a:pt x="11" y="15"/>
                      <a:pt x="0" y="15"/>
                    </a:cubicBezTo>
                    <a:cubicBezTo>
                      <a:pt x="6" y="15"/>
                      <a:pt x="11" y="15"/>
                      <a:pt x="16" y="15"/>
                    </a:cubicBezTo>
                    <a:cubicBezTo>
                      <a:pt x="11" y="26"/>
                      <a:pt x="6" y="37"/>
                      <a:pt x="0" y="48"/>
                    </a:cubicBezTo>
                    <a:cubicBezTo>
                      <a:pt x="11" y="53"/>
                      <a:pt x="21" y="59"/>
                      <a:pt x="32" y="64"/>
                    </a:cubicBezTo>
                    <a:cubicBezTo>
                      <a:pt x="48" y="48"/>
                      <a:pt x="64" y="32"/>
                      <a:pt x="80" y="15"/>
                    </a:cubicBezTo>
                    <a:cubicBezTo>
                      <a:pt x="80" y="10"/>
                      <a:pt x="80" y="5"/>
                      <a:pt x="80" y="0"/>
                    </a:cubicBezTo>
                    <a:cubicBezTo>
                      <a:pt x="64" y="5"/>
                      <a:pt x="48" y="10"/>
                      <a:pt x="32" y="15"/>
                    </a:cubicBezTo>
                  </a:path>
                </a:pathLst>
              </a:custGeom>
              <a:grpFill/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</p:grpSp>
        <p:grpSp>
          <p:nvGrpSpPr>
            <p:cNvPr id="12" name="Gruppierung 19"/>
            <p:cNvGrpSpPr>
              <a:grpSpLocks/>
            </p:cNvGrpSpPr>
            <p:nvPr/>
          </p:nvGrpSpPr>
          <p:grpSpPr bwMode="auto">
            <a:xfrm>
              <a:off x="4284663" y="2420938"/>
              <a:ext cx="808037" cy="463549"/>
              <a:chOff x="4284663" y="2420938"/>
              <a:chExt cx="808037" cy="463549"/>
            </a:xfrm>
            <a:grpFill/>
          </p:grpSpPr>
          <p:sp>
            <p:nvSpPr>
              <p:cNvPr id="120" name="Freeform 200"/>
              <p:cNvSpPr>
                <a:spLocks noChangeArrowheads="1"/>
              </p:cNvSpPr>
              <p:nvPr/>
            </p:nvSpPr>
            <p:spPr bwMode="auto">
              <a:xfrm>
                <a:off x="4606925" y="2657475"/>
                <a:ext cx="193675" cy="227013"/>
              </a:xfrm>
              <a:custGeom>
                <a:avLst/>
                <a:gdLst>
                  <a:gd name="T0" fmla="*/ 16795 w 542"/>
                  <a:gd name="T1" fmla="*/ 62366 h 637"/>
                  <a:gd name="T2" fmla="*/ 28587 w 542"/>
                  <a:gd name="T3" fmla="*/ 79472 h 637"/>
                  <a:gd name="T4" fmla="*/ 28587 w 542"/>
                  <a:gd name="T5" fmla="*/ 90876 h 637"/>
                  <a:gd name="T6" fmla="*/ 22869 w 542"/>
                  <a:gd name="T7" fmla="*/ 107982 h 637"/>
                  <a:gd name="T8" fmla="*/ 45739 w 542"/>
                  <a:gd name="T9" fmla="*/ 124732 h 637"/>
                  <a:gd name="T10" fmla="*/ 90763 w 542"/>
                  <a:gd name="T11" fmla="*/ 130434 h 637"/>
                  <a:gd name="T12" fmla="*/ 102198 w 542"/>
                  <a:gd name="T13" fmla="*/ 141838 h 637"/>
                  <a:gd name="T14" fmla="*/ 108272 w 542"/>
                  <a:gd name="T15" fmla="*/ 153242 h 637"/>
                  <a:gd name="T16" fmla="*/ 108272 w 542"/>
                  <a:gd name="T17" fmla="*/ 158944 h 637"/>
                  <a:gd name="T18" fmla="*/ 90763 w 542"/>
                  <a:gd name="T19" fmla="*/ 170348 h 637"/>
                  <a:gd name="T20" fmla="*/ 113632 w 542"/>
                  <a:gd name="T21" fmla="*/ 210262 h 637"/>
                  <a:gd name="T22" fmla="*/ 125067 w 542"/>
                  <a:gd name="T23" fmla="*/ 204204 h 637"/>
                  <a:gd name="T24" fmla="*/ 125067 w 542"/>
                  <a:gd name="T25" fmla="*/ 170348 h 637"/>
                  <a:gd name="T26" fmla="*/ 113632 w 542"/>
                  <a:gd name="T27" fmla="*/ 164646 h 637"/>
                  <a:gd name="T28" fmla="*/ 141862 w 542"/>
                  <a:gd name="T29" fmla="*/ 153242 h 637"/>
                  <a:gd name="T30" fmla="*/ 136502 w 542"/>
                  <a:gd name="T31" fmla="*/ 141838 h 637"/>
                  <a:gd name="T32" fmla="*/ 130784 w 542"/>
                  <a:gd name="T33" fmla="*/ 136136 h 637"/>
                  <a:gd name="T34" fmla="*/ 141862 w 542"/>
                  <a:gd name="T35" fmla="*/ 130434 h 637"/>
                  <a:gd name="T36" fmla="*/ 176523 w 542"/>
                  <a:gd name="T37" fmla="*/ 107982 h 637"/>
                  <a:gd name="T38" fmla="*/ 147936 w 542"/>
                  <a:gd name="T39" fmla="*/ 90876 h 637"/>
                  <a:gd name="T40" fmla="*/ 182240 w 542"/>
                  <a:gd name="T41" fmla="*/ 73414 h 637"/>
                  <a:gd name="T42" fmla="*/ 182240 w 542"/>
                  <a:gd name="T43" fmla="*/ 28510 h 637"/>
                  <a:gd name="T44" fmla="*/ 159371 w 542"/>
                  <a:gd name="T45" fmla="*/ 0 h 637"/>
                  <a:gd name="T46" fmla="*/ 108272 w 542"/>
                  <a:gd name="T47" fmla="*/ 22452 h 637"/>
                  <a:gd name="T48" fmla="*/ 136502 w 542"/>
                  <a:gd name="T49" fmla="*/ 57020 h 637"/>
                  <a:gd name="T50" fmla="*/ 125067 w 542"/>
                  <a:gd name="T51" fmla="*/ 62366 h 637"/>
                  <a:gd name="T52" fmla="*/ 130784 w 542"/>
                  <a:gd name="T53" fmla="*/ 57020 h 637"/>
                  <a:gd name="T54" fmla="*/ 119350 w 542"/>
                  <a:gd name="T55" fmla="*/ 39914 h 637"/>
                  <a:gd name="T56" fmla="*/ 102198 w 542"/>
                  <a:gd name="T57" fmla="*/ 62366 h 637"/>
                  <a:gd name="T58" fmla="*/ 96838 w 542"/>
                  <a:gd name="T59" fmla="*/ 50962 h 637"/>
                  <a:gd name="T60" fmla="*/ 79685 w 542"/>
                  <a:gd name="T61" fmla="*/ 45260 h 637"/>
                  <a:gd name="T62" fmla="*/ 85403 w 542"/>
                  <a:gd name="T63" fmla="*/ 34212 h 637"/>
                  <a:gd name="T64" fmla="*/ 96838 w 542"/>
                  <a:gd name="T65" fmla="*/ 22452 h 637"/>
                  <a:gd name="T66" fmla="*/ 45739 w 542"/>
                  <a:gd name="T67" fmla="*/ 17106 h 637"/>
                  <a:gd name="T68" fmla="*/ 68251 w 542"/>
                  <a:gd name="T69" fmla="*/ 39914 h 637"/>
                  <a:gd name="T70" fmla="*/ 51099 w 542"/>
                  <a:gd name="T71" fmla="*/ 50962 h 637"/>
                  <a:gd name="T72" fmla="*/ 28587 w 542"/>
                  <a:gd name="T73" fmla="*/ 50962 h 63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542" h="637">
                    <a:moveTo>
                      <a:pt x="0" y="160"/>
                    </a:moveTo>
                    <a:cubicBezTo>
                      <a:pt x="16" y="165"/>
                      <a:pt x="32" y="170"/>
                      <a:pt x="47" y="175"/>
                    </a:cubicBezTo>
                    <a:cubicBezTo>
                      <a:pt x="37" y="180"/>
                      <a:pt x="26" y="186"/>
                      <a:pt x="16" y="191"/>
                    </a:cubicBezTo>
                    <a:cubicBezTo>
                      <a:pt x="37" y="202"/>
                      <a:pt x="59" y="213"/>
                      <a:pt x="80" y="223"/>
                    </a:cubicBezTo>
                    <a:cubicBezTo>
                      <a:pt x="74" y="229"/>
                      <a:pt x="69" y="234"/>
                      <a:pt x="64" y="239"/>
                    </a:cubicBezTo>
                    <a:cubicBezTo>
                      <a:pt x="69" y="244"/>
                      <a:pt x="74" y="250"/>
                      <a:pt x="80" y="255"/>
                    </a:cubicBezTo>
                    <a:cubicBezTo>
                      <a:pt x="85" y="265"/>
                      <a:pt x="90" y="276"/>
                      <a:pt x="95" y="286"/>
                    </a:cubicBezTo>
                    <a:cubicBezTo>
                      <a:pt x="85" y="292"/>
                      <a:pt x="74" y="297"/>
                      <a:pt x="64" y="303"/>
                    </a:cubicBezTo>
                    <a:cubicBezTo>
                      <a:pt x="69" y="308"/>
                      <a:pt x="74" y="313"/>
                      <a:pt x="80" y="319"/>
                    </a:cubicBezTo>
                    <a:cubicBezTo>
                      <a:pt x="96" y="329"/>
                      <a:pt x="112" y="340"/>
                      <a:pt x="128" y="350"/>
                    </a:cubicBezTo>
                    <a:cubicBezTo>
                      <a:pt x="122" y="356"/>
                      <a:pt x="117" y="361"/>
                      <a:pt x="111" y="366"/>
                    </a:cubicBezTo>
                    <a:cubicBezTo>
                      <a:pt x="159" y="366"/>
                      <a:pt x="207" y="366"/>
                      <a:pt x="254" y="366"/>
                    </a:cubicBezTo>
                    <a:cubicBezTo>
                      <a:pt x="254" y="377"/>
                      <a:pt x="254" y="387"/>
                      <a:pt x="254" y="398"/>
                    </a:cubicBezTo>
                    <a:cubicBezTo>
                      <a:pt x="265" y="398"/>
                      <a:pt x="275" y="398"/>
                      <a:pt x="286" y="398"/>
                    </a:cubicBezTo>
                    <a:cubicBezTo>
                      <a:pt x="281" y="403"/>
                      <a:pt x="276" y="409"/>
                      <a:pt x="271" y="414"/>
                    </a:cubicBezTo>
                    <a:cubicBezTo>
                      <a:pt x="281" y="420"/>
                      <a:pt x="292" y="425"/>
                      <a:pt x="303" y="430"/>
                    </a:cubicBezTo>
                    <a:cubicBezTo>
                      <a:pt x="282" y="425"/>
                      <a:pt x="260" y="420"/>
                      <a:pt x="239" y="414"/>
                    </a:cubicBezTo>
                    <a:cubicBezTo>
                      <a:pt x="260" y="425"/>
                      <a:pt x="282" y="435"/>
                      <a:pt x="303" y="446"/>
                    </a:cubicBezTo>
                    <a:cubicBezTo>
                      <a:pt x="303" y="456"/>
                      <a:pt x="303" y="467"/>
                      <a:pt x="303" y="478"/>
                    </a:cubicBezTo>
                    <a:cubicBezTo>
                      <a:pt x="287" y="478"/>
                      <a:pt x="271" y="478"/>
                      <a:pt x="254" y="478"/>
                    </a:cubicBezTo>
                    <a:cubicBezTo>
                      <a:pt x="276" y="510"/>
                      <a:pt x="297" y="542"/>
                      <a:pt x="318" y="573"/>
                    </a:cubicBezTo>
                    <a:cubicBezTo>
                      <a:pt x="318" y="579"/>
                      <a:pt x="318" y="584"/>
                      <a:pt x="318" y="590"/>
                    </a:cubicBezTo>
                    <a:cubicBezTo>
                      <a:pt x="329" y="605"/>
                      <a:pt x="339" y="621"/>
                      <a:pt x="350" y="636"/>
                    </a:cubicBezTo>
                    <a:cubicBezTo>
                      <a:pt x="350" y="615"/>
                      <a:pt x="350" y="594"/>
                      <a:pt x="350" y="573"/>
                    </a:cubicBezTo>
                    <a:cubicBezTo>
                      <a:pt x="371" y="558"/>
                      <a:pt x="392" y="542"/>
                      <a:pt x="414" y="526"/>
                    </a:cubicBezTo>
                    <a:cubicBezTo>
                      <a:pt x="392" y="510"/>
                      <a:pt x="371" y="494"/>
                      <a:pt x="350" y="478"/>
                    </a:cubicBezTo>
                    <a:cubicBezTo>
                      <a:pt x="339" y="483"/>
                      <a:pt x="329" y="488"/>
                      <a:pt x="318" y="493"/>
                    </a:cubicBezTo>
                    <a:cubicBezTo>
                      <a:pt x="318" y="483"/>
                      <a:pt x="318" y="472"/>
                      <a:pt x="318" y="462"/>
                    </a:cubicBezTo>
                    <a:cubicBezTo>
                      <a:pt x="350" y="462"/>
                      <a:pt x="382" y="462"/>
                      <a:pt x="414" y="462"/>
                    </a:cubicBezTo>
                    <a:cubicBezTo>
                      <a:pt x="408" y="451"/>
                      <a:pt x="403" y="441"/>
                      <a:pt x="397" y="430"/>
                    </a:cubicBezTo>
                    <a:cubicBezTo>
                      <a:pt x="403" y="425"/>
                      <a:pt x="408" y="420"/>
                      <a:pt x="414" y="414"/>
                    </a:cubicBezTo>
                    <a:cubicBezTo>
                      <a:pt x="403" y="409"/>
                      <a:pt x="393" y="403"/>
                      <a:pt x="382" y="398"/>
                    </a:cubicBezTo>
                    <a:cubicBezTo>
                      <a:pt x="377" y="393"/>
                      <a:pt x="371" y="387"/>
                      <a:pt x="366" y="382"/>
                    </a:cubicBezTo>
                    <a:cubicBezTo>
                      <a:pt x="371" y="387"/>
                      <a:pt x="377" y="393"/>
                      <a:pt x="382" y="398"/>
                    </a:cubicBezTo>
                    <a:cubicBezTo>
                      <a:pt x="387" y="387"/>
                      <a:pt x="392" y="377"/>
                      <a:pt x="397" y="366"/>
                    </a:cubicBezTo>
                    <a:cubicBezTo>
                      <a:pt x="430" y="356"/>
                      <a:pt x="462" y="345"/>
                      <a:pt x="494" y="335"/>
                    </a:cubicBezTo>
                    <a:cubicBezTo>
                      <a:pt x="494" y="324"/>
                      <a:pt x="494" y="313"/>
                      <a:pt x="494" y="303"/>
                    </a:cubicBezTo>
                    <a:cubicBezTo>
                      <a:pt x="472" y="297"/>
                      <a:pt x="451" y="292"/>
                      <a:pt x="430" y="286"/>
                    </a:cubicBezTo>
                    <a:cubicBezTo>
                      <a:pt x="424" y="276"/>
                      <a:pt x="419" y="265"/>
                      <a:pt x="414" y="255"/>
                    </a:cubicBezTo>
                    <a:cubicBezTo>
                      <a:pt x="435" y="239"/>
                      <a:pt x="456" y="223"/>
                      <a:pt x="478" y="206"/>
                    </a:cubicBezTo>
                    <a:cubicBezTo>
                      <a:pt x="488" y="206"/>
                      <a:pt x="499" y="206"/>
                      <a:pt x="510" y="206"/>
                    </a:cubicBezTo>
                    <a:cubicBezTo>
                      <a:pt x="520" y="191"/>
                      <a:pt x="531" y="175"/>
                      <a:pt x="541" y="160"/>
                    </a:cubicBezTo>
                    <a:cubicBezTo>
                      <a:pt x="531" y="133"/>
                      <a:pt x="520" y="106"/>
                      <a:pt x="510" y="80"/>
                    </a:cubicBezTo>
                    <a:cubicBezTo>
                      <a:pt x="520" y="64"/>
                      <a:pt x="531" y="48"/>
                      <a:pt x="541" y="32"/>
                    </a:cubicBezTo>
                    <a:cubicBezTo>
                      <a:pt x="510" y="21"/>
                      <a:pt x="478" y="11"/>
                      <a:pt x="446" y="0"/>
                    </a:cubicBezTo>
                    <a:cubicBezTo>
                      <a:pt x="430" y="0"/>
                      <a:pt x="414" y="0"/>
                      <a:pt x="397" y="0"/>
                    </a:cubicBezTo>
                    <a:cubicBezTo>
                      <a:pt x="366" y="21"/>
                      <a:pt x="334" y="42"/>
                      <a:pt x="303" y="63"/>
                    </a:cubicBezTo>
                    <a:cubicBezTo>
                      <a:pt x="324" y="69"/>
                      <a:pt x="345" y="74"/>
                      <a:pt x="366" y="80"/>
                    </a:cubicBezTo>
                    <a:cubicBezTo>
                      <a:pt x="371" y="106"/>
                      <a:pt x="377" y="133"/>
                      <a:pt x="382" y="160"/>
                    </a:cubicBezTo>
                    <a:cubicBezTo>
                      <a:pt x="377" y="170"/>
                      <a:pt x="371" y="181"/>
                      <a:pt x="366" y="191"/>
                    </a:cubicBezTo>
                    <a:cubicBezTo>
                      <a:pt x="361" y="186"/>
                      <a:pt x="355" y="180"/>
                      <a:pt x="350" y="175"/>
                    </a:cubicBezTo>
                    <a:cubicBezTo>
                      <a:pt x="339" y="180"/>
                      <a:pt x="329" y="186"/>
                      <a:pt x="318" y="191"/>
                    </a:cubicBezTo>
                    <a:cubicBezTo>
                      <a:pt x="334" y="181"/>
                      <a:pt x="350" y="170"/>
                      <a:pt x="366" y="160"/>
                    </a:cubicBezTo>
                    <a:cubicBezTo>
                      <a:pt x="350" y="133"/>
                      <a:pt x="334" y="106"/>
                      <a:pt x="318" y="80"/>
                    </a:cubicBezTo>
                    <a:cubicBezTo>
                      <a:pt x="324" y="90"/>
                      <a:pt x="329" y="101"/>
                      <a:pt x="334" y="112"/>
                    </a:cubicBezTo>
                    <a:cubicBezTo>
                      <a:pt x="324" y="117"/>
                      <a:pt x="313" y="122"/>
                      <a:pt x="303" y="127"/>
                    </a:cubicBezTo>
                    <a:cubicBezTo>
                      <a:pt x="297" y="143"/>
                      <a:pt x="292" y="159"/>
                      <a:pt x="286" y="175"/>
                    </a:cubicBezTo>
                    <a:cubicBezTo>
                      <a:pt x="270" y="170"/>
                      <a:pt x="255" y="165"/>
                      <a:pt x="239" y="160"/>
                    </a:cubicBezTo>
                    <a:cubicBezTo>
                      <a:pt x="250" y="154"/>
                      <a:pt x="260" y="149"/>
                      <a:pt x="271" y="143"/>
                    </a:cubicBezTo>
                    <a:cubicBezTo>
                      <a:pt x="271" y="138"/>
                      <a:pt x="271" y="133"/>
                      <a:pt x="271" y="127"/>
                    </a:cubicBezTo>
                    <a:cubicBezTo>
                      <a:pt x="255" y="127"/>
                      <a:pt x="239" y="127"/>
                      <a:pt x="223" y="127"/>
                    </a:cubicBezTo>
                    <a:cubicBezTo>
                      <a:pt x="239" y="127"/>
                      <a:pt x="255" y="127"/>
                      <a:pt x="271" y="127"/>
                    </a:cubicBezTo>
                    <a:cubicBezTo>
                      <a:pt x="260" y="117"/>
                      <a:pt x="250" y="106"/>
                      <a:pt x="239" y="96"/>
                    </a:cubicBezTo>
                    <a:cubicBezTo>
                      <a:pt x="250" y="90"/>
                      <a:pt x="260" y="85"/>
                      <a:pt x="271" y="80"/>
                    </a:cubicBezTo>
                    <a:cubicBezTo>
                      <a:pt x="271" y="74"/>
                      <a:pt x="271" y="69"/>
                      <a:pt x="271" y="63"/>
                    </a:cubicBezTo>
                    <a:cubicBezTo>
                      <a:pt x="255" y="63"/>
                      <a:pt x="239" y="63"/>
                      <a:pt x="223" y="63"/>
                    </a:cubicBezTo>
                    <a:cubicBezTo>
                      <a:pt x="191" y="58"/>
                      <a:pt x="159" y="53"/>
                      <a:pt x="128" y="48"/>
                    </a:cubicBezTo>
                    <a:cubicBezTo>
                      <a:pt x="149" y="59"/>
                      <a:pt x="170" y="69"/>
                      <a:pt x="191" y="80"/>
                    </a:cubicBezTo>
                    <a:cubicBezTo>
                      <a:pt x="191" y="90"/>
                      <a:pt x="191" y="101"/>
                      <a:pt x="191" y="112"/>
                    </a:cubicBezTo>
                    <a:cubicBezTo>
                      <a:pt x="175" y="112"/>
                      <a:pt x="159" y="112"/>
                      <a:pt x="143" y="112"/>
                    </a:cubicBezTo>
                    <a:cubicBezTo>
                      <a:pt x="143" y="122"/>
                      <a:pt x="143" y="133"/>
                      <a:pt x="143" y="143"/>
                    </a:cubicBezTo>
                    <a:cubicBezTo>
                      <a:pt x="127" y="154"/>
                      <a:pt x="111" y="164"/>
                      <a:pt x="95" y="175"/>
                    </a:cubicBezTo>
                    <a:cubicBezTo>
                      <a:pt x="90" y="164"/>
                      <a:pt x="85" y="154"/>
                      <a:pt x="80" y="143"/>
                    </a:cubicBezTo>
                    <a:cubicBezTo>
                      <a:pt x="53" y="149"/>
                      <a:pt x="26" y="154"/>
                      <a:pt x="0" y="160"/>
                    </a:cubicBez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grpSp>
            <p:nvGrpSpPr>
              <p:cNvPr id="121" name="Gruppierung 18"/>
              <p:cNvGrpSpPr>
                <a:grpSpLocks/>
              </p:cNvGrpSpPr>
              <p:nvPr/>
            </p:nvGrpSpPr>
            <p:grpSpPr bwMode="auto">
              <a:xfrm>
                <a:off x="4284663" y="2420938"/>
                <a:ext cx="808037" cy="452437"/>
                <a:chOff x="4284663" y="2420938"/>
                <a:chExt cx="808037" cy="452437"/>
              </a:xfrm>
              <a:grpFill/>
            </p:grpSpPr>
            <p:sp>
              <p:nvSpPr>
                <p:cNvPr id="122" name="Freeform 191"/>
                <p:cNvSpPr>
                  <a:spLocks noChangeArrowheads="1"/>
                </p:cNvSpPr>
                <p:nvPr/>
              </p:nvSpPr>
              <p:spPr bwMode="auto">
                <a:xfrm>
                  <a:off x="4560888" y="2673350"/>
                  <a:ext cx="15875" cy="33338"/>
                </a:xfrm>
                <a:custGeom>
                  <a:avLst/>
                  <a:gdLst>
                    <a:gd name="T0" fmla="*/ 4860 w 49"/>
                    <a:gd name="T1" fmla="*/ 32990 h 96"/>
                    <a:gd name="T2" fmla="*/ 10043 w 49"/>
                    <a:gd name="T3" fmla="*/ 32990 h 96"/>
                    <a:gd name="T4" fmla="*/ 15551 w 49"/>
                    <a:gd name="T5" fmla="*/ 16669 h 96"/>
                    <a:gd name="T6" fmla="*/ 10043 w 49"/>
                    <a:gd name="T7" fmla="*/ 16669 h 96"/>
                    <a:gd name="T8" fmla="*/ 0 w 49"/>
                    <a:gd name="T9" fmla="*/ 0 h 96"/>
                    <a:gd name="T10" fmla="*/ 10043 w 49"/>
                    <a:gd name="T11" fmla="*/ 11112 h 96"/>
                    <a:gd name="T12" fmla="*/ 4860 w 49"/>
                    <a:gd name="T13" fmla="*/ 32990 h 9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9" h="96">
                      <a:moveTo>
                        <a:pt x="15" y="95"/>
                      </a:moveTo>
                      <a:cubicBezTo>
                        <a:pt x="21" y="95"/>
                        <a:pt x="26" y="95"/>
                        <a:pt x="31" y="95"/>
                      </a:cubicBezTo>
                      <a:cubicBezTo>
                        <a:pt x="37" y="79"/>
                        <a:pt x="42" y="64"/>
                        <a:pt x="48" y="48"/>
                      </a:cubicBezTo>
                      <a:cubicBezTo>
                        <a:pt x="42" y="48"/>
                        <a:pt x="37" y="48"/>
                        <a:pt x="31" y="48"/>
                      </a:cubicBezTo>
                      <a:cubicBezTo>
                        <a:pt x="21" y="32"/>
                        <a:pt x="10" y="16"/>
                        <a:pt x="0" y="0"/>
                      </a:cubicBezTo>
                      <a:cubicBezTo>
                        <a:pt x="10" y="11"/>
                        <a:pt x="21" y="21"/>
                        <a:pt x="31" y="32"/>
                      </a:cubicBezTo>
                      <a:cubicBezTo>
                        <a:pt x="26" y="53"/>
                        <a:pt x="21" y="74"/>
                        <a:pt x="15" y="95"/>
                      </a:cubicBezTo>
                    </a:path>
                  </a:pathLst>
                </a:custGeom>
                <a:grpFill/>
                <a:ln w="9525" cap="flat">
                  <a:solidFill>
                    <a:srgbClr val="000000"/>
                  </a:solidFill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de-DE">
                    <a:latin typeface="Arial" pitchFamily="34" charset="0"/>
                  </a:endParaRPr>
                </a:p>
              </p:txBody>
            </p:sp>
            <p:sp>
              <p:nvSpPr>
                <p:cNvPr id="123" name="Freeform 192"/>
                <p:cNvSpPr>
                  <a:spLocks noChangeArrowheads="1"/>
                </p:cNvSpPr>
                <p:nvPr/>
              </p:nvSpPr>
              <p:spPr bwMode="auto">
                <a:xfrm>
                  <a:off x="4302125" y="2420938"/>
                  <a:ext cx="274638" cy="165100"/>
                </a:xfrm>
                <a:custGeom>
                  <a:avLst/>
                  <a:gdLst>
                    <a:gd name="T0" fmla="*/ 222650 w 766"/>
                    <a:gd name="T1" fmla="*/ 102341 h 463"/>
                    <a:gd name="T2" fmla="*/ 239502 w 766"/>
                    <a:gd name="T3" fmla="*/ 107689 h 463"/>
                    <a:gd name="T4" fmla="*/ 251333 w 766"/>
                    <a:gd name="T5" fmla="*/ 79519 h 463"/>
                    <a:gd name="T6" fmla="*/ 262448 w 766"/>
                    <a:gd name="T7" fmla="*/ 73814 h 463"/>
                    <a:gd name="T8" fmla="*/ 262448 w 766"/>
                    <a:gd name="T9" fmla="*/ 45643 h 463"/>
                    <a:gd name="T10" fmla="*/ 251333 w 766"/>
                    <a:gd name="T11" fmla="*/ 17116 h 463"/>
                    <a:gd name="T12" fmla="*/ 274279 w 766"/>
                    <a:gd name="T13" fmla="*/ 0 h 463"/>
                    <a:gd name="T14" fmla="*/ 262448 w 766"/>
                    <a:gd name="T15" fmla="*/ 0 h 463"/>
                    <a:gd name="T16" fmla="*/ 228387 w 766"/>
                    <a:gd name="T17" fmla="*/ 17116 h 463"/>
                    <a:gd name="T18" fmla="*/ 194326 w 766"/>
                    <a:gd name="T19" fmla="*/ 22822 h 463"/>
                    <a:gd name="T20" fmla="*/ 154170 w 766"/>
                    <a:gd name="T21" fmla="*/ 68108 h 463"/>
                    <a:gd name="T22" fmla="*/ 131224 w 766"/>
                    <a:gd name="T23" fmla="*/ 85224 h 463"/>
                    <a:gd name="T24" fmla="*/ 45893 w 766"/>
                    <a:gd name="T25" fmla="*/ 85224 h 463"/>
                    <a:gd name="T26" fmla="*/ 5737 w 766"/>
                    <a:gd name="T27" fmla="*/ 130511 h 463"/>
                    <a:gd name="T28" fmla="*/ 0 w 766"/>
                    <a:gd name="T29" fmla="*/ 147627 h 463"/>
                    <a:gd name="T30" fmla="*/ 5737 w 766"/>
                    <a:gd name="T31" fmla="*/ 136573 h 463"/>
                    <a:gd name="T32" fmla="*/ 34061 w 766"/>
                    <a:gd name="T33" fmla="*/ 164743 h 463"/>
                    <a:gd name="T34" fmla="*/ 39797 w 766"/>
                    <a:gd name="T35" fmla="*/ 147627 h 463"/>
                    <a:gd name="T36" fmla="*/ 22946 w 766"/>
                    <a:gd name="T37" fmla="*/ 153333 h 463"/>
                    <a:gd name="T38" fmla="*/ 34061 w 766"/>
                    <a:gd name="T39" fmla="*/ 147627 h 463"/>
                    <a:gd name="T40" fmla="*/ 28683 w 766"/>
                    <a:gd name="T41" fmla="*/ 136573 h 463"/>
                    <a:gd name="T42" fmla="*/ 51271 w 766"/>
                    <a:gd name="T43" fmla="*/ 113751 h 463"/>
                    <a:gd name="T44" fmla="*/ 102900 w 766"/>
                    <a:gd name="T45" fmla="*/ 96635 h 463"/>
                    <a:gd name="T46" fmla="*/ 114014 w 766"/>
                    <a:gd name="T47" fmla="*/ 107689 h 463"/>
                    <a:gd name="T48" fmla="*/ 177116 w 766"/>
                    <a:gd name="T49" fmla="*/ 90930 h 463"/>
                    <a:gd name="T50" fmla="*/ 194326 w 766"/>
                    <a:gd name="T51" fmla="*/ 96635 h 463"/>
                    <a:gd name="T52" fmla="*/ 199704 w 766"/>
                    <a:gd name="T53" fmla="*/ 90930 h 463"/>
                    <a:gd name="T54" fmla="*/ 222650 w 766"/>
                    <a:gd name="T55" fmla="*/ 102341 h 46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766" h="463">
                      <a:moveTo>
                        <a:pt x="621" y="287"/>
                      </a:moveTo>
                      <a:cubicBezTo>
                        <a:pt x="637" y="292"/>
                        <a:pt x="652" y="297"/>
                        <a:pt x="668" y="302"/>
                      </a:cubicBezTo>
                      <a:cubicBezTo>
                        <a:pt x="679" y="276"/>
                        <a:pt x="690" y="250"/>
                        <a:pt x="701" y="223"/>
                      </a:cubicBezTo>
                      <a:cubicBezTo>
                        <a:pt x="711" y="218"/>
                        <a:pt x="722" y="213"/>
                        <a:pt x="732" y="207"/>
                      </a:cubicBezTo>
                      <a:cubicBezTo>
                        <a:pt x="732" y="181"/>
                        <a:pt x="732" y="154"/>
                        <a:pt x="732" y="128"/>
                      </a:cubicBezTo>
                      <a:cubicBezTo>
                        <a:pt x="722" y="101"/>
                        <a:pt x="711" y="75"/>
                        <a:pt x="701" y="48"/>
                      </a:cubicBezTo>
                      <a:cubicBezTo>
                        <a:pt x="722" y="32"/>
                        <a:pt x="743" y="16"/>
                        <a:pt x="765" y="0"/>
                      </a:cubicBezTo>
                      <a:cubicBezTo>
                        <a:pt x="754" y="0"/>
                        <a:pt x="743" y="0"/>
                        <a:pt x="732" y="0"/>
                      </a:cubicBezTo>
                      <a:cubicBezTo>
                        <a:pt x="700" y="16"/>
                        <a:pt x="669" y="32"/>
                        <a:pt x="637" y="48"/>
                      </a:cubicBezTo>
                      <a:cubicBezTo>
                        <a:pt x="605" y="53"/>
                        <a:pt x="573" y="59"/>
                        <a:pt x="542" y="64"/>
                      </a:cubicBezTo>
                      <a:cubicBezTo>
                        <a:pt x="504" y="106"/>
                        <a:pt x="467" y="149"/>
                        <a:pt x="430" y="191"/>
                      </a:cubicBezTo>
                      <a:cubicBezTo>
                        <a:pt x="409" y="207"/>
                        <a:pt x="387" y="223"/>
                        <a:pt x="366" y="239"/>
                      </a:cubicBezTo>
                      <a:cubicBezTo>
                        <a:pt x="287" y="239"/>
                        <a:pt x="207" y="239"/>
                        <a:pt x="128" y="239"/>
                      </a:cubicBezTo>
                      <a:cubicBezTo>
                        <a:pt x="90" y="282"/>
                        <a:pt x="53" y="324"/>
                        <a:pt x="16" y="366"/>
                      </a:cubicBezTo>
                      <a:cubicBezTo>
                        <a:pt x="11" y="382"/>
                        <a:pt x="5" y="398"/>
                        <a:pt x="0" y="414"/>
                      </a:cubicBezTo>
                      <a:cubicBezTo>
                        <a:pt x="5" y="404"/>
                        <a:pt x="11" y="393"/>
                        <a:pt x="16" y="383"/>
                      </a:cubicBezTo>
                      <a:cubicBezTo>
                        <a:pt x="43" y="409"/>
                        <a:pt x="69" y="435"/>
                        <a:pt x="95" y="462"/>
                      </a:cubicBezTo>
                      <a:cubicBezTo>
                        <a:pt x="101" y="446"/>
                        <a:pt x="106" y="430"/>
                        <a:pt x="111" y="414"/>
                      </a:cubicBezTo>
                      <a:cubicBezTo>
                        <a:pt x="96" y="419"/>
                        <a:pt x="80" y="425"/>
                        <a:pt x="64" y="430"/>
                      </a:cubicBezTo>
                      <a:cubicBezTo>
                        <a:pt x="74" y="425"/>
                        <a:pt x="85" y="419"/>
                        <a:pt x="95" y="414"/>
                      </a:cubicBezTo>
                      <a:cubicBezTo>
                        <a:pt x="90" y="404"/>
                        <a:pt x="85" y="393"/>
                        <a:pt x="80" y="383"/>
                      </a:cubicBezTo>
                      <a:cubicBezTo>
                        <a:pt x="101" y="361"/>
                        <a:pt x="122" y="340"/>
                        <a:pt x="143" y="319"/>
                      </a:cubicBezTo>
                      <a:cubicBezTo>
                        <a:pt x="191" y="303"/>
                        <a:pt x="239" y="287"/>
                        <a:pt x="287" y="271"/>
                      </a:cubicBezTo>
                      <a:cubicBezTo>
                        <a:pt x="297" y="281"/>
                        <a:pt x="308" y="292"/>
                        <a:pt x="318" y="302"/>
                      </a:cubicBezTo>
                      <a:cubicBezTo>
                        <a:pt x="377" y="287"/>
                        <a:pt x="435" y="271"/>
                        <a:pt x="494" y="255"/>
                      </a:cubicBezTo>
                      <a:cubicBezTo>
                        <a:pt x="510" y="260"/>
                        <a:pt x="526" y="266"/>
                        <a:pt x="542" y="271"/>
                      </a:cubicBezTo>
                      <a:cubicBezTo>
                        <a:pt x="547" y="266"/>
                        <a:pt x="552" y="260"/>
                        <a:pt x="557" y="255"/>
                      </a:cubicBezTo>
                      <a:cubicBezTo>
                        <a:pt x="578" y="266"/>
                        <a:pt x="599" y="276"/>
                        <a:pt x="621" y="287"/>
                      </a:cubicBezTo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 w="9525" cap="flat">
                  <a:solidFill>
                    <a:srgbClr val="000000"/>
                  </a:solidFill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de-DE">
                    <a:latin typeface="Arial" pitchFamily="34" charset="0"/>
                  </a:endParaRPr>
                </a:p>
              </p:txBody>
            </p:sp>
            <p:sp>
              <p:nvSpPr>
                <p:cNvPr id="124" name="Freeform 193"/>
                <p:cNvSpPr>
                  <a:spLocks noChangeArrowheads="1"/>
                </p:cNvSpPr>
                <p:nvPr/>
              </p:nvSpPr>
              <p:spPr bwMode="auto">
                <a:xfrm>
                  <a:off x="5041900" y="2778125"/>
                  <a:ext cx="50800" cy="44450"/>
                </a:xfrm>
                <a:custGeom>
                  <a:avLst/>
                  <a:gdLst>
                    <a:gd name="T0" fmla="*/ 45156 w 144"/>
                    <a:gd name="T1" fmla="*/ 38546 h 128"/>
                    <a:gd name="T2" fmla="*/ 50447 w 144"/>
                    <a:gd name="T3" fmla="*/ 21878 h 128"/>
                    <a:gd name="T4" fmla="*/ 5644 w 144"/>
                    <a:gd name="T5" fmla="*/ 0 h 128"/>
                    <a:gd name="T6" fmla="*/ 5644 w 144"/>
                    <a:gd name="T7" fmla="*/ 5209 h 128"/>
                    <a:gd name="T8" fmla="*/ 0 w 144"/>
                    <a:gd name="T9" fmla="*/ 27434 h 128"/>
                    <a:gd name="T10" fmla="*/ 39158 w 144"/>
                    <a:gd name="T11" fmla="*/ 44103 h 128"/>
                    <a:gd name="T12" fmla="*/ 45156 w 144"/>
                    <a:gd name="T13" fmla="*/ 38546 h 1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44" h="128">
                      <a:moveTo>
                        <a:pt x="128" y="111"/>
                      </a:moveTo>
                      <a:cubicBezTo>
                        <a:pt x="133" y="95"/>
                        <a:pt x="138" y="79"/>
                        <a:pt x="143" y="63"/>
                      </a:cubicBezTo>
                      <a:cubicBezTo>
                        <a:pt x="101" y="42"/>
                        <a:pt x="58" y="21"/>
                        <a:pt x="16" y="0"/>
                      </a:cubicBezTo>
                      <a:cubicBezTo>
                        <a:pt x="16" y="5"/>
                        <a:pt x="16" y="10"/>
                        <a:pt x="16" y="15"/>
                      </a:cubicBezTo>
                      <a:cubicBezTo>
                        <a:pt x="11" y="37"/>
                        <a:pt x="5" y="58"/>
                        <a:pt x="0" y="79"/>
                      </a:cubicBezTo>
                      <a:cubicBezTo>
                        <a:pt x="37" y="95"/>
                        <a:pt x="74" y="111"/>
                        <a:pt x="111" y="127"/>
                      </a:cubicBezTo>
                      <a:cubicBezTo>
                        <a:pt x="117" y="121"/>
                        <a:pt x="122" y="116"/>
                        <a:pt x="128" y="111"/>
                      </a:cubicBezTo>
                    </a:path>
                  </a:pathLst>
                </a:custGeom>
                <a:grpFill/>
                <a:ln w="9525" cap="flat">
                  <a:solidFill>
                    <a:srgbClr val="000000"/>
                  </a:solidFill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de-DE">
                    <a:latin typeface="Arial" pitchFamily="34" charset="0"/>
                  </a:endParaRPr>
                </a:p>
              </p:txBody>
            </p:sp>
            <p:sp>
              <p:nvSpPr>
                <p:cNvPr id="125" name="Freeform 194"/>
                <p:cNvSpPr>
                  <a:spLocks noChangeArrowheads="1"/>
                </p:cNvSpPr>
                <p:nvPr/>
              </p:nvSpPr>
              <p:spPr bwMode="auto">
                <a:xfrm>
                  <a:off x="4600575" y="2479675"/>
                  <a:ext cx="38100" cy="15875"/>
                </a:xfrm>
                <a:custGeom>
                  <a:avLst/>
                  <a:gdLst>
                    <a:gd name="T0" fmla="*/ 37760 w 112"/>
                    <a:gd name="T1" fmla="*/ 0 h 49"/>
                    <a:gd name="T2" fmla="*/ 0 w 112"/>
                    <a:gd name="T3" fmla="*/ 10367 h 49"/>
                    <a:gd name="T4" fmla="*/ 10886 w 112"/>
                    <a:gd name="T5" fmla="*/ 15551 h 49"/>
                    <a:gd name="T6" fmla="*/ 37760 w 112"/>
                    <a:gd name="T7" fmla="*/ 0 h 4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12" h="49">
                      <a:moveTo>
                        <a:pt x="111" y="0"/>
                      </a:moveTo>
                      <a:cubicBezTo>
                        <a:pt x="74" y="11"/>
                        <a:pt x="37" y="21"/>
                        <a:pt x="0" y="32"/>
                      </a:cubicBezTo>
                      <a:cubicBezTo>
                        <a:pt x="11" y="37"/>
                        <a:pt x="21" y="43"/>
                        <a:pt x="32" y="48"/>
                      </a:cubicBezTo>
                      <a:cubicBezTo>
                        <a:pt x="58" y="32"/>
                        <a:pt x="85" y="16"/>
                        <a:pt x="111" y="0"/>
                      </a:cubicBezTo>
                    </a:path>
                  </a:pathLst>
                </a:custGeom>
                <a:grpFill/>
                <a:ln w="9525" cap="flat">
                  <a:solidFill>
                    <a:srgbClr val="000000"/>
                  </a:solidFill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de-DE">
                    <a:latin typeface="Arial" pitchFamily="34" charset="0"/>
                  </a:endParaRPr>
                </a:p>
              </p:txBody>
            </p:sp>
            <p:sp>
              <p:nvSpPr>
                <p:cNvPr id="126" name="Freeform 195"/>
                <p:cNvSpPr>
                  <a:spLocks noChangeArrowheads="1"/>
                </p:cNvSpPr>
                <p:nvPr/>
              </p:nvSpPr>
              <p:spPr bwMode="auto">
                <a:xfrm>
                  <a:off x="4337050" y="2530475"/>
                  <a:ext cx="44450" cy="44450"/>
                </a:xfrm>
                <a:custGeom>
                  <a:avLst/>
                  <a:gdLst>
                    <a:gd name="T0" fmla="*/ 33424 w 129"/>
                    <a:gd name="T1" fmla="*/ 33079 h 129"/>
                    <a:gd name="T2" fmla="*/ 38592 w 129"/>
                    <a:gd name="T3" fmla="*/ 27910 h 129"/>
                    <a:gd name="T4" fmla="*/ 33424 w 129"/>
                    <a:gd name="T5" fmla="*/ 16884 h 129"/>
                    <a:gd name="T6" fmla="*/ 38592 w 129"/>
                    <a:gd name="T7" fmla="*/ 16884 h 129"/>
                    <a:gd name="T8" fmla="*/ 44105 w 129"/>
                    <a:gd name="T9" fmla="*/ 0 h 129"/>
                    <a:gd name="T10" fmla="*/ 11371 w 129"/>
                    <a:gd name="T11" fmla="*/ 11371 h 129"/>
                    <a:gd name="T12" fmla="*/ 16540 w 129"/>
                    <a:gd name="T13" fmla="*/ 22053 h 129"/>
                    <a:gd name="T14" fmla="*/ 0 w 129"/>
                    <a:gd name="T15" fmla="*/ 27910 h 129"/>
                    <a:gd name="T16" fmla="*/ 0 w 129"/>
                    <a:gd name="T17" fmla="*/ 33079 h 129"/>
                    <a:gd name="T18" fmla="*/ 11371 w 129"/>
                    <a:gd name="T19" fmla="*/ 44105 h 129"/>
                    <a:gd name="T20" fmla="*/ 33424 w 129"/>
                    <a:gd name="T21" fmla="*/ 33079 h 12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9" h="129">
                      <a:moveTo>
                        <a:pt x="97" y="96"/>
                      </a:moveTo>
                      <a:cubicBezTo>
                        <a:pt x="102" y="91"/>
                        <a:pt x="107" y="86"/>
                        <a:pt x="112" y="81"/>
                      </a:cubicBezTo>
                      <a:cubicBezTo>
                        <a:pt x="107" y="70"/>
                        <a:pt x="102" y="60"/>
                        <a:pt x="97" y="49"/>
                      </a:cubicBezTo>
                      <a:cubicBezTo>
                        <a:pt x="102" y="49"/>
                        <a:pt x="107" y="49"/>
                        <a:pt x="112" y="49"/>
                      </a:cubicBezTo>
                      <a:cubicBezTo>
                        <a:pt x="117" y="33"/>
                        <a:pt x="123" y="17"/>
                        <a:pt x="128" y="0"/>
                      </a:cubicBezTo>
                      <a:cubicBezTo>
                        <a:pt x="96" y="11"/>
                        <a:pt x="64" y="22"/>
                        <a:pt x="33" y="33"/>
                      </a:cubicBezTo>
                      <a:cubicBezTo>
                        <a:pt x="38" y="43"/>
                        <a:pt x="43" y="54"/>
                        <a:pt x="48" y="64"/>
                      </a:cubicBezTo>
                      <a:cubicBezTo>
                        <a:pt x="32" y="70"/>
                        <a:pt x="16" y="75"/>
                        <a:pt x="0" y="81"/>
                      </a:cubicBezTo>
                      <a:cubicBezTo>
                        <a:pt x="0" y="86"/>
                        <a:pt x="0" y="91"/>
                        <a:pt x="0" y="96"/>
                      </a:cubicBezTo>
                      <a:cubicBezTo>
                        <a:pt x="11" y="107"/>
                        <a:pt x="22" y="117"/>
                        <a:pt x="33" y="128"/>
                      </a:cubicBezTo>
                      <a:cubicBezTo>
                        <a:pt x="54" y="117"/>
                        <a:pt x="75" y="107"/>
                        <a:pt x="97" y="96"/>
                      </a:cubicBezTo>
                    </a:path>
                  </a:pathLst>
                </a:custGeom>
                <a:grpFill/>
                <a:ln w="9525" cap="flat">
                  <a:solidFill>
                    <a:srgbClr val="000000"/>
                  </a:solidFill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de-DE">
                    <a:latin typeface="Arial" pitchFamily="34" charset="0"/>
                  </a:endParaRPr>
                </a:p>
              </p:txBody>
            </p:sp>
            <p:sp>
              <p:nvSpPr>
                <p:cNvPr id="127" name="Freeform 196"/>
                <p:cNvSpPr>
                  <a:spLocks noChangeArrowheads="1"/>
                </p:cNvSpPr>
                <p:nvPr/>
              </p:nvSpPr>
              <p:spPr bwMode="auto">
                <a:xfrm>
                  <a:off x="4468813" y="2730500"/>
                  <a:ext cx="130175" cy="85725"/>
                </a:xfrm>
                <a:custGeom>
                  <a:avLst/>
                  <a:gdLst>
                    <a:gd name="T0" fmla="*/ 123808 w 368"/>
                    <a:gd name="T1" fmla="*/ 62604 h 241"/>
                    <a:gd name="T2" fmla="*/ 123808 w 368"/>
                    <a:gd name="T3" fmla="*/ 45886 h 241"/>
                    <a:gd name="T4" fmla="*/ 129821 w 368"/>
                    <a:gd name="T5" fmla="*/ 45886 h 241"/>
                    <a:gd name="T6" fmla="*/ 112842 w 368"/>
                    <a:gd name="T7" fmla="*/ 23121 h 241"/>
                    <a:gd name="T8" fmla="*/ 95863 w 368"/>
                    <a:gd name="T9" fmla="*/ 23121 h 241"/>
                    <a:gd name="T10" fmla="*/ 118502 w 368"/>
                    <a:gd name="T11" fmla="*/ 17430 h 241"/>
                    <a:gd name="T12" fmla="*/ 101522 w 368"/>
                    <a:gd name="T13" fmla="*/ 0 h 241"/>
                    <a:gd name="T14" fmla="*/ 95863 w 368"/>
                    <a:gd name="T15" fmla="*/ 17430 h 241"/>
                    <a:gd name="T16" fmla="*/ 84897 w 368"/>
                    <a:gd name="T17" fmla="*/ 23121 h 241"/>
                    <a:gd name="T18" fmla="*/ 95863 w 368"/>
                    <a:gd name="T19" fmla="*/ 11738 h 241"/>
                    <a:gd name="T20" fmla="*/ 67917 w 368"/>
                    <a:gd name="T21" fmla="*/ 0 h 241"/>
                    <a:gd name="T22" fmla="*/ 22639 w 368"/>
                    <a:gd name="T23" fmla="*/ 17430 h 241"/>
                    <a:gd name="T24" fmla="*/ 11673 w 368"/>
                    <a:gd name="T25" fmla="*/ 11738 h 241"/>
                    <a:gd name="T26" fmla="*/ 0 w 368"/>
                    <a:gd name="T27" fmla="*/ 17430 h 241"/>
                    <a:gd name="T28" fmla="*/ 11673 w 368"/>
                    <a:gd name="T29" fmla="*/ 23121 h 241"/>
                    <a:gd name="T30" fmla="*/ 0 w 368"/>
                    <a:gd name="T31" fmla="*/ 23121 h 241"/>
                    <a:gd name="T32" fmla="*/ 17333 w 368"/>
                    <a:gd name="T33" fmla="*/ 28456 h 241"/>
                    <a:gd name="T34" fmla="*/ 11673 w 368"/>
                    <a:gd name="T35" fmla="*/ 34503 h 241"/>
                    <a:gd name="T36" fmla="*/ 22639 w 368"/>
                    <a:gd name="T37" fmla="*/ 40195 h 241"/>
                    <a:gd name="T38" fmla="*/ 33959 w 368"/>
                    <a:gd name="T39" fmla="*/ 68295 h 241"/>
                    <a:gd name="T40" fmla="*/ 39618 w 368"/>
                    <a:gd name="T41" fmla="*/ 68295 h 241"/>
                    <a:gd name="T42" fmla="*/ 33959 w 368"/>
                    <a:gd name="T43" fmla="*/ 62604 h 241"/>
                    <a:gd name="T44" fmla="*/ 45278 w 368"/>
                    <a:gd name="T45" fmla="*/ 62604 h 241"/>
                    <a:gd name="T46" fmla="*/ 50938 w 368"/>
                    <a:gd name="T47" fmla="*/ 68295 h 241"/>
                    <a:gd name="T48" fmla="*/ 45278 w 368"/>
                    <a:gd name="T49" fmla="*/ 73987 h 241"/>
                    <a:gd name="T50" fmla="*/ 90557 w 368"/>
                    <a:gd name="T51" fmla="*/ 85369 h 241"/>
                    <a:gd name="T52" fmla="*/ 118502 w 368"/>
                    <a:gd name="T53" fmla="*/ 79678 h 241"/>
                    <a:gd name="T54" fmla="*/ 123808 w 368"/>
                    <a:gd name="T55" fmla="*/ 62604 h 241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368" h="241">
                      <a:moveTo>
                        <a:pt x="350" y="176"/>
                      </a:moveTo>
                      <a:cubicBezTo>
                        <a:pt x="350" y="160"/>
                        <a:pt x="350" y="145"/>
                        <a:pt x="350" y="129"/>
                      </a:cubicBezTo>
                      <a:cubicBezTo>
                        <a:pt x="356" y="129"/>
                        <a:pt x="362" y="129"/>
                        <a:pt x="367" y="129"/>
                      </a:cubicBezTo>
                      <a:cubicBezTo>
                        <a:pt x="351" y="108"/>
                        <a:pt x="335" y="86"/>
                        <a:pt x="319" y="65"/>
                      </a:cubicBezTo>
                      <a:cubicBezTo>
                        <a:pt x="303" y="65"/>
                        <a:pt x="287" y="65"/>
                        <a:pt x="271" y="65"/>
                      </a:cubicBezTo>
                      <a:cubicBezTo>
                        <a:pt x="293" y="60"/>
                        <a:pt x="314" y="54"/>
                        <a:pt x="335" y="49"/>
                      </a:cubicBezTo>
                      <a:cubicBezTo>
                        <a:pt x="319" y="33"/>
                        <a:pt x="303" y="17"/>
                        <a:pt x="287" y="0"/>
                      </a:cubicBezTo>
                      <a:cubicBezTo>
                        <a:pt x="282" y="17"/>
                        <a:pt x="277" y="33"/>
                        <a:pt x="271" y="49"/>
                      </a:cubicBezTo>
                      <a:cubicBezTo>
                        <a:pt x="261" y="54"/>
                        <a:pt x="250" y="60"/>
                        <a:pt x="240" y="65"/>
                      </a:cubicBezTo>
                      <a:cubicBezTo>
                        <a:pt x="250" y="54"/>
                        <a:pt x="261" y="44"/>
                        <a:pt x="271" y="33"/>
                      </a:cubicBezTo>
                      <a:cubicBezTo>
                        <a:pt x="245" y="22"/>
                        <a:pt x="218" y="11"/>
                        <a:pt x="192" y="0"/>
                      </a:cubicBezTo>
                      <a:cubicBezTo>
                        <a:pt x="149" y="17"/>
                        <a:pt x="107" y="33"/>
                        <a:pt x="64" y="49"/>
                      </a:cubicBezTo>
                      <a:cubicBezTo>
                        <a:pt x="54" y="44"/>
                        <a:pt x="43" y="38"/>
                        <a:pt x="33" y="33"/>
                      </a:cubicBezTo>
                      <a:cubicBezTo>
                        <a:pt x="22" y="38"/>
                        <a:pt x="11" y="44"/>
                        <a:pt x="0" y="49"/>
                      </a:cubicBezTo>
                      <a:cubicBezTo>
                        <a:pt x="11" y="54"/>
                        <a:pt x="22" y="60"/>
                        <a:pt x="33" y="65"/>
                      </a:cubicBezTo>
                      <a:cubicBezTo>
                        <a:pt x="22" y="65"/>
                        <a:pt x="11" y="65"/>
                        <a:pt x="0" y="65"/>
                      </a:cubicBezTo>
                      <a:cubicBezTo>
                        <a:pt x="17" y="70"/>
                        <a:pt x="33" y="75"/>
                        <a:pt x="49" y="80"/>
                      </a:cubicBezTo>
                      <a:cubicBezTo>
                        <a:pt x="44" y="86"/>
                        <a:pt x="38" y="91"/>
                        <a:pt x="33" y="97"/>
                      </a:cubicBezTo>
                      <a:cubicBezTo>
                        <a:pt x="43" y="102"/>
                        <a:pt x="54" y="107"/>
                        <a:pt x="64" y="113"/>
                      </a:cubicBezTo>
                      <a:cubicBezTo>
                        <a:pt x="75" y="139"/>
                        <a:pt x="85" y="166"/>
                        <a:pt x="96" y="192"/>
                      </a:cubicBezTo>
                      <a:cubicBezTo>
                        <a:pt x="101" y="192"/>
                        <a:pt x="107" y="192"/>
                        <a:pt x="112" y="192"/>
                      </a:cubicBezTo>
                      <a:cubicBezTo>
                        <a:pt x="107" y="187"/>
                        <a:pt x="101" y="181"/>
                        <a:pt x="96" y="176"/>
                      </a:cubicBezTo>
                      <a:cubicBezTo>
                        <a:pt x="107" y="176"/>
                        <a:pt x="117" y="176"/>
                        <a:pt x="128" y="176"/>
                      </a:cubicBezTo>
                      <a:cubicBezTo>
                        <a:pt x="134" y="181"/>
                        <a:pt x="139" y="187"/>
                        <a:pt x="144" y="192"/>
                      </a:cubicBezTo>
                      <a:cubicBezTo>
                        <a:pt x="139" y="197"/>
                        <a:pt x="134" y="203"/>
                        <a:pt x="128" y="208"/>
                      </a:cubicBezTo>
                      <a:cubicBezTo>
                        <a:pt x="171" y="219"/>
                        <a:pt x="213" y="229"/>
                        <a:pt x="256" y="240"/>
                      </a:cubicBezTo>
                      <a:cubicBezTo>
                        <a:pt x="282" y="235"/>
                        <a:pt x="309" y="229"/>
                        <a:pt x="335" y="224"/>
                      </a:cubicBezTo>
                      <a:cubicBezTo>
                        <a:pt x="340" y="208"/>
                        <a:pt x="345" y="192"/>
                        <a:pt x="350" y="176"/>
                      </a:cubicBezTo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 w="9525" cap="flat">
                  <a:solidFill>
                    <a:srgbClr val="000000"/>
                  </a:solidFill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de-DE">
                    <a:latin typeface="Arial" pitchFamily="34" charset="0"/>
                  </a:endParaRPr>
                </a:p>
              </p:txBody>
            </p:sp>
            <p:sp>
              <p:nvSpPr>
                <p:cNvPr id="128" name="Freeform 197"/>
                <p:cNvSpPr>
                  <a:spLocks noChangeArrowheads="1"/>
                </p:cNvSpPr>
                <p:nvPr/>
              </p:nvSpPr>
              <p:spPr bwMode="auto">
                <a:xfrm>
                  <a:off x="4464050" y="2805113"/>
                  <a:ext cx="44450" cy="33337"/>
                </a:xfrm>
                <a:custGeom>
                  <a:avLst/>
                  <a:gdLst>
                    <a:gd name="T0" fmla="*/ 11113 w 128"/>
                    <a:gd name="T1" fmla="*/ 0 h 97"/>
                    <a:gd name="T2" fmla="*/ 0 w 128"/>
                    <a:gd name="T3" fmla="*/ 5499 h 97"/>
                    <a:gd name="T4" fmla="*/ 22225 w 128"/>
                    <a:gd name="T5" fmla="*/ 16497 h 97"/>
                    <a:gd name="T6" fmla="*/ 22225 w 128"/>
                    <a:gd name="T7" fmla="*/ 21996 h 97"/>
                    <a:gd name="T8" fmla="*/ 11113 w 128"/>
                    <a:gd name="T9" fmla="*/ 16497 h 97"/>
                    <a:gd name="T10" fmla="*/ 16669 w 128"/>
                    <a:gd name="T11" fmla="*/ 27151 h 97"/>
                    <a:gd name="T12" fmla="*/ 44103 w 128"/>
                    <a:gd name="T13" fmla="*/ 32993 h 97"/>
                    <a:gd name="T14" fmla="*/ 33338 w 128"/>
                    <a:gd name="T15" fmla="*/ 10998 h 97"/>
                    <a:gd name="T16" fmla="*/ 11113 w 128"/>
                    <a:gd name="T17" fmla="*/ 0 h 9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28" h="97">
                      <a:moveTo>
                        <a:pt x="32" y="0"/>
                      </a:moveTo>
                      <a:cubicBezTo>
                        <a:pt x="21" y="6"/>
                        <a:pt x="11" y="11"/>
                        <a:pt x="0" y="16"/>
                      </a:cubicBezTo>
                      <a:cubicBezTo>
                        <a:pt x="21" y="27"/>
                        <a:pt x="43" y="37"/>
                        <a:pt x="64" y="48"/>
                      </a:cubicBezTo>
                      <a:cubicBezTo>
                        <a:pt x="64" y="53"/>
                        <a:pt x="64" y="59"/>
                        <a:pt x="64" y="64"/>
                      </a:cubicBezTo>
                      <a:cubicBezTo>
                        <a:pt x="53" y="59"/>
                        <a:pt x="42" y="53"/>
                        <a:pt x="32" y="48"/>
                      </a:cubicBezTo>
                      <a:cubicBezTo>
                        <a:pt x="37" y="58"/>
                        <a:pt x="42" y="69"/>
                        <a:pt x="48" y="79"/>
                      </a:cubicBezTo>
                      <a:cubicBezTo>
                        <a:pt x="74" y="85"/>
                        <a:pt x="101" y="90"/>
                        <a:pt x="127" y="96"/>
                      </a:cubicBezTo>
                      <a:cubicBezTo>
                        <a:pt x="117" y="74"/>
                        <a:pt x="106" y="53"/>
                        <a:pt x="96" y="32"/>
                      </a:cubicBezTo>
                      <a:cubicBezTo>
                        <a:pt x="74" y="21"/>
                        <a:pt x="53" y="11"/>
                        <a:pt x="32" y="0"/>
                      </a:cubicBezTo>
                    </a:path>
                  </a:pathLst>
                </a:custGeom>
                <a:grpFill/>
                <a:ln w="9525" cap="flat">
                  <a:solidFill>
                    <a:srgbClr val="000000"/>
                  </a:solidFill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de-DE">
                    <a:latin typeface="Arial" pitchFamily="34" charset="0"/>
                  </a:endParaRPr>
                </a:p>
              </p:txBody>
            </p:sp>
            <p:sp>
              <p:nvSpPr>
                <p:cNvPr id="129" name="Freeform 198"/>
                <p:cNvSpPr>
                  <a:spLocks noChangeArrowheads="1"/>
                </p:cNvSpPr>
                <p:nvPr/>
              </p:nvSpPr>
              <p:spPr bwMode="auto">
                <a:xfrm>
                  <a:off x="4284663" y="2519363"/>
                  <a:ext cx="325437" cy="325437"/>
                </a:xfrm>
                <a:custGeom>
                  <a:avLst/>
                  <a:gdLst>
                    <a:gd name="T0" fmla="*/ 153948 w 909"/>
                    <a:gd name="T1" fmla="*/ 325079 h 909"/>
                    <a:gd name="T2" fmla="*/ 176861 w 909"/>
                    <a:gd name="T3" fmla="*/ 319351 h 909"/>
                    <a:gd name="T4" fmla="*/ 182231 w 909"/>
                    <a:gd name="T5" fmla="*/ 313264 h 909"/>
                    <a:gd name="T6" fmla="*/ 188317 w 909"/>
                    <a:gd name="T7" fmla="*/ 302166 h 909"/>
                    <a:gd name="T8" fmla="*/ 153948 w 909"/>
                    <a:gd name="T9" fmla="*/ 296438 h 909"/>
                    <a:gd name="T10" fmla="*/ 153948 w 909"/>
                    <a:gd name="T11" fmla="*/ 284981 h 909"/>
                    <a:gd name="T12" fmla="*/ 182231 w 909"/>
                    <a:gd name="T13" fmla="*/ 273525 h 909"/>
                    <a:gd name="T14" fmla="*/ 171132 w 909"/>
                    <a:gd name="T15" fmla="*/ 239155 h 909"/>
                    <a:gd name="T16" fmla="*/ 159676 w 909"/>
                    <a:gd name="T17" fmla="*/ 228057 h 909"/>
                    <a:gd name="T18" fmla="*/ 165404 w 909"/>
                    <a:gd name="T19" fmla="*/ 199415 h 909"/>
                    <a:gd name="T20" fmla="*/ 216601 w 909"/>
                    <a:gd name="T21" fmla="*/ 199415 h 909"/>
                    <a:gd name="T22" fmla="*/ 205144 w 909"/>
                    <a:gd name="T23" fmla="*/ 176860 h 909"/>
                    <a:gd name="T24" fmla="*/ 239514 w 909"/>
                    <a:gd name="T25" fmla="*/ 176860 h 909"/>
                    <a:gd name="T26" fmla="*/ 245242 w 909"/>
                    <a:gd name="T27" fmla="*/ 153947 h 909"/>
                    <a:gd name="T28" fmla="*/ 262427 w 909"/>
                    <a:gd name="T29" fmla="*/ 113849 h 909"/>
                    <a:gd name="T30" fmla="*/ 273883 w 909"/>
                    <a:gd name="T31" fmla="*/ 125306 h 909"/>
                    <a:gd name="T32" fmla="*/ 273883 w 909"/>
                    <a:gd name="T33" fmla="*/ 131034 h 909"/>
                    <a:gd name="T34" fmla="*/ 284982 w 909"/>
                    <a:gd name="T35" fmla="*/ 119936 h 909"/>
                    <a:gd name="T36" fmla="*/ 291068 w 909"/>
                    <a:gd name="T37" fmla="*/ 125306 h 909"/>
                    <a:gd name="T38" fmla="*/ 325080 w 909"/>
                    <a:gd name="T39" fmla="*/ 91294 h 909"/>
                    <a:gd name="T40" fmla="*/ 273883 w 909"/>
                    <a:gd name="T41" fmla="*/ 79838 h 909"/>
                    <a:gd name="T42" fmla="*/ 239514 w 909"/>
                    <a:gd name="T43" fmla="*/ 85208 h 909"/>
                    <a:gd name="T44" fmla="*/ 256341 w 909"/>
                    <a:gd name="T45" fmla="*/ 62653 h 909"/>
                    <a:gd name="T46" fmla="*/ 233785 w 909"/>
                    <a:gd name="T47" fmla="*/ 51196 h 909"/>
                    <a:gd name="T48" fmla="*/ 233785 w 909"/>
                    <a:gd name="T49" fmla="*/ 51196 h 909"/>
                    <a:gd name="T50" fmla="*/ 245242 w 909"/>
                    <a:gd name="T51" fmla="*/ 22913 h 909"/>
                    <a:gd name="T52" fmla="*/ 239514 w 909"/>
                    <a:gd name="T53" fmla="*/ 5728 h 909"/>
                    <a:gd name="T54" fmla="*/ 176861 w 909"/>
                    <a:gd name="T55" fmla="*/ 5728 h 909"/>
                    <a:gd name="T56" fmla="*/ 165404 w 909"/>
                    <a:gd name="T57" fmla="*/ 5728 h 909"/>
                    <a:gd name="T58" fmla="*/ 125306 w 909"/>
                    <a:gd name="T59" fmla="*/ 22913 h 909"/>
                    <a:gd name="T60" fmla="*/ 131034 w 909"/>
                    <a:gd name="T61" fmla="*/ 45468 h 909"/>
                    <a:gd name="T62" fmla="*/ 137121 w 909"/>
                    <a:gd name="T63" fmla="*/ 51196 h 909"/>
                    <a:gd name="T64" fmla="*/ 148219 w 909"/>
                    <a:gd name="T65" fmla="*/ 74109 h 909"/>
                    <a:gd name="T66" fmla="*/ 131034 w 909"/>
                    <a:gd name="T67" fmla="*/ 68381 h 909"/>
                    <a:gd name="T68" fmla="*/ 119936 w 909"/>
                    <a:gd name="T69" fmla="*/ 56925 h 909"/>
                    <a:gd name="T70" fmla="*/ 108479 w 909"/>
                    <a:gd name="T71" fmla="*/ 62653 h 909"/>
                    <a:gd name="T72" fmla="*/ 114208 w 909"/>
                    <a:gd name="T73" fmla="*/ 34012 h 909"/>
                    <a:gd name="T74" fmla="*/ 85924 w 909"/>
                    <a:gd name="T75" fmla="*/ 51196 h 909"/>
                    <a:gd name="T76" fmla="*/ 68381 w 909"/>
                    <a:gd name="T77" fmla="*/ 62653 h 909"/>
                    <a:gd name="T78" fmla="*/ 74110 w 909"/>
                    <a:gd name="T79" fmla="*/ 85208 h 909"/>
                    <a:gd name="T80" fmla="*/ 56925 w 909"/>
                    <a:gd name="T81" fmla="*/ 68381 h 909"/>
                    <a:gd name="T82" fmla="*/ 17185 w 909"/>
                    <a:gd name="T83" fmla="*/ 62653 h 909"/>
                    <a:gd name="T84" fmla="*/ 11457 w 909"/>
                    <a:gd name="T85" fmla="*/ 56925 h 909"/>
                    <a:gd name="T86" fmla="*/ 5728 w 909"/>
                    <a:gd name="T87" fmla="*/ 136762 h 909"/>
                    <a:gd name="T88" fmla="*/ 34370 w 909"/>
                    <a:gd name="T89" fmla="*/ 165404 h 909"/>
                    <a:gd name="T90" fmla="*/ 5728 w 909"/>
                    <a:gd name="T91" fmla="*/ 153947 h 909"/>
                    <a:gd name="T92" fmla="*/ 0 w 909"/>
                    <a:gd name="T93" fmla="*/ 216600 h 909"/>
                    <a:gd name="T94" fmla="*/ 17185 w 909"/>
                    <a:gd name="T95" fmla="*/ 216600 h 909"/>
                    <a:gd name="T96" fmla="*/ 40098 w 909"/>
                    <a:gd name="T97" fmla="*/ 233785 h 909"/>
                    <a:gd name="T98" fmla="*/ 68381 w 909"/>
                    <a:gd name="T99" fmla="*/ 273525 h 909"/>
                    <a:gd name="T100" fmla="*/ 63011 w 909"/>
                    <a:gd name="T101" fmla="*/ 313264 h 909"/>
                    <a:gd name="T102" fmla="*/ 131034 w 909"/>
                    <a:gd name="T103" fmla="*/ 325079 h 909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909" h="909">
                      <a:moveTo>
                        <a:pt x="366" y="908"/>
                      </a:moveTo>
                      <a:cubicBezTo>
                        <a:pt x="388" y="908"/>
                        <a:pt x="409" y="908"/>
                        <a:pt x="430" y="908"/>
                      </a:cubicBezTo>
                      <a:cubicBezTo>
                        <a:pt x="446" y="892"/>
                        <a:pt x="462" y="876"/>
                        <a:pt x="478" y="860"/>
                      </a:cubicBezTo>
                      <a:cubicBezTo>
                        <a:pt x="483" y="871"/>
                        <a:pt x="489" y="881"/>
                        <a:pt x="494" y="892"/>
                      </a:cubicBezTo>
                      <a:cubicBezTo>
                        <a:pt x="505" y="897"/>
                        <a:pt x="515" y="902"/>
                        <a:pt x="526" y="908"/>
                      </a:cubicBezTo>
                      <a:cubicBezTo>
                        <a:pt x="520" y="897"/>
                        <a:pt x="515" y="886"/>
                        <a:pt x="509" y="875"/>
                      </a:cubicBezTo>
                      <a:cubicBezTo>
                        <a:pt x="515" y="875"/>
                        <a:pt x="520" y="875"/>
                        <a:pt x="526" y="875"/>
                      </a:cubicBezTo>
                      <a:cubicBezTo>
                        <a:pt x="526" y="865"/>
                        <a:pt x="526" y="854"/>
                        <a:pt x="526" y="844"/>
                      </a:cubicBezTo>
                      <a:cubicBezTo>
                        <a:pt x="510" y="833"/>
                        <a:pt x="494" y="823"/>
                        <a:pt x="478" y="812"/>
                      </a:cubicBezTo>
                      <a:cubicBezTo>
                        <a:pt x="462" y="817"/>
                        <a:pt x="446" y="823"/>
                        <a:pt x="430" y="828"/>
                      </a:cubicBezTo>
                      <a:cubicBezTo>
                        <a:pt x="441" y="823"/>
                        <a:pt x="451" y="817"/>
                        <a:pt x="462" y="812"/>
                      </a:cubicBezTo>
                      <a:cubicBezTo>
                        <a:pt x="451" y="807"/>
                        <a:pt x="441" y="802"/>
                        <a:pt x="430" y="796"/>
                      </a:cubicBezTo>
                      <a:cubicBezTo>
                        <a:pt x="436" y="791"/>
                        <a:pt x="441" y="785"/>
                        <a:pt x="446" y="780"/>
                      </a:cubicBezTo>
                      <a:cubicBezTo>
                        <a:pt x="467" y="775"/>
                        <a:pt x="488" y="769"/>
                        <a:pt x="509" y="764"/>
                      </a:cubicBezTo>
                      <a:cubicBezTo>
                        <a:pt x="509" y="753"/>
                        <a:pt x="509" y="743"/>
                        <a:pt x="509" y="732"/>
                      </a:cubicBezTo>
                      <a:cubicBezTo>
                        <a:pt x="499" y="711"/>
                        <a:pt x="488" y="690"/>
                        <a:pt x="478" y="668"/>
                      </a:cubicBezTo>
                      <a:cubicBezTo>
                        <a:pt x="483" y="663"/>
                        <a:pt x="489" y="658"/>
                        <a:pt x="494" y="653"/>
                      </a:cubicBezTo>
                      <a:cubicBezTo>
                        <a:pt x="478" y="648"/>
                        <a:pt x="462" y="642"/>
                        <a:pt x="446" y="637"/>
                      </a:cubicBezTo>
                      <a:cubicBezTo>
                        <a:pt x="484" y="621"/>
                        <a:pt x="521" y="605"/>
                        <a:pt x="558" y="588"/>
                      </a:cubicBezTo>
                      <a:cubicBezTo>
                        <a:pt x="526" y="578"/>
                        <a:pt x="494" y="567"/>
                        <a:pt x="462" y="557"/>
                      </a:cubicBezTo>
                      <a:cubicBezTo>
                        <a:pt x="488" y="557"/>
                        <a:pt x="515" y="557"/>
                        <a:pt x="542" y="557"/>
                      </a:cubicBezTo>
                      <a:cubicBezTo>
                        <a:pt x="563" y="557"/>
                        <a:pt x="584" y="557"/>
                        <a:pt x="605" y="557"/>
                      </a:cubicBezTo>
                      <a:cubicBezTo>
                        <a:pt x="610" y="541"/>
                        <a:pt x="616" y="525"/>
                        <a:pt x="621" y="509"/>
                      </a:cubicBezTo>
                      <a:cubicBezTo>
                        <a:pt x="605" y="504"/>
                        <a:pt x="589" y="499"/>
                        <a:pt x="573" y="494"/>
                      </a:cubicBezTo>
                      <a:cubicBezTo>
                        <a:pt x="595" y="488"/>
                        <a:pt x="616" y="483"/>
                        <a:pt x="637" y="478"/>
                      </a:cubicBezTo>
                      <a:cubicBezTo>
                        <a:pt x="648" y="483"/>
                        <a:pt x="658" y="488"/>
                        <a:pt x="669" y="494"/>
                      </a:cubicBezTo>
                      <a:cubicBezTo>
                        <a:pt x="679" y="467"/>
                        <a:pt x="690" y="441"/>
                        <a:pt x="701" y="414"/>
                      </a:cubicBezTo>
                      <a:cubicBezTo>
                        <a:pt x="696" y="419"/>
                        <a:pt x="690" y="425"/>
                        <a:pt x="685" y="430"/>
                      </a:cubicBezTo>
                      <a:cubicBezTo>
                        <a:pt x="679" y="409"/>
                        <a:pt x="674" y="387"/>
                        <a:pt x="669" y="366"/>
                      </a:cubicBezTo>
                      <a:cubicBezTo>
                        <a:pt x="690" y="350"/>
                        <a:pt x="711" y="334"/>
                        <a:pt x="733" y="318"/>
                      </a:cubicBezTo>
                      <a:cubicBezTo>
                        <a:pt x="743" y="318"/>
                        <a:pt x="754" y="318"/>
                        <a:pt x="765" y="318"/>
                      </a:cubicBezTo>
                      <a:cubicBezTo>
                        <a:pt x="765" y="329"/>
                        <a:pt x="765" y="339"/>
                        <a:pt x="765" y="350"/>
                      </a:cubicBezTo>
                      <a:cubicBezTo>
                        <a:pt x="749" y="350"/>
                        <a:pt x="733" y="350"/>
                        <a:pt x="716" y="350"/>
                      </a:cubicBezTo>
                      <a:cubicBezTo>
                        <a:pt x="733" y="355"/>
                        <a:pt x="749" y="361"/>
                        <a:pt x="765" y="366"/>
                      </a:cubicBezTo>
                      <a:cubicBezTo>
                        <a:pt x="765" y="372"/>
                        <a:pt x="765" y="377"/>
                        <a:pt x="765" y="382"/>
                      </a:cubicBezTo>
                      <a:cubicBezTo>
                        <a:pt x="775" y="366"/>
                        <a:pt x="786" y="351"/>
                        <a:pt x="796" y="335"/>
                      </a:cubicBezTo>
                      <a:cubicBezTo>
                        <a:pt x="807" y="335"/>
                        <a:pt x="817" y="335"/>
                        <a:pt x="828" y="335"/>
                      </a:cubicBezTo>
                      <a:cubicBezTo>
                        <a:pt x="823" y="340"/>
                        <a:pt x="818" y="345"/>
                        <a:pt x="813" y="350"/>
                      </a:cubicBezTo>
                      <a:cubicBezTo>
                        <a:pt x="818" y="355"/>
                        <a:pt x="823" y="361"/>
                        <a:pt x="828" y="366"/>
                      </a:cubicBezTo>
                      <a:cubicBezTo>
                        <a:pt x="855" y="329"/>
                        <a:pt x="881" y="292"/>
                        <a:pt x="908" y="255"/>
                      </a:cubicBezTo>
                      <a:cubicBezTo>
                        <a:pt x="897" y="244"/>
                        <a:pt x="887" y="234"/>
                        <a:pt x="876" y="223"/>
                      </a:cubicBezTo>
                      <a:cubicBezTo>
                        <a:pt x="839" y="223"/>
                        <a:pt x="802" y="223"/>
                        <a:pt x="765" y="223"/>
                      </a:cubicBezTo>
                      <a:cubicBezTo>
                        <a:pt x="749" y="212"/>
                        <a:pt x="733" y="202"/>
                        <a:pt x="716" y="191"/>
                      </a:cubicBezTo>
                      <a:cubicBezTo>
                        <a:pt x="700" y="207"/>
                        <a:pt x="685" y="223"/>
                        <a:pt x="669" y="238"/>
                      </a:cubicBezTo>
                      <a:cubicBezTo>
                        <a:pt x="669" y="228"/>
                        <a:pt x="669" y="217"/>
                        <a:pt x="669" y="207"/>
                      </a:cubicBezTo>
                      <a:cubicBezTo>
                        <a:pt x="685" y="196"/>
                        <a:pt x="700" y="186"/>
                        <a:pt x="716" y="175"/>
                      </a:cubicBezTo>
                      <a:cubicBezTo>
                        <a:pt x="716" y="165"/>
                        <a:pt x="716" y="154"/>
                        <a:pt x="716" y="143"/>
                      </a:cubicBezTo>
                      <a:cubicBezTo>
                        <a:pt x="695" y="143"/>
                        <a:pt x="674" y="143"/>
                        <a:pt x="653" y="143"/>
                      </a:cubicBezTo>
                      <a:cubicBezTo>
                        <a:pt x="616" y="154"/>
                        <a:pt x="579" y="165"/>
                        <a:pt x="542" y="175"/>
                      </a:cubicBezTo>
                      <a:cubicBezTo>
                        <a:pt x="579" y="165"/>
                        <a:pt x="616" y="154"/>
                        <a:pt x="653" y="143"/>
                      </a:cubicBezTo>
                      <a:cubicBezTo>
                        <a:pt x="674" y="143"/>
                        <a:pt x="695" y="143"/>
                        <a:pt x="716" y="143"/>
                      </a:cubicBezTo>
                      <a:cubicBezTo>
                        <a:pt x="706" y="117"/>
                        <a:pt x="695" y="90"/>
                        <a:pt x="685" y="64"/>
                      </a:cubicBezTo>
                      <a:cubicBezTo>
                        <a:pt x="690" y="53"/>
                        <a:pt x="696" y="42"/>
                        <a:pt x="701" y="31"/>
                      </a:cubicBezTo>
                      <a:cubicBezTo>
                        <a:pt x="690" y="26"/>
                        <a:pt x="679" y="21"/>
                        <a:pt x="669" y="16"/>
                      </a:cubicBezTo>
                      <a:cubicBezTo>
                        <a:pt x="642" y="11"/>
                        <a:pt x="616" y="5"/>
                        <a:pt x="590" y="0"/>
                      </a:cubicBezTo>
                      <a:cubicBezTo>
                        <a:pt x="558" y="5"/>
                        <a:pt x="526" y="11"/>
                        <a:pt x="494" y="16"/>
                      </a:cubicBezTo>
                      <a:cubicBezTo>
                        <a:pt x="489" y="21"/>
                        <a:pt x="483" y="26"/>
                        <a:pt x="478" y="31"/>
                      </a:cubicBezTo>
                      <a:cubicBezTo>
                        <a:pt x="473" y="26"/>
                        <a:pt x="467" y="21"/>
                        <a:pt x="462" y="16"/>
                      </a:cubicBezTo>
                      <a:cubicBezTo>
                        <a:pt x="440" y="16"/>
                        <a:pt x="419" y="16"/>
                        <a:pt x="398" y="16"/>
                      </a:cubicBezTo>
                      <a:cubicBezTo>
                        <a:pt x="382" y="32"/>
                        <a:pt x="366" y="48"/>
                        <a:pt x="350" y="64"/>
                      </a:cubicBezTo>
                      <a:cubicBezTo>
                        <a:pt x="350" y="80"/>
                        <a:pt x="350" y="96"/>
                        <a:pt x="350" y="112"/>
                      </a:cubicBezTo>
                      <a:cubicBezTo>
                        <a:pt x="356" y="117"/>
                        <a:pt x="361" y="122"/>
                        <a:pt x="366" y="127"/>
                      </a:cubicBezTo>
                      <a:cubicBezTo>
                        <a:pt x="361" y="138"/>
                        <a:pt x="356" y="148"/>
                        <a:pt x="350" y="159"/>
                      </a:cubicBezTo>
                      <a:cubicBezTo>
                        <a:pt x="361" y="154"/>
                        <a:pt x="372" y="148"/>
                        <a:pt x="383" y="143"/>
                      </a:cubicBezTo>
                      <a:cubicBezTo>
                        <a:pt x="383" y="159"/>
                        <a:pt x="383" y="175"/>
                        <a:pt x="383" y="191"/>
                      </a:cubicBezTo>
                      <a:cubicBezTo>
                        <a:pt x="393" y="196"/>
                        <a:pt x="404" y="202"/>
                        <a:pt x="414" y="207"/>
                      </a:cubicBezTo>
                      <a:cubicBezTo>
                        <a:pt x="409" y="207"/>
                        <a:pt x="403" y="207"/>
                        <a:pt x="398" y="207"/>
                      </a:cubicBezTo>
                      <a:cubicBezTo>
                        <a:pt x="387" y="202"/>
                        <a:pt x="377" y="196"/>
                        <a:pt x="366" y="191"/>
                      </a:cubicBezTo>
                      <a:cubicBezTo>
                        <a:pt x="372" y="186"/>
                        <a:pt x="377" y="181"/>
                        <a:pt x="383" y="175"/>
                      </a:cubicBezTo>
                      <a:cubicBezTo>
                        <a:pt x="367" y="170"/>
                        <a:pt x="351" y="165"/>
                        <a:pt x="335" y="159"/>
                      </a:cubicBezTo>
                      <a:cubicBezTo>
                        <a:pt x="330" y="175"/>
                        <a:pt x="324" y="191"/>
                        <a:pt x="319" y="207"/>
                      </a:cubicBezTo>
                      <a:cubicBezTo>
                        <a:pt x="313" y="196"/>
                        <a:pt x="308" y="186"/>
                        <a:pt x="303" y="175"/>
                      </a:cubicBezTo>
                      <a:cubicBezTo>
                        <a:pt x="318" y="165"/>
                        <a:pt x="334" y="154"/>
                        <a:pt x="350" y="143"/>
                      </a:cubicBezTo>
                      <a:cubicBezTo>
                        <a:pt x="340" y="127"/>
                        <a:pt x="329" y="111"/>
                        <a:pt x="319" y="95"/>
                      </a:cubicBezTo>
                      <a:cubicBezTo>
                        <a:pt x="303" y="101"/>
                        <a:pt x="287" y="106"/>
                        <a:pt x="271" y="112"/>
                      </a:cubicBezTo>
                      <a:cubicBezTo>
                        <a:pt x="261" y="122"/>
                        <a:pt x="250" y="133"/>
                        <a:pt x="240" y="143"/>
                      </a:cubicBezTo>
                      <a:cubicBezTo>
                        <a:pt x="250" y="143"/>
                        <a:pt x="261" y="143"/>
                        <a:pt x="271" y="143"/>
                      </a:cubicBezTo>
                      <a:cubicBezTo>
                        <a:pt x="244" y="154"/>
                        <a:pt x="218" y="165"/>
                        <a:pt x="191" y="175"/>
                      </a:cubicBezTo>
                      <a:cubicBezTo>
                        <a:pt x="202" y="186"/>
                        <a:pt x="213" y="196"/>
                        <a:pt x="223" y="207"/>
                      </a:cubicBezTo>
                      <a:cubicBezTo>
                        <a:pt x="218" y="217"/>
                        <a:pt x="213" y="228"/>
                        <a:pt x="207" y="238"/>
                      </a:cubicBezTo>
                      <a:cubicBezTo>
                        <a:pt x="197" y="238"/>
                        <a:pt x="186" y="238"/>
                        <a:pt x="176" y="238"/>
                      </a:cubicBezTo>
                      <a:cubicBezTo>
                        <a:pt x="170" y="223"/>
                        <a:pt x="165" y="207"/>
                        <a:pt x="159" y="191"/>
                      </a:cubicBezTo>
                      <a:cubicBezTo>
                        <a:pt x="133" y="196"/>
                        <a:pt x="106" y="202"/>
                        <a:pt x="79" y="207"/>
                      </a:cubicBezTo>
                      <a:cubicBezTo>
                        <a:pt x="69" y="196"/>
                        <a:pt x="58" y="186"/>
                        <a:pt x="48" y="175"/>
                      </a:cubicBezTo>
                      <a:cubicBezTo>
                        <a:pt x="48" y="165"/>
                        <a:pt x="48" y="154"/>
                        <a:pt x="48" y="143"/>
                      </a:cubicBezTo>
                      <a:cubicBezTo>
                        <a:pt x="43" y="148"/>
                        <a:pt x="37" y="154"/>
                        <a:pt x="32" y="159"/>
                      </a:cubicBezTo>
                      <a:cubicBezTo>
                        <a:pt x="21" y="249"/>
                        <a:pt x="11" y="340"/>
                        <a:pt x="0" y="430"/>
                      </a:cubicBezTo>
                      <a:cubicBezTo>
                        <a:pt x="6" y="414"/>
                        <a:pt x="11" y="398"/>
                        <a:pt x="16" y="382"/>
                      </a:cubicBezTo>
                      <a:cubicBezTo>
                        <a:pt x="27" y="388"/>
                        <a:pt x="37" y="393"/>
                        <a:pt x="48" y="398"/>
                      </a:cubicBezTo>
                      <a:cubicBezTo>
                        <a:pt x="64" y="419"/>
                        <a:pt x="80" y="441"/>
                        <a:pt x="96" y="462"/>
                      </a:cubicBezTo>
                      <a:cubicBezTo>
                        <a:pt x="74" y="472"/>
                        <a:pt x="53" y="483"/>
                        <a:pt x="32" y="494"/>
                      </a:cubicBezTo>
                      <a:cubicBezTo>
                        <a:pt x="27" y="473"/>
                        <a:pt x="22" y="451"/>
                        <a:pt x="16" y="430"/>
                      </a:cubicBezTo>
                      <a:cubicBezTo>
                        <a:pt x="22" y="467"/>
                        <a:pt x="27" y="504"/>
                        <a:pt x="32" y="542"/>
                      </a:cubicBezTo>
                      <a:cubicBezTo>
                        <a:pt x="21" y="563"/>
                        <a:pt x="11" y="584"/>
                        <a:pt x="0" y="605"/>
                      </a:cubicBezTo>
                      <a:cubicBezTo>
                        <a:pt x="22" y="621"/>
                        <a:pt x="43" y="637"/>
                        <a:pt x="64" y="653"/>
                      </a:cubicBezTo>
                      <a:cubicBezTo>
                        <a:pt x="59" y="637"/>
                        <a:pt x="53" y="621"/>
                        <a:pt x="48" y="605"/>
                      </a:cubicBezTo>
                      <a:cubicBezTo>
                        <a:pt x="58" y="605"/>
                        <a:pt x="69" y="605"/>
                        <a:pt x="79" y="605"/>
                      </a:cubicBezTo>
                      <a:cubicBezTo>
                        <a:pt x="90" y="621"/>
                        <a:pt x="101" y="637"/>
                        <a:pt x="112" y="653"/>
                      </a:cubicBezTo>
                      <a:cubicBezTo>
                        <a:pt x="128" y="653"/>
                        <a:pt x="144" y="653"/>
                        <a:pt x="159" y="653"/>
                      </a:cubicBezTo>
                      <a:cubicBezTo>
                        <a:pt x="170" y="690"/>
                        <a:pt x="180" y="727"/>
                        <a:pt x="191" y="764"/>
                      </a:cubicBezTo>
                      <a:cubicBezTo>
                        <a:pt x="186" y="769"/>
                        <a:pt x="181" y="775"/>
                        <a:pt x="176" y="780"/>
                      </a:cubicBezTo>
                      <a:cubicBezTo>
                        <a:pt x="176" y="812"/>
                        <a:pt x="176" y="844"/>
                        <a:pt x="176" y="875"/>
                      </a:cubicBezTo>
                      <a:cubicBezTo>
                        <a:pt x="207" y="875"/>
                        <a:pt x="239" y="875"/>
                        <a:pt x="271" y="875"/>
                      </a:cubicBezTo>
                      <a:cubicBezTo>
                        <a:pt x="303" y="886"/>
                        <a:pt x="335" y="897"/>
                        <a:pt x="366" y="908"/>
                      </a:cubicBezTo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 w="9525" cap="flat">
                  <a:solidFill>
                    <a:srgbClr val="000000"/>
                  </a:solidFill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de-DE">
                    <a:latin typeface="Arial" pitchFamily="34" charset="0"/>
                  </a:endParaRPr>
                </a:p>
              </p:txBody>
            </p:sp>
            <p:sp>
              <p:nvSpPr>
                <p:cNvPr id="130" name="Freeform 199"/>
                <p:cNvSpPr>
                  <a:spLocks noChangeArrowheads="1"/>
                </p:cNvSpPr>
                <p:nvPr/>
              </p:nvSpPr>
              <p:spPr bwMode="auto">
                <a:xfrm>
                  <a:off x="4497388" y="2513013"/>
                  <a:ext cx="26987" cy="9525"/>
                </a:xfrm>
                <a:custGeom>
                  <a:avLst/>
                  <a:gdLst>
                    <a:gd name="T0" fmla="*/ 5060 w 80"/>
                    <a:gd name="T1" fmla="*/ 0 h 33"/>
                    <a:gd name="T2" fmla="*/ 0 w 80"/>
                    <a:gd name="T3" fmla="*/ 4618 h 33"/>
                    <a:gd name="T4" fmla="*/ 26651 w 80"/>
                    <a:gd name="T5" fmla="*/ 9236 h 33"/>
                    <a:gd name="T6" fmla="*/ 5060 w 80"/>
                    <a:gd name="T7" fmla="*/ 0 h 3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0" h="33">
                      <a:moveTo>
                        <a:pt x="15" y="0"/>
                      </a:moveTo>
                      <a:cubicBezTo>
                        <a:pt x="10" y="5"/>
                        <a:pt x="5" y="11"/>
                        <a:pt x="0" y="16"/>
                      </a:cubicBezTo>
                      <a:cubicBezTo>
                        <a:pt x="26" y="21"/>
                        <a:pt x="52" y="27"/>
                        <a:pt x="79" y="32"/>
                      </a:cubicBezTo>
                      <a:cubicBezTo>
                        <a:pt x="57" y="21"/>
                        <a:pt x="36" y="11"/>
                        <a:pt x="15" y="0"/>
                      </a:cubicBezTo>
                    </a:path>
                  </a:pathLst>
                </a:custGeom>
                <a:grpFill/>
                <a:ln w="9525" cap="flat">
                  <a:solidFill>
                    <a:srgbClr val="000000"/>
                  </a:solidFill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de-DE">
                    <a:latin typeface="Arial" pitchFamily="34" charset="0"/>
                  </a:endParaRPr>
                </a:p>
              </p:txBody>
            </p:sp>
            <p:sp>
              <p:nvSpPr>
                <p:cNvPr id="131" name="Freeform 201"/>
                <p:cNvSpPr>
                  <a:spLocks noChangeArrowheads="1"/>
                </p:cNvSpPr>
                <p:nvPr/>
              </p:nvSpPr>
              <p:spPr bwMode="auto">
                <a:xfrm>
                  <a:off x="4738688" y="2794000"/>
                  <a:ext cx="4762" cy="4763"/>
                </a:xfrm>
                <a:custGeom>
                  <a:avLst/>
                  <a:gdLst>
                    <a:gd name="T0" fmla="*/ 4483 w 17"/>
                    <a:gd name="T1" fmla="*/ 4482 h 17"/>
                    <a:gd name="T2" fmla="*/ 4483 w 17"/>
                    <a:gd name="T3" fmla="*/ 4482 h 17"/>
                    <a:gd name="T4" fmla="*/ 0 w 17"/>
                    <a:gd name="T5" fmla="*/ 0 h 17"/>
                    <a:gd name="T6" fmla="*/ 4483 w 17"/>
                    <a:gd name="T7" fmla="*/ 4482 h 1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7" h="17">
                      <a:moveTo>
                        <a:pt x="16" y="16"/>
                      </a:moveTo>
                      <a:lnTo>
                        <a:pt x="16" y="16"/>
                      </a:lnTo>
                      <a:cubicBezTo>
                        <a:pt x="11" y="11"/>
                        <a:pt x="5" y="5"/>
                        <a:pt x="0" y="0"/>
                      </a:cubicBezTo>
                      <a:cubicBezTo>
                        <a:pt x="5" y="5"/>
                        <a:pt x="11" y="11"/>
                        <a:pt x="16" y="16"/>
                      </a:cubicBezTo>
                    </a:path>
                  </a:pathLst>
                </a:custGeom>
                <a:grpFill/>
                <a:ln w="9525" cap="flat">
                  <a:solidFill>
                    <a:srgbClr val="000000"/>
                  </a:solidFill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de-DE">
                    <a:latin typeface="Arial" pitchFamily="34" charset="0"/>
                  </a:endParaRPr>
                </a:p>
              </p:txBody>
            </p:sp>
            <p:sp>
              <p:nvSpPr>
                <p:cNvPr id="132" name="Freeform 202"/>
                <p:cNvSpPr>
                  <a:spLocks noChangeArrowheads="1"/>
                </p:cNvSpPr>
                <p:nvPr/>
              </p:nvSpPr>
              <p:spPr bwMode="auto">
                <a:xfrm>
                  <a:off x="4618038" y="2828925"/>
                  <a:ext cx="96837" cy="44450"/>
                </a:xfrm>
                <a:custGeom>
                  <a:avLst/>
                  <a:gdLst>
                    <a:gd name="T0" fmla="*/ 96483 w 273"/>
                    <a:gd name="T1" fmla="*/ 27434 h 128"/>
                    <a:gd name="T2" fmla="*/ 73781 w 273"/>
                    <a:gd name="T3" fmla="*/ 5209 h 128"/>
                    <a:gd name="T4" fmla="*/ 68106 w 273"/>
                    <a:gd name="T5" fmla="*/ 16669 h 128"/>
                    <a:gd name="T6" fmla="*/ 17381 w 273"/>
                    <a:gd name="T7" fmla="*/ 0 h 128"/>
                    <a:gd name="T8" fmla="*/ 5675 w 273"/>
                    <a:gd name="T9" fmla="*/ 5209 h 128"/>
                    <a:gd name="T10" fmla="*/ 5675 w 273"/>
                    <a:gd name="T11" fmla="*/ 11113 h 128"/>
                    <a:gd name="T12" fmla="*/ 11706 w 273"/>
                    <a:gd name="T13" fmla="*/ 16669 h 128"/>
                    <a:gd name="T14" fmla="*/ 5675 w 273"/>
                    <a:gd name="T15" fmla="*/ 16669 h 128"/>
                    <a:gd name="T16" fmla="*/ 0 w 273"/>
                    <a:gd name="T17" fmla="*/ 22225 h 128"/>
                    <a:gd name="T18" fmla="*/ 51079 w 273"/>
                    <a:gd name="T19" fmla="*/ 44103 h 128"/>
                    <a:gd name="T20" fmla="*/ 96483 w 273"/>
                    <a:gd name="T21" fmla="*/ 38894 h 128"/>
                    <a:gd name="T22" fmla="*/ 90453 w 273"/>
                    <a:gd name="T23" fmla="*/ 32990 h 128"/>
                    <a:gd name="T24" fmla="*/ 96483 w 273"/>
                    <a:gd name="T25" fmla="*/ 27434 h 12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73" h="128">
                      <a:moveTo>
                        <a:pt x="272" y="79"/>
                      </a:moveTo>
                      <a:cubicBezTo>
                        <a:pt x="251" y="58"/>
                        <a:pt x="229" y="37"/>
                        <a:pt x="208" y="15"/>
                      </a:cubicBezTo>
                      <a:cubicBezTo>
                        <a:pt x="203" y="26"/>
                        <a:pt x="197" y="37"/>
                        <a:pt x="192" y="48"/>
                      </a:cubicBezTo>
                      <a:cubicBezTo>
                        <a:pt x="144" y="32"/>
                        <a:pt x="97" y="16"/>
                        <a:pt x="49" y="0"/>
                      </a:cubicBezTo>
                      <a:cubicBezTo>
                        <a:pt x="38" y="5"/>
                        <a:pt x="27" y="10"/>
                        <a:pt x="16" y="15"/>
                      </a:cubicBezTo>
                      <a:cubicBezTo>
                        <a:pt x="16" y="21"/>
                        <a:pt x="16" y="26"/>
                        <a:pt x="16" y="32"/>
                      </a:cubicBezTo>
                      <a:cubicBezTo>
                        <a:pt x="22" y="37"/>
                        <a:pt x="27" y="42"/>
                        <a:pt x="33" y="48"/>
                      </a:cubicBezTo>
                      <a:cubicBezTo>
                        <a:pt x="27" y="48"/>
                        <a:pt x="22" y="48"/>
                        <a:pt x="16" y="48"/>
                      </a:cubicBezTo>
                      <a:cubicBezTo>
                        <a:pt x="11" y="53"/>
                        <a:pt x="6" y="58"/>
                        <a:pt x="0" y="64"/>
                      </a:cubicBezTo>
                      <a:cubicBezTo>
                        <a:pt x="48" y="85"/>
                        <a:pt x="96" y="106"/>
                        <a:pt x="144" y="127"/>
                      </a:cubicBezTo>
                      <a:cubicBezTo>
                        <a:pt x="187" y="122"/>
                        <a:pt x="229" y="117"/>
                        <a:pt x="272" y="112"/>
                      </a:cubicBezTo>
                      <a:cubicBezTo>
                        <a:pt x="266" y="106"/>
                        <a:pt x="261" y="101"/>
                        <a:pt x="255" y="95"/>
                      </a:cubicBezTo>
                      <a:cubicBezTo>
                        <a:pt x="261" y="90"/>
                        <a:pt x="266" y="85"/>
                        <a:pt x="272" y="79"/>
                      </a:cubicBezTo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 w="9525" cap="flat">
                  <a:solidFill>
                    <a:srgbClr val="000000"/>
                  </a:solidFill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de-DE">
                    <a:latin typeface="Arial" pitchFamily="34" charset="0"/>
                  </a:endParaRPr>
                </a:p>
              </p:txBody>
            </p:sp>
            <p:sp>
              <p:nvSpPr>
                <p:cNvPr id="133" name="Freeform 203"/>
                <p:cNvSpPr>
                  <a:spLocks noChangeArrowheads="1"/>
                </p:cNvSpPr>
                <p:nvPr/>
              </p:nvSpPr>
              <p:spPr bwMode="auto">
                <a:xfrm>
                  <a:off x="4749800" y="2811463"/>
                  <a:ext cx="44450" cy="26987"/>
                </a:xfrm>
                <a:custGeom>
                  <a:avLst/>
                  <a:gdLst>
                    <a:gd name="T0" fmla="*/ 16884 w 129"/>
                    <a:gd name="T1" fmla="*/ 10662 h 81"/>
                    <a:gd name="T2" fmla="*/ 0 w 129"/>
                    <a:gd name="T3" fmla="*/ 15992 h 81"/>
                    <a:gd name="T4" fmla="*/ 0 w 129"/>
                    <a:gd name="T5" fmla="*/ 20990 h 81"/>
                    <a:gd name="T6" fmla="*/ 5858 w 129"/>
                    <a:gd name="T7" fmla="*/ 26654 h 81"/>
                    <a:gd name="T8" fmla="*/ 22053 w 129"/>
                    <a:gd name="T9" fmla="*/ 15992 h 81"/>
                    <a:gd name="T10" fmla="*/ 44105 w 129"/>
                    <a:gd name="T11" fmla="*/ 10662 h 81"/>
                    <a:gd name="T12" fmla="*/ 11371 w 129"/>
                    <a:gd name="T13" fmla="*/ 0 h 81"/>
                    <a:gd name="T14" fmla="*/ 16884 w 129"/>
                    <a:gd name="T15" fmla="*/ 10662 h 8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29" h="81">
                      <a:moveTo>
                        <a:pt x="49" y="32"/>
                      </a:moveTo>
                      <a:cubicBezTo>
                        <a:pt x="33" y="37"/>
                        <a:pt x="17" y="43"/>
                        <a:pt x="0" y="48"/>
                      </a:cubicBezTo>
                      <a:cubicBezTo>
                        <a:pt x="0" y="53"/>
                        <a:pt x="0" y="58"/>
                        <a:pt x="0" y="63"/>
                      </a:cubicBezTo>
                      <a:cubicBezTo>
                        <a:pt x="6" y="69"/>
                        <a:pt x="11" y="74"/>
                        <a:pt x="17" y="80"/>
                      </a:cubicBezTo>
                      <a:cubicBezTo>
                        <a:pt x="33" y="69"/>
                        <a:pt x="48" y="59"/>
                        <a:pt x="64" y="48"/>
                      </a:cubicBezTo>
                      <a:cubicBezTo>
                        <a:pt x="86" y="43"/>
                        <a:pt x="107" y="37"/>
                        <a:pt x="128" y="32"/>
                      </a:cubicBezTo>
                      <a:cubicBezTo>
                        <a:pt x="96" y="21"/>
                        <a:pt x="65" y="11"/>
                        <a:pt x="33" y="0"/>
                      </a:cubicBezTo>
                      <a:cubicBezTo>
                        <a:pt x="38" y="11"/>
                        <a:pt x="44" y="21"/>
                        <a:pt x="49" y="32"/>
                      </a:cubicBezTo>
                    </a:path>
                  </a:pathLst>
                </a:custGeom>
                <a:grpFill/>
                <a:ln w="9525" cap="flat">
                  <a:solidFill>
                    <a:srgbClr val="000000"/>
                  </a:solidFill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de-DE">
                    <a:latin typeface="Arial" pitchFamily="34" charset="0"/>
                  </a:endParaRPr>
                </a:p>
              </p:txBody>
            </p:sp>
            <p:sp>
              <p:nvSpPr>
                <p:cNvPr id="134" name="Freeform 204"/>
                <p:cNvSpPr>
                  <a:spLocks noChangeArrowheads="1"/>
                </p:cNvSpPr>
                <p:nvPr/>
              </p:nvSpPr>
              <p:spPr bwMode="auto">
                <a:xfrm>
                  <a:off x="4572000" y="2794000"/>
                  <a:ext cx="39688" cy="68263"/>
                </a:xfrm>
                <a:custGeom>
                  <a:avLst/>
                  <a:gdLst>
                    <a:gd name="T0" fmla="*/ 11239 w 113"/>
                    <a:gd name="T1" fmla="*/ 39464 h 192"/>
                    <a:gd name="T2" fmla="*/ 16859 w 113"/>
                    <a:gd name="T3" fmla="*/ 45508 h 192"/>
                    <a:gd name="T4" fmla="*/ 0 w 113"/>
                    <a:gd name="T5" fmla="*/ 51197 h 192"/>
                    <a:gd name="T6" fmla="*/ 11239 w 113"/>
                    <a:gd name="T7" fmla="*/ 67906 h 192"/>
                    <a:gd name="T8" fmla="*/ 39337 w 113"/>
                    <a:gd name="T9" fmla="*/ 0 h 192"/>
                    <a:gd name="T10" fmla="*/ 16859 w 113"/>
                    <a:gd name="T11" fmla="*/ 28443 h 192"/>
                    <a:gd name="T12" fmla="*/ 11239 w 113"/>
                    <a:gd name="T13" fmla="*/ 39464 h 19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13" h="192">
                      <a:moveTo>
                        <a:pt x="32" y="111"/>
                      </a:moveTo>
                      <a:cubicBezTo>
                        <a:pt x="37" y="117"/>
                        <a:pt x="43" y="122"/>
                        <a:pt x="48" y="128"/>
                      </a:cubicBezTo>
                      <a:cubicBezTo>
                        <a:pt x="32" y="133"/>
                        <a:pt x="16" y="138"/>
                        <a:pt x="0" y="144"/>
                      </a:cubicBezTo>
                      <a:cubicBezTo>
                        <a:pt x="11" y="160"/>
                        <a:pt x="21" y="176"/>
                        <a:pt x="32" y="191"/>
                      </a:cubicBezTo>
                      <a:cubicBezTo>
                        <a:pt x="59" y="128"/>
                        <a:pt x="85" y="64"/>
                        <a:pt x="112" y="0"/>
                      </a:cubicBezTo>
                      <a:cubicBezTo>
                        <a:pt x="91" y="26"/>
                        <a:pt x="69" y="53"/>
                        <a:pt x="48" y="80"/>
                      </a:cubicBezTo>
                      <a:cubicBezTo>
                        <a:pt x="43" y="90"/>
                        <a:pt x="37" y="101"/>
                        <a:pt x="32" y="111"/>
                      </a:cubicBezTo>
                    </a:path>
                  </a:pathLst>
                </a:custGeom>
                <a:grpFill/>
                <a:ln w="9525" cap="flat">
                  <a:solidFill>
                    <a:srgbClr val="000000"/>
                  </a:solidFill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de-DE"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13" name="Gruppierung 3"/>
            <p:cNvGrpSpPr>
              <a:grpSpLocks/>
            </p:cNvGrpSpPr>
            <p:nvPr/>
          </p:nvGrpSpPr>
          <p:grpSpPr bwMode="auto">
            <a:xfrm>
              <a:off x="5730875" y="4829175"/>
              <a:ext cx="1127126" cy="1052512"/>
              <a:chOff x="5730875" y="4829175"/>
              <a:chExt cx="1127126" cy="1052512"/>
            </a:xfrm>
            <a:grpFill/>
          </p:grpSpPr>
          <p:sp>
            <p:nvSpPr>
              <p:cNvPr id="69" name="Freeform 12"/>
              <p:cNvSpPr>
                <a:spLocks noChangeArrowheads="1"/>
              </p:cNvSpPr>
              <p:nvPr/>
            </p:nvSpPr>
            <p:spPr bwMode="auto">
              <a:xfrm>
                <a:off x="6492875" y="5059363"/>
                <a:ext cx="39688" cy="22225"/>
              </a:xfrm>
              <a:custGeom>
                <a:avLst/>
                <a:gdLst>
                  <a:gd name="T0" fmla="*/ 5620 w 113"/>
                  <a:gd name="T1" fmla="*/ 21878 h 64"/>
                  <a:gd name="T2" fmla="*/ 16859 w 113"/>
                  <a:gd name="T3" fmla="*/ 21878 h 64"/>
                  <a:gd name="T4" fmla="*/ 39337 w 113"/>
                  <a:gd name="T5" fmla="*/ 16669 h 64"/>
                  <a:gd name="T6" fmla="*/ 33717 w 113"/>
                  <a:gd name="T7" fmla="*/ 16669 h 64"/>
                  <a:gd name="T8" fmla="*/ 28098 w 113"/>
                  <a:gd name="T9" fmla="*/ 0 h 64"/>
                  <a:gd name="T10" fmla="*/ 0 w 113"/>
                  <a:gd name="T11" fmla="*/ 16669 h 64"/>
                  <a:gd name="T12" fmla="*/ 5620 w 113"/>
                  <a:gd name="T13" fmla="*/ 21878 h 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64">
                    <a:moveTo>
                      <a:pt x="16" y="63"/>
                    </a:moveTo>
                    <a:cubicBezTo>
                      <a:pt x="27" y="63"/>
                      <a:pt x="37" y="63"/>
                      <a:pt x="48" y="63"/>
                    </a:cubicBezTo>
                    <a:cubicBezTo>
                      <a:pt x="69" y="58"/>
                      <a:pt x="91" y="53"/>
                      <a:pt x="112" y="48"/>
                    </a:cubicBezTo>
                    <a:cubicBezTo>
                      <a:pt x="107" y="48"/>
                      <a:pt x="101" y="48"/>
                      <a:pt x="96" y="48"/>
                    </a:cubicBezTo>
                    <a:cubicBezTo>
                      <a:pt x="90" y="32"/>
                      <a:pt x="85" y="16"/>
                      <a:pt x="80" y="0"/>
                    </a:cubicBezTo>
                    <a:cubicBezTo>
                      <a:pt x="53" y="16"/>
                      <a:pt x="27" y="32"/>
                      <a:pt x="0" y="48"/>
                    </a:cubicBezTo>
                    <a:cubicBezTo>
                      <a:pt x="6" y="53"/>
                      <a:pt x="11" y="58"/>
                      <a:pt x="16" y="63"/>
                    </a:cubicBezTo>
                  </a:path>
                </a:pathLst>
              </a:custGeom>
              <a:grpFill/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70" name="Freeform 207"/>
              <p:cNvSpPr>
                <a:spLocks noChangeArrowheads="1"/>
              </p:cNvSpPr>
              <p:nvPr/>
            </p:nvSpPr>
            <p:spPr bwMode="auto">
              <a:xfrm>
                <a:off x="6469063" y="5597525"/>
                <a:ext cx="22225" cy="22225"/>
              </a:xfrm>
              <a:custGeom>
                <a:avLst/>
                <a:gdLst>
                  <a:gd name="T0" fmla="*/ 21878 w 64"/>
                  <a:gd name="T1" fmla="*/ 11113 h 64"/>
                  <a:gd name="T2" fmla="*/ 5556 w 64"/>
                  <a:gd name="T3" fmla="*/ 0 h 64"/>
                  <a:gd name="T4" fmla="*/ 0 w 64"/>
                  <a:gd name="T5" fmla="*/ 11113 h 64"/>
                  <a:gd name="T6" fmla="*/ 16321 w 64"/>
                  <a:gd name="T7" fmla="*/ 21878 h 64"/>
                  <a:gd name="T8" fmla="*/ 21878 w 64"/>
                  <a:gd name="T9" fmla="*/ 11113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" h="64">
                    <a:moveTo>
                      <a:pt x="63" y="32"/>
                    </a:moveTo>
                    <a:cubicBezTo>
                      <a:pt x="48" y="21"/>
                      <a:pt x="32" y="11"/>
                      <a:pt x="16" y="0"/>
                    </a:cubicBezTo>
                    <a:cubicBezTo>
                      <a:pt x="10" y="11"/>
                      <a:pt x="5" y="21"/>
                      <a:pt x="0" y="32"/>
                    </a:cubicBezTo>
                    <a:cubicBezTo>
                      <a:pt x="15" y="42"/>
                      <a:pt x="31" y="53"/>
                      <a:pt x="47" y="63"/>
                    </a:cubicBezTo>
                    <a:cubicBezTo>
                      <a:pt x="53" y="53"/>
                      <a:pt x="58" y="42"/>
                      <a:pt x="63" y="32"/>
                    </a:cubicBezTo>
                  </a:path>
                </a:pathLst>
              </a:custGeom>
              <a:grpFill/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71" name="Freeform 208"/>
              <p:cNvSpPr>
                <a:spLocks noChangeArrowheads="1"/>
              </p:cNvSpPr>
              <p:nvPr/>
            </p:nvSpPr>
            <p:spPr bwMode="auto">
              <a:xfrm>
                <a:off x="6481763" y="5534025"/>
                <a:ext cx="26987" cy="38100"/>
              </a:xfrm>
              <a:custGeom>
                <a:avLst/>
                <a:gdLst>
                  <a:gd name="T0" fmla="*/ 26651 w 80"/>
                  <a:gd name="T1" fmla="*/ 26874 h 112"/>
                  <a:gd name="T2" fmla="*/ 26651 w 80"/>
                  <a:gd name="T3" fmla="*/ 10546 h 112"/>
                  <a:gd name="T4" fmla="*/ 21590 w 80"/>
                  <a:gd name="T5" fmla="*/ 0 h 112"/>
                  <a:gd name="T6" fmla="*/ 0 w 80"/>
                  <a:gd name="T7" fmla="*/ 15988 h 112"/>
                  <a:gd name="T8" fmla="*/ 10458 w 80"/>
                  <a:gd name="T9" fmla="*/ 37760 h 112"/>
                  <a:gd name="T10" fmla="*/ 21590 w 80"/>
                  <a:gd name="T11" fmla="*/ 32317 h 112"/>
                  <a:gd name="T12" fmla="*/ 26651 w 80"/>
                  <a:gd name="T13" fmla="*/ 26874 h 1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0" h="112">
                    <a:moveTo>
                      <a:pt x="79" y="79"/>
                    </a:moveTo>
                    <a:cubicBezTo>
                      <a:pt x="79" y="63"/>
                      <a:pt x="79" y="47"/>
                      <a:pt x="79" y="31"/>
                    </a:cubicBezTo>
                    <a:cubicBezTo>
                      <a:pt x="74" y="21"/>
                      <a:pt x="69" y="10"/>
                      <a:pt x="64" y="0"/>
                    </a:cubicBezTo>
                    <a:cubicBezTo>
                      <a:pt x="43" y="16"/>
                      <a:pt x="21" y="31"/>
                      <a:pt x="0" y="47"/>
                    </a:cubicBezTo>
                    <a:cubicBezTo>
                      <a:pt x="10" y="69"/>
                      <a:pt x="21" y="90"/>
                      <a:pt x="31" y="111"/>
                    </a:cubicBezTo>
                    <a:cubicBezTo>
                      <a:pt x="42" y="106"/>
                      <a:pt x="53" y="100"/>
                      <a:pt x="64" y="95"/>
                    </a:cubicBezTo>
                    <a:cubicBezTo>
                      <a:pt x="69" y="90"/>
                      <a:pt x="74" y="84"/>
                      <a:pt x="79" y="79"/>
                    </a:cubicBezTo>
                  </a:path>
                </a:pathLst>
              </a:custGeom>
              <a:grpFill/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72" name="Freeform 209"/>
              <p:cNvSpPr>
                <a:spLocks noChangeArrowheads="1"/>
              </p:cNvSpPr>
              <p:nvPr/>
            </p:nvSpPr>
            <p:spPr bwMode="auto">
              <a:xfrm>
                <a:off x="6464300" y="5018088"/>
                <a:ext cx="26988" cy="15875"/>
              </a:xfrm>
              <a:custGeom>
                <a:avLst/>
                <a:gdLst>
                  <a:gd name="T0" fmla="*/ 26651 w 80"/>
                  <a:gd name="T1" fmla="*/ 10253 h 48"/>
                  <a:gd name="T2" fmla="*/ 16193 w 80"/>
                  <a:gd name="T3" fmla="*/ 0 h 48"/>
                  <a:gd name="T4" fmla="*/ 0 w 80"/>
                  <a:gd name="T5" fmla="*/ 5292 h 48"/>
                  <a:gd name="T6" fmla="*/ 10795 w 80"/>
                  <a:gd name="T7" fmla="*/ 15544 h 48"/>
                  <a:gd name="T8" fmla="*/ 26651 w 80"/>
                  <a:gd name="T9" fmla="*/ 10253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0" h="48">
                    <a:moveTo>
                      <a:pt x="79" y="31"/>
                    </a:moveTo>
                    <a:cubicBezTo>
                      <a:pt x="69" y="21"/>
                      <a:pt x="58" y="10"/>
                      <a:pt x="48" y="0"/>
                    </a:cubicBezTo>
                    <a:cubicBezTo>
                      <a:pt x="32" y="5"/>
                      <a:pt x="16" y="10"/>
                      <a:pt x="0" y="16"/>
                    </a:cubicBezTo>
                    <a:cubicBezTo>
                      <a:pt x="11" y="26"/>
                      <a:pt x="21" y="37"/>
                      <a:pt x="32" y="47"/>
                    </a:cubicBezTo>
                    <a:cubicBezTo>
                      <a:pt x="48" y="42"/>
                      <a:pt x="64" y="36"/>
                      <a:pt x="79" y="31"/>
                    </a:cubicBezTo>
                  </a:path>
                </a:pathLst>
              </a:custGeom>
              <a:grpFill/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73" name="Freeform 210"/>
              <p:cNvSpPr>
                <a:spLocks noChangeArrowheads="1"/>
              </p:cNvSpPr>
              <p:nvPr/>
            </p:nvSpPr>
            <p:spPr bwMode="auto">
              <a:xfrm>
                <a:off x="6424613" y="5459413"/>
                <a:ext cx="33337" cy="22225"/>
              </a:xfrm>
              <a:custGeom>
                <a:avLst/>
                <a:gdLst>
                  <a:gd name="T0" fmla="*/ 32991 w 96"/>
                  <a:gd name="T1" fmla="*/ 5129 h 65"/>
                  <a:gd name="T2" fmla="*/ 0 w 96"/>
                  <a:gd name="T3" fmla="*/ 0 h 65"/>
                  <a:gd name="T4" fmla="*/ 32991 w 96"/>
                  <a:gd name="T5" fmla="*/ 21883 h 65"/>
                  <a:gd name="T6" fmla="*/ 32991 w 96"/>
                  <a:gd name="T7" fmla="*/ 5129 h 6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6" h="65">
                    <a:moveTo>
                      <a:pt x="95" y="15"/>
                    </a:moveTo>
                    <a:cubicBezTo>
                      <a:pt x="63" y="10"/>
                      <a:pt x="32" y="5"/>
                      <a:pt x="0" y="0"/>
                    </a:cubicBezTo>
                    <a:cubicBezTo>
                      <a:pt x="32" y="21"/>
                      <a:pt x="63" y="42"/>
                      <a:pt x="95" y="64"/>
                    </a:cubicBezTo>
                    <a:cubicBezTo>
                      <a:pt x="95" y="47"/>
                      <a:pt x="95" y="31"/>
                      <a:pt x="95" y="15"/>
                    </a:cubicBezTo>
                  </a:path>
                </a:pathLst>
              </a:custGeom>
              <a:grpFill/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74" name="Freeform 211"/>
              <p:cNvSpPr>
                <a:spLocks noChangeArrowheads="1"/>
              </p:cNvSpPr>
              <p:nvPr/>
            </p:nvSpPr>
            <p:spPr bwMode="auto">
              <a:xfrm>
                <a:off x="6234113" y="5219700"/>
                <a:ext cx="26987" cy="22225"/>
              </a:xfrm>
              <a:custGeom>
                <a:avLst/>
                <a:gdLst>
                  <a:gd name="T0" fmla="*/ 15993 w 81"/>
                  <a:gd name="T1" fmla="*/ 21883 h 65"/>
                  <a:gd name="T2" fmla="*/ 26655 w 81"/>
                  <a:gd name="T3" fmla="*/ 16412 h 65"/>
                  <a:gd name="T4" fmla="*/ 0 w 81"/>
                  <a:gd name="T5" fmla="*/ 0 h 65"/>
                  <a:gd name="T6" fmla="*/ 15993 w 81"/>
                  <a:gd name="T7" fmla="*/ 21883 h 6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1" h="65">
                    <a:moveTo>
                      <a:pt x="48" y="64"/>
                    </a:moveTo>
                    <a:cubicBezTo>
                      <a:pt x="59" y="59"/>
                      <a:pt x="69" y="54"/>
                      <a:pt x="80" y="48"/>
                    </a:cubicBezTo>
                    <a:cubicBezTo>
                      <a:pt x="53" y="32"/>
                      <a:pt x="27" y="16"/>
                      <a:pt x="0" y="0"/>
                    </a:cubicBezTo>
                    <a:cubicBezTo>
                      <a:pt x="16" y="22"/>
                      <a:pt x="32" y="43"/>
                      <a:pt x="48" y="64"/>
                    </a:cubicBezTo>
                  </a:path>
                </a:pathLst>
              </a:custGeom>
              <a:grpFill/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75" name="Freeform 212"/>
              <p:cNvSpPr>
                <a:spLocks noChangeArrowheads="1"/>
              </p:cNvSpPr>
              <p:nvPr/>
            </p:nvSpPr>
            <p:spPr bwMode="auto">
              <a:xfrm>
                <a:off x="6521450" y="5195888"/>
                <a:ext cx="101600" cy="61912"/>
              </a:xfrm>
              <a:custGeom>
                <a:avLst/>
                <a:gdLst>
                  <a:gd name="T0" fmla="*/ 0 w 288"/>
                  <a:gd name="T1" fmla="*/ 28142 h 176"/>
                  <a:gd name="T2" fmla="*/ 28222 w 288"/>
                  <a:gd name="T3" fmla="*/ 39047 h 176"/>
                  <a:gd name="T4" fmla="*/ 44803 w 288"/>
                  <a:gd name="T5" fmla="*/ 28142 h 176"/>
                  <a:gd name="T6" fmla="*/ 56444 w 288"/>
                  <a:gd name="T7" fmla="*/ 28142 h 176"/>
                  <a:gd name="T8" fmla="*/ 33867 w 288"/>
                  <a:gd name="T9" fmla="*/ 44675 h 176"/>
                  <a:gd name="T10" fmla="*/ 44803 w 288"/>
                  <a:gd name="T11" fmla="*/ 50655 h 176"/>
                  <a:gd name="T12" fmla="*/ 73025 w 288"/>
                  <a:gd name="T13" fmla="*/ 61560 h 176"/>
                  <a:gd name="T14" fmla="*/ 89606 w 288"/>
                  <a:gd name="T15" fmla="*/ 56284 h 176"/>
                  <a:gd name="T16" fmla="*/ 78669 w 288"/>
                  <a:gd name="T17" fmla="*/ 39047 h 176"/>
                  <a:gd name="T18" fmla="*/ 89606 w 288"/>
                  <a:gd name="T19" fmla="*/ 50655 h 176"/>
                  <a:gd name="T20" fmla="*/ 101247 w 288"/>
                  <a:gd name="T21" fmla="*/ 50655 h 176"/>
                  <a:gd name="T22" fmla="*/ 89606 w 288"/>
                  <a:gd name="T23" fmla="*/ 28142 h 176"/>
                  <a:gd name="T24" fmla="*/ 67381 w 288"/>
                  <a:gd name="T25" fmla="*/ 16885 h 176"/>
                  <a:gd name="T26" fmla="*/ 73025 w 288"/>
                  <a:gd name="T27" fmla="*/ 5628 h 176"/>
                  <a:gd name="T28" fmla="*/ 61736 w 288"/>
                  <a:gd name="T29" fmla="*/ 0 h 176"/>
                  <a:gd name="T30" fmla="*/ 39158 w 288"/>
                  <a:gd name="T31" fmla="*/ 0 h 176"/>
                  <a:gd name="T32" fmla="*/ 39158 w 288"/>
                  <a:gd name="T33" fmla="*/ 5628 h 176"/>
                  <a:gd name="T34" fmla="*/ 5644 w 288"/>
                  <a:gd name="T35" fmla="*/ 16885 h 176"/>
                  <a:gd name="T36" fmla="*/ 0 w 288"/>
                  <a:gd name="T37" fmla="*/ 28142 h 17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88" h="176">
                    <a:moveTo>
                      <a:pt x="0" y="80"/>
                    </a:moveTo>
                    <a:cubicBezTo>
                      <a:pt x="26" y="90"/>
                      <a:pt x="53" y="101"/>
                      <a:pt x="80" y="111"/>
                    </a:cubicBezTo>
                    <a:cubicBezTo>
                      <a:pt x="96" y="101"/>
                      <a:pt x="111" y="90"/>
                      <a:pt x="127" y="80"/>
                    </a:cubicBezTo>
                    <a:cubicBezTo>
                      <a:pt x="138" y="80"/>
                      <a:pt x="149" y="80"/>
                      <a:pt x="160" y="80"/>
                    </a:cubicBezTo>
                    <a:cubicBezTo>
                      <a:pt x="138" y="96"/>
                      <a:pt x="117" y="111"/>
                      <a:pt x="96" y="127"/>
                    </a:cubicBezTo>
                    <a:cubicBezTo>
                      <a:pt x="106" y="133"/>
                      <a:pt x="117" y="138"/>
                      <a:pt x="127" y="144"/>
                    </a:cubicBezTo>
                    <a:cubicBezTo>
                      <a:pt x="154" y="154"/>
                      <a:pt x="181" y="165"/>
                      <a:pt x="207" y="175"/>
                    </a:cubicBezTo>
                    <a:cubicBezTo>
                      <a:pt x="223" y="170"/>
                      <a:pt x="239" y="165"/>
                      <a:pt x="254" y="160"/>
                    </a:cubicBezTo>
                    <a:cubicBezTo>
                      <a:pt x="244" y="144"/>
                      <a:pt x="233" y="127"/>
                      <a:pt x="223" y="111"/>
                    </a:cubicBezTo>
                    <a:cubicBezTo>
                      <a:pt x="233" y="122"/>
                      <a:pt x="244" y="133"/>
                      <a:pt x="254" y="144"/>
                    </a:cubicBezTo>
                    <a:cubicBezTo>
                      <a:pt x="265" y="144"/>
                      <a:pt x="276" y="144"/>
                      <a:pt x="287" y="144"/>
                    </a:cubicBezTo>
                    <a:cubicBezTo>
                      <a:pt x="276" y="122"/>
                      <a:pt x="265" y="101"/>
                      <a:pt x="254" y="80"/>
                    </a:cubicBezTo>
                    <a:cubicBezTo>
                      <a:pt x="233" y="69"/>
                      <a:pt x="212" y="59"/>
                      <a:pt x="191" y="48"/>
                    </a:cubicBezTo>
                    <a:cubicBezTo>
                      <a:pt x="197" y="37"/>
                      <a:pt x="202" y="27"/>
                      <a:pt x="207" y="16"/>
                    </a:cubicBezTo>
                    <a:cubicBezTo>
                      <a:pt x="197" y="10"/>
                      <a:pt x="186" y="5"/>
                      <a:pt x="175" y="0"/>
                    </a:cubicBezTo>
                    <a:cubicBezTo>
                      <a:pt x="154" y="0"/>
                      <a:pt x="132" y="0"/>
                      <a:pt x="111" y="0"/>
                    </a:cubicBezTo>
                    <a:cubicBezTo>
                      <a:pt x="111" y="5"/>
                      <a:pt x="111" y="10"/>
                      <a:pt x="111" y="16"/>
                    </a:cubicBezTo>
                    <a:cubicBezTo>
                      <a:pt x="79" y="27"/>
                      <a:pt x="48" y="37"/>
                      <a:pt x="16" y="48"/>
                    </a:cubicBezTo>
                    <a:cubicBezTo>
                      <a:pt x="10" y="59"/>
                      <a:pt x="5" y="69"/>
                      <a:pt x="0" y="80"/>
                    </a:cubicBezTo>
                  </a:path>
                </a:pathLst>
              </a:custGeom>
              <a:grpFill/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76" name="Freeform 213"/>
              <p:cNvSpPr>
                <a:spLocks noChangeArrowheads="1"/>
              </p:cNvSpPr>
              <p:nvPr/>
            </p:nvSpPr>
            <p:spPr bwMode="auto">
              <a:xfrm>
                <a:off x="6223000" y="5408613"/>
                <a:ext cx="22225" cy="15875"/>
              </a:xfrm>
              <a:custGeom>
                <a:avLst/>
                <a:gdLst>
                  <a:gd name="T0" fmla="*/ 10942 w 65"/>
                  <a:gd name="T1" fmla="*/ 5184 h 49"/>
                  <a:gd name="T2" fmla="*/ 0 w 65"/>
                  <a:gd name="T3" fmla="*/ 15551 h 49"/>
                  <a:gd name="T4" fmla="*/ 21883 w 65"/>
                  <a:gd name="T5" fmla="*/ 5184 h 49"/>
                  <a:gd name="T6" fmla="*/ 10942 w 65"/>
                  <a:gd name="T7" fmla="*/ 0 h 49"/>
                  <a:gd name="T8" fmla="*/ 0 w 65"/>
                  <a:gd name="T9" fmla="*/ 0 h 49"/>
                  <a:gd name="T10" fmla="*/ 0 w 65"/>
                  <a:gd name="T11" fmla="*/ 0 h 49"/>
                  <a:gd name="T12" fmla="*/ 10942 w 65"/>
                  <a:gd name="T13" fmla="*/ 5184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" h="49">
                    <a:moveTo>
                      <a:pt x="32" y="16"/>
                    </a:moveTo>
                    <a:cubicBezTo>
                      <a:pt x="22" y="27"/>
                      <a:pt x="11" y="37"/>
                      <a:pt x="0" y="48"/>
                    </a:cubicBezTo>
                    <a:cubicBezTo>
                      <a:pt x="21" y="37"/>
                      <a:pt x="43" y="27"/>
                      <a:pt x="64" y="16"/>
                    </a:cubicBezTo>
                    <a:cubicBezTo>
                      <a:pt x="53" y="11"/>
                      <a:pt x="43" y="5"/>
                      <a:pt x="32" y="0"/>
                    </a:cubicBezTo>
                    <a:cubicBezTo>
                      <a:pt x="22" y="0"/>
                      <a:pt x="11" y="0"/>
                      <a:pt x="0" y="0"/>
                    </a:cubicBezTo>
                    <a:cubicBezTo>
                      <a:pt x="11" y="5"/>
                      <a:pt x="22" y="11"/>
                      <a:pt x="32" y="16"/>
                    </a:cubicBezTo>
                  </a:path>
                </a:pathLst>
              </a:custGeom>
              <a:grpFill/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77" name="Freeform 214"/>
              <p:cNvSpPr>
                <a:spLocks noChangeArrowheads="1"/>
              </p:cNvSpPr>
              <p:nvPr/>
            </p:nvSpPr>
            <p:spPr bwMode="auto">
              <a:xfrm>
                <a:off x="6446838" y="5540375"/>
                <a:ext cx="22225" cy="26988"/>
              </a:xfrm>
              <a:custGeom>
                <a:avLst/>
                <a:gdLst>
                  <a:gd name="T0" fmla="*/ 21883 w 65"/>
                  <a:gd name="T1" fmla="*/ 16325 h 81"/>
                  <a:gd name="T2" fmla="*/ 21883 w 65"/>
                  <a:gd name="T3" fmla="*/ 0 h 81"/>
                  <a:gd name="T4" fmla="*/ 5471 w 65"/>
                  <a:gd name="T5" fmla="*/ 5331 h 81"/>
                  <a:gd name="T6" fmla="*/ 0 w 65"/>
                  <a:gd name="T7" fmla="*/ 10662 h 81"/>
                  <a:gd name="T8" fmla="*/ 0 w 65"/>
                  <a:gd name="T9" fmla="*/ 21323 h 81"/>
                  <a:gd name="T10" fmla="*/ 10942 w 65"/>
                  <a:gd name="T11" fmla="*/ 26654 h 81"/>
                  <a:gd name="T12" fmla="*/ 21883 w 65"/>
                  <a:gd name="T13" fmla="*/ 16325 h 8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" h="81">
                    <a:moveTo>
                      <a:pt x="64" y="49"/>
                    </a:moveTo>
                    <a:cubicBezTo>
                      <a:pt x="64" y="32"/>
                      <a:pt x="64" y="16"/>
                      <a:pt x="64" y="0"/>
                    </a:cubicBezTo>
                    <a:cubicBezTo>
                      <a:pt x="48" y="5"/>
                      <a:pt x="32" y="11"/>
                      <a:pt x="16" y="16"/>
                    </a:cubicBezTo>
                    <a:cubicBezTo>
                      <a:pt x="11" y="22"/>
                      <a:pt x="5" y="27"/>
                      <a:pt x="0" y="32"/>
                    </a:cubicBezTo>
                    <a:cubicBezTo>
                      <a:pt x="0" y="43"/>
                      <a:pt x="0" y="53"/>
                      <a:pt x="0" y="64"/>
                    </a:cubicBezTo>
                    <a:cubicBezTo>
                      <a:pt x="11" y="69"/>
                      <a:pt x="21" y="75"/>
                      <a:pt x="32" y="80"/>
                    </a:cubicBezTo>
                    <a:cubicBezTo>
                      <a:pt x="43" y="70"/>
                      <a:pt x="53" y="59"/>
                      <a:pt x="64" y="49"/>
                    </a:cubicBezTo>
                  </a:path>
                </a:pathLst>
              </a:custGeom>
              <a:grpFill/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78" name="Freeform 215"/>
              <p:cNvSpPr>
                <a:spLocks noChangeArrowheads="1"/>
              </p:cNvSpPr>
              <p:nvPr/>
            </p:nvSpPr>
            <p:spPr bwMode="auto">
              <a:xfrm>
                <a:off x="6389688" y="5557838"/>
                <a:ext cx="15875" cy="22225"/>
              </a:xfrm>
              <a:custGeom>
                <a:avLst/>
                <a:gdLst>
                  <a:gd name="T0" fmla="*/ 10583 w 48"/>
                  <a:gd name="T1" fmla="*/ 21878 h 64"/>
                  <a:gd name="T2" fmla="*/ 15544 w 48"/>
                  <a:gd name="T3" fmla="*/ 10765 h 64"/>
                  <a:gd name="T4" fmla="*/ 0 w 48"/>
                  <a:gd name="T5" fmla="*/ 0 h 64"/>
                  <a:gd name="T6" fmla="*/ 10583 w 48"/>
                  <a:gd name="T7" fmla="*/ 21878 h 6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8" h="64">
                    <a:moveTo>
                      <a:pt x="32" y="63"/>
                    </a:moveTo>
                    <a:cubicBezTo>
                      <a:pt x="37" y="52"/>
                      <a:pt x="42" y="42"/>
                      <a:pt x="47" y="31"/>
                    </a:cubicBezTo>
                    <a:cubicBezTo>
                      <a:pt x="32" y="21"/>
                      <a:pt x="16" y="10"/>
                      <a:pt x="0" y="0"/>
                    </a:cubicBezTo>
                    <a:cubicBezTo>
                      <a:pt x="11" y="21"/>
                      <a:pt x="21" y="42"/>
                      <a:pt x="32" y="63"/>
                    </a:cubicBezTo>
                  </a:path>
                </a:pathLst>
              </a:custGeom>
              <a:grpFill/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79" name="Freeform 216"/>
              <p:cNvSpPr>
                <a:spLocks noChangeArrowheads="1"/>
              </p:cNvSpPr>
              <p:nvPr/>
            </p:nvSpPr>
            <p:spPr bwMode="auto">
              <a:xfrm>
                <a:off x="6486525" y="5643563"/>
                <a:ext cx="15875" cy="22225"/>
              </a:xfrm>
              <a:custGeom>
                <a:avLst/>
                <a:gdLst>
                  <a:gd name="T0" fmla="*/ 10160 w 50"/>
                  <a:gd name="T1" fmla="*/ 21883 h 65"/>
                  <a:gd name="T2" fmla="*/ 15558 w 50"/>
                  <a:gd name="T3" fmla="*/ 10600 h 65"/>
                  <a:gd name="T4" fmla="*/ 0 w 50"/>
                  <a:gd name="T5" fmla="*/ 0 h 65"/>
                  <a:gd name="T6" fmla="*/ 5080 w 50"/>
                  <a:gd name="T7" fmla="*/ 16412 h 65"/>
                  <a:gd name="T8" fmla="*/ 0 w 50"/>
                  <a:gd name="T9" fmla="*/ 21883 h 65"/>
                  <a:gd name="T10" fmla="*/ 10160 w 50"/>
                  <a:gd name="T11" fmla="*/ 21883 h 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0" h="65">
                    <a:moveTo>
                      <a:pt x="32" y="64"/>
                    </a:moveTo>
                    <a:cubicBezTo>
                      <a:pt x="37" y="53"/>
                      <a:pt x="43" y="42"/>
                      <a:pt x="49" y="31"/>
                    </a:cubicBezTo>
                    <a:cubicBezTo>
                      <a:pt x="33" y="21"/>
                      <a:pt x="16" y="10"/>
                      <a:pt x="0" y="0"/>
                    </a:cubicBezTo>
                    <a:cubicBezTo>
                      <a:pt x="6" y="16"/>
                      <a:pt x="11" y="32"/>
                      <a:pt x="16" y="48"/>
                    </a:cubicBezTo>
                    <a:cubicBezTo>
                      <a:pt x="11" y="53"/>
                      <a:pt x="6" y="58"/>
                      <a:pt x="0" y="64"/>
                    </a:cubicBezTo>
                    <a:cubicBezTo>
                      <a:pt x="11" y="64"/>
                      <a:pt x="21" y="64"/>
                      <a:pt x="32" y="64"/>
                    </a:cubicBezTo>
                  </a:path>
                </a:pathLst>
              </a:custGeom>
              <a:grpFill/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80" name="Freeform 217"/>
              <p:cNvSpPr>
                <a:spLocks noChangeArrowheads="1"/>
              </p:cNvSpPr>
              <p:nvPr/>
            </p:nvSpPr>
            <p:spPr bwMode="auto">
              <a:xfrm>
                <a:off x="6556375" y="5459413"/>
                <a:ext cx="44450" cy="22225"/>
              </a:xfrm>
              <a:custGeom>
                <a:avLst/>
                <a:gdLst>
                  <a:gd name="T0" fmla="*/ 0 w 128"/>
                  <a:gd name="T1" fmla="*/ 21883 h 65"/>
                  <a:gd name="T2" fmla="*/ 27434 w 128"/>
                  <a:gd name="T3" fmla="*/ 16070 h 65"/>
                  <a:gd name="T4" fmla="*/ 44103 w 128"/>
                  <a:gd name="T5" fmla="*/ 0 h 65"/>
                  <a:gd name="T6" fmla="*/ 10765 w 128"/>
                  <a:gd name="T7" fmla="*/ 5129 h 65"/>
                  <a:gd name="T8" fmla="*/ 0 w 128"/>
                  <a:gd name="T9" fmla="*/ 21883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8" h="65">
                    <a:moveTo>
                      <a:pt x="0" y="64"/>
                    </a:moveTo>
                    <a:cubicBezTo>
                      <a:pt x="26" y="58"/>
                      <a:pt x="53" y="53"/>
                      <a:pt x="79" y="47"/>
                    </a:cubicBezTo>
                    <a:cubicBezTo>
                      <a:pt x="95" y="32"/>
                      <a:pt x="111" y="16"/>
                      <a:pt x="127" y="0"/>
                    </a:cubicBezTo>
                    <a:cubicBezTo>
                      <a:pt x="95" y="5"/>
                      <a:pt x="63" y="10"/>
                      <a:pt x="31" y="15"/>
                    </a:cubicBezTo>
                    <a:cubicBezTo>
                      <a:pt x="21" y="31"/>
                      <a:pt x="10" y="47"/>
                      <a:pt x="0" y="64"/>
                    </a:cubicBezTo>
                  </a:path>
                </a:pathLst>
              </a:custGeom>
              <a:grpFill/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81" name="Freeform 218"/>
              <p:cNvSpPr>
                <a:spLocks noChangeArrowheads="1"/>
              </p:cNvSpPr>
              <p:nvPr/>
            </p:nvSpPr>
            <p:spPr bwMode="auto">
              <a:xfrm>
                <a:off x="6418263" y="5483225"/>
                <a:ext cx="9525" cy="22225"/>
              </a:xfrm>
              <a:custGeom>
                <a:avLst/>
                <a:gdLst>
                  <a:gd name="T0" fmla="*/ 0 w 32"/>
                  <a:gd name="T1" fmla="*/ 21878 h 64"/>
                  <a:gd name="T2" fmla="*/ 9227 w 32"/>
                  <a:gd name="T3" fmla="*/ 15974 h 64"/>
                  <a:gd name="T4" fmla="*/ 0 w 32"/>
                  <a:gd name="T5" fmla="*/ 0 h 64"/>
                  <a:gd name="T6" fmla="*/ 0 w 32"/>
                  <a:gd name="T7" fmla="*/ 21878 h 6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2" h="64">
                    <a:moveTo>
                      <a:pt x="0" y="63"/>
                    </a:moveTo>
                    <a:cubicBezTo>
                      <a:pt x="10" y="57"/>
                      <a:pt x="21" y="52"/>
                      <a:pt x="31" y="46"/>
                    </a:cubicBezTo>
                    <a:cubicBezTo>
                      <a:pt x="21" y="31"/>
                      <a:pt x="10" y="15"/>
                      <a:pt x="0" y="0"/>
                    </a:cubicBezTo>
                    <a:cubicBezTo>
                      <a:pt x="0" y="21"/>
                      <a:pt x="0" y="42"/>
                      <a:pt x="0" y="63"/>
                    </a:cubicBezTo>
                  </a:path>
                </a:pathLst>
              </a:custGeom>
              <a:grpFill/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82" name="Freeform 219"/>
              <p:cNvSpPr>
                <a:spLocks noChangeArrowheads="1"/>
              </p:cNvSpPr>
              <p:nvPr/>
            </p:nvSpPr>
            <p:spPr bwMode="auto">
              <a:xfrm>
                <a:off x="6343650" y="5254625"/>
                <a:ext cx="33338" cy="33338"/>
              </a:xfrm>
              <a:custGeom>
                <a:avLst/>
                <a:gdLst>
                  <a:gd name="T0" fmla="*/ 5556 w 96"/>
                  <a:gd name="T1" fmla="*/ 0 h 96"/>
                  <a:gd name="T2" fmla="*/ 0 w 96"/>
                  <a:gd name="T3" fmla="*/ 16321 h 96"/>
                  <a:gd name="T4" fmla="*/ 16322 w 96"/>
                  <a:gd name="T5" fmla="*/ 22225 h 96"/>
                  <a:gd name="T6" fmla="*/ 21878 w 96"/>
                  <a:gd name="T7" fmla="*/ 32990 h 96"/>
                  <a:gd name="T8" fmla="*/ 32991 w 96"/>
                  <a:gd name="T9" fmla="*/ 27434 h 96"/>
                  <a:gd name="T10" fmla="*/ 5556 w 96"/>
                  <a:gd name="T11" fmla="*/ 0 h 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6" h="96">
                    <a:moveTo>
                      <a:pt x="16" y="0"/>
                    </a:moveTo>
                    <a:cubicBezTo>
                      <a:pt x="10" y="15"/>
                      <a:pt x="5" y="31"/>
                      <a:pt x="0" y="47"/>
                    </a:cubicBezTo>
                    <a:cubicBezTo>
                      <a:pt x="16" y="52"/>
                      <a:pt x="31" y="58"/>
                      <a:pt x="47" y="64"/>
                    </a:cubicBezTo>
                    <a:cubicBezTo>
                      <a:pt x="53" y="74"/>
                      <a:pt x="58" y="85"/>
                      <a:pt x="63" y="95"/>
                    </a:cubicBezTo>
                    <a:cubicBezTo>
                      <a:pt x="74" y="90"/>
                      <a:pt x="84" y="84"/>
                      <a:pt x="95" y="79"/>
                    </a:cubicBezTo>
                    <a:cubicBezTo>
                      <a:pt x="69" y="52"/>
                      <a:pt x="42" y="26"/>
                      <a:pt x="16" y="0"/>
                    </a:cubicBezTo>
                  </a:path>
                </a:pathLst>
              </a:custGeom>
              <a:grpFill/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83" name="Freeform 220"/>
              <p:cNvSpPr>
                <a:spLocks noChangeArrowheads="1"/>
              </p:cNvSpPr>
              <p:nvPr/>
            </p:nvSpPr>
            <p:spPr bwMode="auto">
              <a:xfrm>
                <a:off x="6411913" y="5092700"/>
                <a:ext cx="50800" cy="39688"/>
              </a:xfrm>
              <a:custGeom>
                <a:avLst/>
                <a:gdLst>
                  <a:gd name="T0" fmla="*/ 16817 w 145"/>
                  <a:gd name="T1" fmla="*/ 28097 h 113"/>
                  <a:gd name="T2" fmla="*/ 16817 w 145"/>
                  <a:gd name="T3" fmla="*/ 33716 h 113"/>
                  <a:gd name="T4" fmla="*/ 22422 w 145"/>
                  <a:gd name="T5" fmla="*/ 33716 h 113"/>
                  <a:gd name="T6" fmla="*/ 16817 w 145"/>
                  <a:gd name="T7" fmla="*/ 28097 h 113"/>
                  <a:gd name="T8" fmla="*/ 28028 w 145"/>
                  <a:gd name="T9" fmla="*/ 16858 h 113"/>
                  <a:gd name="T10" fmla="*/ 28028 w 145"/>
                  <a:gd name="T11" fmla="*/ 28097 h 113"/>
                  <a:gd name="T12" fmla="*/ 39239 w 145"/>
                  <a:gd name="T13" fmla="*/ 39336 h 113"/>
                  <a:gd name="T14" fmla="*/ 39239 w 145"/>
                  <a:gd name="T15" fmla="*/ 22478 h 113"/>
                  <a:gd name="T16" fmla="*/ 50450 w 145"/>
                  <a:gd name="T17" fmla="*/ 0 h 113"/>
                  <a:gd name="T18" fmla="*/ 33633 w 145"/>
                  <a:gd name="T19" fmla="*/ 11239 h 113"/>
                  <a:gd name="T20" fmla="*/ 22422 w 145"/>
                  <a:gd name="T21" fmla="*/ 5971 h 113"/>
                  <a:gd name="T22" fmla="*/ 0 w 145"/>
                  <a:gd name="T23" fmla="*/ 5971 h 113"/>
                  <a:gd name="T24" fmla="*/ 5956 w 145"/>
                  <a:gd name="T25" fmla="*/ 28097 h 113"/>
                  <a:gd name="T26" fmla="*/ 16817 w 145"/>
                  <a:gd name="T27" fmla="*/ 28097 h 11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45" h="113">
                    <a:moveTo>
                      <a:pt x="48" y="80"/>
                    </a:moveTo>
                    <a:cubicBezTo>
                      <a:pt x="48" y="85"/>
                      <a:pt x="48" y="90"/>
                      <a:pt x="48" y="96"/>
                    </a:cubicBezTo>
                    <a:cubicBezTo>
                      <a:pt x="53" y="96"/>
                      <a:pt x="59" y="96"/>
                      <a:pt x="64" y="96"/>
                    </a:cubicBezTo>
                    <a:cubicBezTo>
                      <a:pt x="59" y="90"/>
                      <a:pt x="53" y="85"/>
                      <a:pt x="48" y="80"/>
                    </a:cubicBezTo>
                    <a:cubicBezTo>
                      <a:pt x="59" y="69"/>
                      <a:pt x="70" y="59"/>
                      <a:pt x="80" y="48"/>
                    </a:cubicBezTo>
                    <a:cubicBezTo>
                      <a:pt x="80" y="59"/>
                      <a:pt x="80" y="69"/>
                      <a:pt x="80" y="80"/>
                    </a:cubicBezTo>
                    <a:cubicBezTo>
                      <a:pt x="91" y="90"/>
                      <a:pt x="101" y="101"/>
                      <a:pt x="112" y="112"/>
                    </a:cubicBezTo>
                    <a:cubicBezTo>
                      <a:pt x="112" y="96"/>
                      <a:pt x="112" y="80"/>
                      <a:pt x="112" y="64"/>
                    </a:cubicBezTo>
                    <a:cubicBezTo>
                      <a:pt x="123" y="43"/>
                      <a:pt x="133" y="22"/>
                      <a:pt x="144" y="0"/>
                    </a:cubicBezTo>
                    <a:cubicBezTo>
                      <a:pt x="128" y="11"/>
                      <a:pt x="112" y="21"/>
                      <a:pt x="96" y="32"/>
                    </a:cubicBezTo>
                    <a:cubicBezTo>
                      <a:pt x="85" y="27"/>
                      <a:pt x="75" y="22"/>
                      <a:pt x="64" y="17"/>
                    </a:cubicBezTo>
                    <a:cubicBezTo>
                      <a:pt x="43" y="17"/>
                      <a:pt x="22" y="17"/>
                      <a:pt x="0" y="17"/>
                    </a:cubicBezTo>
                    <a:cubicBezTo>
                      <a:pt x="6" y="38"/>
                      <a:pt x="11" y="59"/>
                      <a:pt x="17" y="80"/>
                    </a:cubicBezTo>
                    <a:cubicBezTo>
                      <a:pt x="27" y="80"/>
                      <a:pt x="38" y="80"/>
                      <a:pt x="48" y="80"/>
                    </a:cubicBezTo>
                  </a:path>
                </a:pathLst>
              </a:custGeom>
              <a:grpFill/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84" name="Freeform 221"/>
              <p:cNvSpPr>
                <a:spLocks noChangeArrowheads="1"/>
              </p:cNvSpPr>
              <p:nvPr/>
            </p:nvSpPr>
            <p:spPr bwMode="auto">
              <a:xfrm>
                <a:off x="5730875" y="5127625"/>
                <a:ext cx="61913" cy="68263"/>
              </a:xfrm>
              <a:custGeom>
                <a:avLst/>
                <a:gdLst>
                  <a:gd name="T0" fmla="*/ 27790 w 176"/>
                  <a:gd name="T1" fmla="*/ 56529 h 192"/>
                  <a:gd name="T2" fmla="*/ 61561 w 176"/>
                  <a:gd name="T3" fmla="*/ 67906 h 192"/>
                  <a:gd name="T4" fmla="*/ 55933 w 176"/>
                  <a:gd name="T5" fmla="*/ 56529 h 192"/>
                  <a:gd name="T6" fmla="*/ 39047 w 176"/>
                  <a:gd name="T7" fmla="*/ 50841 h 192"/>
                  <a:gd name="T8" fmla="*/ 33419 w 176"/>
                  <a:gd name="T9" fmla="*/ 28087 h 192"/>
                  <a:gd name="T10" fmla="*/ 22514 w 176"/>
                  <a:gd name="T11" fmla="*/ 22754 h 192"/>
                  <a:gd name="T12" fmla="*/ 22514 w 176"/>
                  <a:gd name="T13" fmla="*/ 17066 h 192"/>
                  <a:gd name="T14" fmla="*/ 39047 w 176"/>
                  <a:gd name="T15" fmla="*/ 5689 h 192"/>
                  <a:gd name="T16" fmla="*/ 22514 w 176"/>
                  <a:gd name="T17" fmla="*/ 0 h 192"/>
                  <a:gd name="T18" fmla="*/ 0 w 176"/>
                  <a:gd name="T19" fmla="*/ 0 h 192"/>
                  <a:gd name="T20" fmla="*/ 0 w 176"/>
                  <a:gd name="T21" fmla="*/ 11377 h 192"/>
                  <a:gd name="T22" fmla="*/ 27790 w 176"/>
                  <a:gd name="T23" fmla="*/ 39464 h 192"/>
                  <a:gd name="T24" fmla="*/ 27790 w 176"/>
                  <a:gd name="T25" fmla="*/ 56529 h 19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6" h="192">
                    <a:moveTo>
                      <a:pt x="79" y="159"/>
                    </a:moveTo>
                    <a:cubicBezTo>
                      <a:pt x="111" y="170"/>
                      <a:pt x="143" y="180"/>
                      <a:pt x="175" y="191"/>
                    </a:cubicBezTo>
                    <a:cubicBezTo>
                      <a:pt x="170" y="180"/>
                      <a:pt x="164" y="170"/>
                      <a:pt x="159" y="159"/>
                    </a:cubicBezTo>
                    <a:cubicBezTo>
                      <a:pt x="143" y="154"/>
                      <a:pt x="127" y="148"/>
                      <a:pt x="111" y="143"/>
                    </a:cubicBezTo>
                    <a:cubicBezTo>
                      <a:pt x="106" y="122"/>
                      <a:pt x="100" y="100"/>
                      <a:pt x="95" y="79"/>
                    </a:cubicBezTo>
                    <a:cubicBezTo>
                      <a:pt x="85" y="74"/>
                      <a:pt x="74" y="69"/>
                      <a:pt x="64" y="64"/>
                    </a:cubicBezTo>
                    <a:cubicBezTo>
                      <a:pt x="64" y="58"/>
                      <a:pt x="64" y="53"/>
                      <a:pt x="64" y="48"/>
                    </a:cubicBezTo>
                    <a:cubicBezTo>
                      <a:pt x="79" y="37"/>
                      <a:pt x="95" y="27"/>
                      <a:pt x="111" y="16"/>
                    </a:cubicBezTo>
                    <a:cubicBezTo>
                      <a:pt x="95" y="11"/>
                      <a:pt x="79" y="5"/>
                      <a:pt x="64" y="0"/>
                    </a:cubicBezTo>
                    <a:cubicBezTo>
                      <a:pt x="42" y="0"/>
                      <a:pt x="21" y="0"/>
                      <a:pt x="0" y="0"/>
                    </a:cubicBezTo>
                    <a:cubicBezTo>
                      <a:pt x="0" y="11"/>
                      <a:pt x="0" y="21"/>
                      <a:pt x="0" y="32"/>
                    </a:cubicBezTo>
                    <a:cubicBezTo>
                      <a:pt x="26" y="59"/>
                      <a:pt x="52" y="85"/>
                      <a:pt x="79" y="111"/>
                    </a:cubicBezTo>
                    <a:cubicBezTo>
                      <a:pt x="79" y="127"/>
                      <a:pt x="79" y="143"/>
                      <a:pt x="79" y="159"/>
                    </a:cubicBezTo>
                  </a:path>
                </a:pathLst>
              </a:custGeom>
              <a:grpFill/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85" name="Freeform 222"/>
              <p:cNvSpPr>
                <a:spLocks noChangeArrowheads="1"/>
              </p:cNvSpPr>
              <p:nvPr/>
            </p:nvSpPr>
            <p:spPr bwMode="auto">
              <a:xfrm>
                <a:off x="5849938" y="5276850"/>
                <a:ext cx="22225" cy="44450"/>
              </a:xfrm>
              <a:custGeom>
                <a:avLst/>
                <a:gdLst>
                  <a:gd name="T0" fmla="*/ 11113 w 64"/>
                  <a:gd name="T1" fmla="*/ 38500 h 127"/>
                  <a:gd name="T2" fmla="*/ 21878 w 64"/>
                  <a:gd name="T3" fmla="*/ 32900 h 127"/>
                  <a:gd name="T4" fmla="*/ 16669 w 64"/>
                  <a:gd name="T5" fmla="*/ 0 h 127"/>
                  <a:gd name="T6" fmla="*/ 5556 w 64"/>
                  <a:gd name="T7" fmla="*/ 10850 h 127"/>
                  <a:gd name="T8" fmla="*/ 0 w 64"/>
                  <a:gd name="T9" fmla="*/ 44100 h 127"/>
                  <a:gd name="T10" fmla="*/ 5556 w 64"/>
                  <a:gd name="T11" fmla="*/ 32900 h 127"/>
                  <a:gd name="T12" fmla="*/ 11113 w 64"/>
                  <a:gd name="T13" fmla="*/ 38500 h 1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" h="127">
                    <a:moveTo>
                      <a:pt x="32" y="110"/>
                    </a:moveTo>
                    <a:cubicBezTo>
                      <a:pt x="42" y="105"/>
                      <a:pt x="53" y="99"/>
                      <a:pt x="63" y="94"/>
                    </a:cubicBezTo>
                    <a:cubicBezTo>
                      <a:pt x="58" y="63"/>
                      <a:pt x="53" y="31"/>
                      <a:pt x="48" y="0"/>
                    </a:cubicBezTo>
                    <a:cubicBezTo>
                      <a:pt x="37" y="10"/>
                      <a:pt x="26" y="21"/>
                      <a:pt x="16" y="31"/>
                    </a:cubicBezTo>
                    <a:cubicBezTo>
                      <a:pt x="11" y="63"/>
                      <a:pt x="5" y="95"/>
                      <a:pt x="0" y="126"/>
                    </a:cubicBezTo>
                    <a:cubicBezTo>
                      <a:pt x="5" y="116"/>
                      <a:pt x="11" y="105"/>
                      <a:pt x="16" y="94"/>
                    </a:cubicBezTo>
                    <a:cubicBezTo>
                      <a:pt x="21" y="99"/>
                      <a:pt x="26" y="105"/>
                      <a:pt x="32" y="110"/>
                    </a:cubicBezTo>
                  </a:path>
                </a:pathLst>
              </a:custGeom>
              <a:grpFill/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86" name="Freeform 223"/>
              <p:cNvSpPr>
                <a:spLocks noChangeArrowheads="1"/>
              </p:cNvSpPr>
              <p:nvPr/>
            </p:nvSpPr>
            <p:spPr bwMode="auto">
              <a:xfrm>
                <a:off x="6526213" y="5316538"/>
                <a:ext cx="44450" cy="68262"/>
              </a:xfrm>
              <a:custGeom>
                <a:avLst/>
                <a:gdLst>
                  <a:gd name="T0" fmla="*/ 5513 w 129"/>
                  <a:gd name="T1" fmla="*/ 51197 h 192"/>
                  <a:gd name="T2" fmla="*/ 27566 w 129"/>
                  <a:gd name="T3" fmla="*/ 67906 h 192"/>
                  <a:gd name="T4" fmla="*/ 44105 w 129"/>
                  <a:gd name="T5" fmla="*/ 45508 h 192"/>
                  <a:gd name="T6" fmla="*/ 38248 w 129"/>
                  <a:gd name="T7" fmla="*/ 17066 h 192"/>
                  <a:gd name="T8" fmla="*/ 38248 w 129"/>
                  <a:gd name="T9" fmla="*/ 5689 h 192"/>
                  <a:gd name="T10" fmla="*/ 22053 w 129"/>
                  <a:gd name="T11" fmla="*/ 0 h 192"/>
                  <a:gd name="T12" fmla="*/ 5513 w 129"/>
                  <a:gd name="T13" fmla="*/ 0 h 192"/>
                  <a:gd name="T14" fmla="*/ 0 w 129"/>
                  <a:gd name="T15" fmla="*/ 5689 h 192"/>
                  <a:gd name="T16" fmla="*/ 22053 w 129"/>
                  <a:gd name="T17" fmla="*/ 34131 h 192"/>
                  <a:gd name="T18" fmla="*/ 16540 w 129"/>
                  <a:gd name="T19" fmla="*/ 45508 h 192"/>
                  <a:gd name="T20" fmla="*/ 5513 w 129"/>
                  <a:gd name="T21" fmla="*/ 51197 h 1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9" h="192">
                    <a:moveTo>
                      <a:pt x="16" y="144"/>
                    </a:moveTo>
                    <a:cubicBezTo>
                      <a:pt x="37" y="160"/>
                      <a:pt x="59" y="175"/>
                      <a:pt x="80" y="191"/>
                    </a:cubicBezTo>
                    <a:cubicBezTo>
                      <a:pt x="96" y="170"/>
                      <a:pt x="112" y="149"/>
                      <a:pt x="128" y="128"/>
                    </a:cubicBezTo>
                    <a:cubicBezTo>
                      <a:pt x="122" y="101"/>
                      <a:pt x="117" y="75"/>
                      <a:pt x="111" y="48"/>
                    </a:cubicBezTo>
                    <a:cubicBezTo>
                      <a:pt x="111" y="37"/>
                      <a:pt x="111" y="27"/>
                      <a:pt x="111" y="16"/>
                    </a:cubicBezTo>
                    <a:cubicBezTo>
                      <a:pt x="95" y="11"/>
                      <a:pt x="80" y="6"/>
                      <a:pt x="64" y="0"/>
                    </a:cubicBezTo>
                    <a:cubicBezTo>
                      <a:pt x="48" y="0"/>
                      <a:pt x="32" y="0"/>
                      <a:pt x="16" y="0"/>
                    </a:cubicBezTo>
                    <a:cubicBezTo>
                      <a:pt x="11" y="6"/>
                      <a:pt x="5" y="11"/>
                      <a:pt x="0" y="16"/>
                    </a:cubicBezTo>
                    <a:cubicBezTo>
                      <a:pt x="21" y="43"/>
                      <a:pt x="42" y="69"/>
                      <a:pt x="64" y="96"/>
                    </a:cubicBezTo>
                    <a:cubicBezTo>
                      <a:pt x="58" y="106"/>
                      <a:pt x="53" y="117"/>
                      <a:pt x="48" y="128"/>
                    </a:cubicBezTo>
                    <a:cubicBezTo>
                      <a:pt x="37" y="133"/>
                      <a:pt x="27" y="139"/>
                      <a:pt x="16" y="144"/>
                    </a:cubicBezTo>
                  </a:path>
                </a:pathLst>
              </a:custGeom>
              <a:grpFill/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87" name="Freeform 224"/>
              <p:cNvSpPr>
                <a:spLocks noChangeArrowheads="1"/>
              </p:cNvSpPr>
              <p:nvPr/>
            </p:nvSpPr>
            <p:spPr bwMode="auto">
              <a:xfrm>
                <a:off x="5827713" y="5334000"/>
                <a:ext cx="61912" cy="61913"/>
              </a:xfrm>
              <a:custGeom>
                <a:avLst/>
                <a:gdLst>
                  <a:gd name="T0" fmla="*/ 11543 w 177"/>
                  <a:gd name="T1" fmla="*/ 28142 h 176"/>
                  <a:gd name="T2" fmla="*/ 22387 w 177"/>
                  <a:gd name="T3" fmla="*/ 56284 h 176"/>
                  <a:gd name="T4" fmla="*/ 33580 w 177"/>
                  <a:gd name="T5" fmla="*/ 56284 h 176"/>
                  <a:gd name="T6" fmla="*/ 55967 w 177"/>
                  <a:gd name="T7" fmla="*/ 61560 h 176"/>
                  <a:gd name="T8" fmla="*/ 61563 w 177"/>
                  <a:gd name="T9" fmla="*/ 56284 h 176"/>
                  <a:gd name="T10" fmla="*/ 44423 w 177"/>
                  <a:gd name="T11" fmla="*/ 33770 h 176"/>
                  <a:gd name="T12" fmla="*/ 33580 w 177"/>
                  <a:gd name="T13" fmla="*/ 28142 h 176"/>
                  <a:gd name="T14" fmla="*/ 27983 w 177"/>
                  <a:gd name="T15" fmla="*/ 0 h 176"/>
                  <a:gd name="T16" fmla="*/ 22387 w 177"/>
                  <a:gd name="T17" fmla="*/ 16885 h 176"/>
                  <a:gd name="T18" fmla="*/ 16790 w 177"/>
                  <a:gd name="T19" fmla="*/ 22513 h 176"/>
                  <a:gd name="T20" fmla="*/ 5597 w 177"/>
                  <a:gd name="T21" fmla="*/ 16885 h 176"/>
                  <a:gd name="T22" fmla="*/ 0 w 177"/>
                  <a:gd name="T23" fmla="*/ 45027 h 176"/>
                  <a:gd name="T24" fmla="*/ 11543 w 177"/>
                  <a:gd name="T25" fmla="*/ 45027 h 176"/>
                  <a:gd name="T26" fmla="*/ 11543 w 177"/>
                  <a:gd name="T27" fmla="*/ 28142 h 17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77" h="176">
                    <a:moveTo>
                      <a:pt x="33" y="80"/>
                    </a:moveTo>
                    <a:cubicBezTo>
                      <a:pt x="43" y="107"/>
                      <a:pt x="54" y="133"/>
                      <a:pt x="64" y="160"/>
                    </a:cubicBezTo>
                    <a:cubicBezTo>
                      <a:pt x="75" y="160"/>
                      <a:pt x="85" y="160"/>
                      <a:pt x="96" y="160"/>
                    </a:cubicBezTo>
                    <a:cubicBezTo>
                      <a:pt x="117" y="165"/>
                      <a:pt x="138" y="170"/>
                      <a:pt x="160" y="175"/>
                    </a:cubicBezTo>
                    <a:cubicBezTo>
                      <a:pt x="165" y="170"/>
                      <a:pt x="171" y="165"/>
                      <a:pt x="176" y="160"/>
                    </a:cubicBezTo>
                    <a:cubicBezTo>
                      <a:pt x="160" y="139"/>
                      <a:pt x="144" y="117"/>
                      <a:pt x="127" y="96"/>
                    </a:cubicBezTo>
                    <a:cubicBezTo>
                      <a:pt x="117" y="91"/>
                      <a:pt x="106" y="85"/>
                      <a:pt x="96" y="80"/>
                    </a:cubicBezTo>
                    <a:cubicBezTo>
                      <a:pt x="90" y="53"/>
                      <a:pt x="85" y="27"/>
                      <a:pt x="80" y="0"/>
                    </a:cubicBezTo>
                    <a:cubicBezTo>
                      <a:pt x="75" y="16"/>
                      <a:pt x="69" y="32"/>
                      <a:pt x="64" y="48"/>
                    </a:cubicBezTo>
                    <a:cubicBezTo>
                      <a:pt x="59" y="53"/>
                      <a:pt x="54" y="58"/>
                      <a:pt x="48" y="64"/>
                    </a:cubicBezTo>
                    <a:cubicBezTo>
                      <a:pt x="37" y="58"/>
                      <a:pt x="27" y="53"/>
                      <a:pt x="16" y="48"/>
                    </a:cubicBezTo>
                    <a:cubicBezTo>
                      <a:pt x="11" y="74"/>
                      <a:pt x="6" y="101"/>
                      <a:pt x="0" y="128"/>
                    </a:cubicBezTo>
                    <a:cubicBezTo>
                      <a:pt x="11" y="128"/>
                      <a:pt x="22" y="128"/>
                      <a:pt x="33" y="128"/>
                    </a:cubicBezTo>
                    <a:cubicBezTo>
                      <a:pt x="33" y="112"/>
                      <a:pt x="33" y="96"/>
                      <a:pt x="33" y="80"/>
                    </a:cubicBezTo>
                  </a:path>
                </a:pathLst>
              </a:custGeom>
              <a:grpFill/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88" name="Freeform 225"/>
              <p:cNvSpPr>
                <a:spLocks noChangeArrowheads="1"/>
              </p:cNvSpPr>
              <p:nvPr/>
            </p:nvSpPr>
            <p:spPr bwMode="auto">
              <a:xfrm>
                <a:off x="6142038" y="5248275"/>
                <a:ext cx="228600" cy="165100"/>
              </a:xfrm>
              <a:custGeom>
                <a:avLst/>
                <a:gdLst>
                  <a:gd name="T0" fmla="*/ 108567 w 638"/>
                  <a:gd name="T1" fmla="*/ 96487 h 462"/>
                  <a:gd name="T2" fmla="*/ 154072 w 638"/>
                  <a:gd name="T3" fmla="*/ 96487 h 462"/>
                  <a:gd name="T4" fmla="*/ 154072 w 638"/>
                  <a:gd name="T5" fmla="*/ 107923 h 462"/>
                  <a:gd name="T6" fmla="*/ 165538 w 638"/>
                  <a:gd name="T7" fmla="*/ 107923 h 462"/>
                  <a:gd name="T8" fmla="*/ 165538 w 638"/>
                  <a:gd name="T9" fmla="*/ 119358 h 462"/>
                  <a:gd name="T10" fmla="*/ 171271 w 638"/>
                  <a:gd name="T11" fmla="*/ 119358 h 462"/>
                  <a:gd name="T12" fmla="*/ 165538 w 638"/>
                  <a:gd name="T13" fmla="*/ 124718 h 462"/>
                  <a:gd name="T14" fmla="*/ 177004 w 638"/>
                  <a:gd name="T15" fmla="*/ 130794 h 462"/>
                  <a:gd name="T16" fmla="*/ 182737 w 638"/>
                  <a:gd name="T17" fmla="*/ 142229 h 462"/>
                  <a:gd name="T18" fmla="*/ 193844 w 638"/>
                  <a:gd name="T19" fmla="*/ 147589 h 462"/>
                  <a:gd name="T20" fmla="*/ 199935 w 638"/>
                  <a:gd name="T21" fmla="*/ 164743 h 462"/>
                  <a:gd name="T22" fmla="*/ 205668 w 638"/>
                  <a:gd name="T23" fmla="*/ 159025 h 462"/>
                  <a:gd name="T24" fmla="*/ 216776 w 638"/>
                  <a:gd name="T25" fmla="*/ 164743 h 462"/>
                  <a:gd name="T26" fmla="*/ 228242 w 638"/>
                  <a:gd name="T27" fmla="*/ 153665 h 462"/>
                  <a:gd name="T28" fmla="*/ 228242 w 638"/>
                  <a:gd name="T29" fmla="*/ 136154 h 462"/>
                  <a:gd name="T30" fmla="*/ 199935 w 638"/>
                  <a:gd name="T31" fmla="*/ 136154 h 462"/>
                  <a:gd name="T32" fmla="*/ 188111 w 638"/>
                  <a:gd name="T33" fmla="*/ 124718 h 462"/>
                  <a:gd name="T34" fmla="*/ 177004 w 638"/>
                  <a:gd name="T35" fmla="*/ 96487 h 462"/>
                  <a:gd name="T36" fmla="*/ 177004 w 638"/>
                  <a:gd name="T37" fmla="*/ 79691 h 462"/>
                  <a:gd name="T38" fmla="*/ 165538 w 638"/>
                  <a:gd name="T39" fmla="*/ 67898 h 462"/>
                  <a:gd name="T40" fmla="*/ 165538 w 638"/>
                  <a:gd name="T41" fmla="*/ 56820 h 462"/>
                  <a:gd name="T42" fmla="*/ 131499 w 638"/>
                  <a:gd name="T43" fmla="*/ 56820 h 462"/>
                  <a:gd name="T44" fmla="*/ 113942 w 638"/>
                  <a:gd name="T45" fmla="*/ 39667 h 462"/>
                  <a:gd name="T46" fmla="*/ 97101 w 638"/>
                  <a:gd name="T47" fmla="*/ 39667 h 462"/>
                  <a:gd name="T48" fmla="*/ 56971 w 638"/>
                  <a:gd name="T49" fmla="*/ 0 h 462"/>
                  <a:gd name="T50" fmla="*/ 34039 w 638"/>
                  <a:gd name="T51" fmla="*/ 5718 h 462"/>
                  <a:gd name="T52" fmla="*/ 28665 w 638"/>
                  <a:gd name="T53" fmla="*/ 11078 h 462"/>
                  <a:gd name="T54" fmla="*/ 0 w 638"/>
                  <a:gd name="T55" fmla="*/ 28589 h 462"/>
                  <a:gd name="T56" fmla="*/ 0 w 638"/>
                  <a:gd name="T57" fmla="*/ 33949 h 462"/>
                  <a:gd name="T58" fmla="*/ 17199 w 638"/>
                  <a:gd name="T59" fmla="*/ 28589 h 462"/>
                  <a:gd name="T60" fmla="*/ 17199 w 638"/>
                  <a:gd name="T61" fmla="*/ 22514 h 462"/>
                  <a:gd name="T62" fmla="*/ 45863 w 638"/>
                  <a:gd name="T63" fmla="*/ 28589 h 462"/>
                  <a:gd name="T64" fmla="*/ 97101 w 638"/>
                  <a:gd name="T65" fmla="*/ 73616 h 462"/>
                  <a:gd name="T66" fmla="*/ 102834 w 638"/>
                  <a:gd name="T67" fmla="*/ 79691 h 462"/>
                  <a:gd name="T68" fmla="*/ 97101 w 638"/>
                  <a:gd name="T69" fmla="*/ 85052 h 462"/>
                  <a:gd name="T70" fmla="*/ 102834 w 638"/>
                  <a:gd name="T71" fmla="*/ 96487 h 462"/>
                  <a:gd name="T72" fmla="*/ 108567 w 638"/>
                  <a:gd name="T73" fmla="*/ 96487 h 46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38" h="462">
                    <a:moveTo>
                      <a:pt x="303" y="270"/>
                    </a:moveTo>
                    <a:cubicBezTo>
                      <a:pt x="345" y="270"/>
                      <a:pt x="388" y="270"/>
                      <a:pt x="430" y="270"/>
                    </a:cubicBezTo>
                    <a:cubicBezTo>
                      <a:pt x="430" y="281"/>
                      <a:pt x="430" y="291"/>
                      <a:pt x="430" y="302"/>
                    </a:cubicBezTo>
                    <a:cubicBezTo>
                      <a:pt x="441" y="302"/>
                      <a:pt x="451" y="302"/>
                      <a:pt x="462" y="302"/>
                    </a:cubicBezTo>
                    <a:cubicBezTo>
                      <a:pt x="462" y="313"/>
                      <a:pt x="462" y="323"/>
                      <a:pt x="462" y="334"/>
                    </a:cubicBezTo>
                    <a:cubicBezTo>
                      <a:pt x="467" y="334"/>
                      <a:pt x="472" y="334"/>
                      <a:pt x="478" y="334"/>
                    </a:cubicBezTo>
                    <a:cubicBezTo>
                      <a:pt x="472" y="339"/>
                      <a:pt x="467" y="344"/>
                      <a:pt x="462" y="349"/>
                    </a:cubicBezTo>
                    <a:cubicBezTo>
                      <a:pt x="473" y="355"/>
                      <a:pt x="483" y="360"/>
                      <a:pt x="494" y="366"/>
                    </a:cubicBezTo>
                    <a:cubicBezTo>
                      <a:pt x="499" y="376"/>
                      <a:pt x="505" y="387"/>
                      <a:pt x="510" y="398"/>
                    </a:cubicBezTo>
                    <a:cubicBezTo>
                      <a:pt x="520" y="403"/>
                      <a:pt x="531" y="408"/>
                      <a:pt x="541" y="413"/>
                    </a:cubicBezTo>
                    <a:cubicBezTo>
                      <a:pt x="547" y="429"/>
                      <a:pt x="552" y="445"/>
                      <a:pt x="558" y="461"/>
                    </a:cubicBezTo>
                    <a:cubicBezTo>
                      <a:pt x="563" y="456"/>
                      <a:pt x="568" y="450"/>
                      <a:pt x="574" y="445"/>
                    </a:cubicBezTo>
                    <a:cubicBezTo>
                      <a:pt x="584" y="450"/>
                      <a:pt x="595" y="456"/>
                      <a:pt x="605" y="461"/>
                    </a:cubicBezTo>
                    <a:cubicBezTo>
                      <a:pt x="616" y="451"/>
                      <a:pt x="626" y="440"/>
                      <a:pt x="637" y="430"/>
                    </a:cubicBezTo>
                    <a:cubicBezTo>
                      <a:pt x="637" y="413"/>
                      <a:pt x="637" y="397"/>
                      <a:pt x="637" y="381"/>
                    </a:cubicBezTo>
                    <a:cubicBezTo>
                      <a:pt x="610" y="381"/>
                      <a:pt x="584" y="381"/>
                      <a:pt x="558" y="381"/>
                    </a:cubicBezTo>
                    <a:cubicBezTo>
                      <a:pt x="547" y="370"/>
                      <a:pt x="536" y="360"/>
                      <a:pt x="525" y="349"/>
                    </a:cubicBezTo>
                    <a:cubicBezTo>
                      <a:pt x="515" y="323"/>
                      <a:pt x="504" y="297"/>
                      <a:pt x="494" y="270"/>
                    </a:cubicBezTo>
                    <a:cubicBezTo>
                      <a:pt x="494" y="254"/>
                      <a:pt x="494" y="239"/>
                      <a:pt x="494" y="223"/>
                    </a:cubicBezTo>
                    <a:cubicBezTo>
                      <a:pt x="483" y="212"/>
                      <a:pt x="473" y="201"/>
                      <a:pt x="462" y="190"/>
                    </a:cubicBezTo>
                    <a:cubicBezTo>
                      <a:pt x="462" y="180"/>
                      <a:pt x="462" y="169"/>
                      <a:pt x="462" y="159"/>
                    </a:cubicBezTo>
                    <a:cubicBezTo>
                      <a:pt x="430" y="159"/>
                      <a:pt x="399" y="159"/>
                      <a:pt x="367" y="159"/>
                    </a:cubicBezTo>
                    <a:cubicBezTo>
                      <a:pt x="351" y="143"/>
                      <a:pt x="335" y="127"/>
                      <a:pt x="318" y="111"/>
                    </a:cubicBezTo>
                    <a:cubicBezTo>
                      <a:pt x="302" y="111"/>
                      <a:pt x="287" y="111"/>
                      <a:pt x="271" y="111"/>
                    </a:cubicBezTo>
                    <a:cubicBezTo>
                      <a:pt x="233" y="74"/>
                      <a:pt x="196" y="37"/>
                      <a:pt x="159" y="0"/>
                    </a:cubicBezTo>
                    <a:cubicBezTo>
                      <a:pt x="138" y="5"/>
                      <a:pt x="117" y="10"/>
                      <a:pt x="95" y="16"/>
                    </a:cubicBezTo>
                    <a:cubicBezTo>
                      <a:pt x="90" y="21"/>
                      <a:pt x="85" y="26"/>
                      <a:pt x="80" y="31"/>
                    </a:cubicBezTo>
                    <a:cubicBezTo>
                      <a:pt x="53" y="47"/>
                      <a:pt x="27" y="63"/>
                      <a:pt x="0" y="80"/>
                    </a:cubicBezTo>
                    <a:cubicBezTo>
                      <a:pt x="0" y="85"/>
                      <a:pt x="0" y="90"/>
                      <a:pt x="0" y="95"/>
                    </a:cubicBezTo>
                    <a:cubicBezTo>
                      <a:pt x="16" y="90"/>
                      <a:pt x="32" y="85"/>
                      <a:pt x="48" y="80"/>
                    </a:cubicBezTo>
                    <a:cubicBezTo>
                      <a:pt x="48" y="74"/>
                      <a:pt x="48" y="68"/>
                      <a:pt x="48" y="63"/>
                    </a:cubicBezTo>
                    <a:cubicBezTo>
                      <a:pt x="75" y="68"/>
                      <a:pt x="101" y="74"/>
                      <a:pt x="128" y="80"/>
                    </a:cubicBezTo>
                    <a:cubicBezTo>
                      <a:pt x="175" y="122"/>
                      <a:pt x="223" y="164"/>
                      <a:pt x="271" y="206"/>
                    </a:cubicBezTo>
                    <a:cubicBezTo>
                      <a:pt x="276" y="212"/>
                      <a:pt x="281" y="217"/>
                      <a:pt x="287" y="223"/>
                    </a:cubicBezTo>
                    <a:cubicBezTo>
                      <a:pt x="281" y="228"/>
                      <a:pt x="276" y="233"/>
                      <a:pt x="271" y="238"/>
                    </a:cubicBezTo>
                    <a:cubicBezTo>
                      <a:pt x="276" y="249"/>
                      <a:pt x="281" y="260"/>
                      <a:pt x="287" y="270"/>
                    </a:cubicBezTo>
                    <a:cubicBezTo>
                      <a:pt x="292" y="270"/>
                      <a:pt x="298" y="270"/>
                      <a:pt x="303" y="270"/>
                    </a:cubicBezTo>
                  </a:path>
                </a:pathLst>
              </a:custGeom>
              <a:grpFill/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89" name="Freeform 226"/>
              <p:cNvSpPr>
                <a:spLocks noChangeArrowheads="1"/>
              </p:cNvSpPr>
              <p:nvPr/>
            </p:nvSpPr>
            <p:spPr bwMode="auto">
              <a:xfrm>
                <a:off x="6629400" y="5437188"/>
                <a:ext cx="61913" cy="26987"/>
              </a:xfrm>
              <a:custGeom>
                <a:avLst/>
                <a:gdLst>
                  <a:gd name="T0" fmla="*/ 16534 w 176"/>
                  <a:gd name="T1" fmla="*/ 16192 h 80"/>
                  <a:gd name="T2" fmla="*/ 33419 w 176"/>
                  <a:gd name="T3" fmla="*/ 26650 h 80"/>
                  <a:gd name="T4" fmla="*/ 61561 w 176"/>
                  <a:gd name="T5" fmla="*/ 16192 h 80"/>
                  <a:gd name="T6" fmla="*/ 61561 w 176"/>
                  <a:gd name="T7" fmla="*/ 5397 h 80"/>
                  <a:gd name="T8" fmla="*/ 44676 w 176"/>
                  <a:gd name="T9" fmla="*/ 5397 h 80"/>
                  <a:gd name="T10" fmla="*/ 50304 w 176"/>
                  <a:gd name="T11" fmla="*/ 10457 h 80"/>
                  <a:gd name="T12" fmla="*/ 22162 w 176"/>
                  <a:gd name="T13" fmla="*/ 0 h 80"/>
                  <a:gd name="T14" fmla="*/ 0 w 176"/>
                  <a:gd name="T15" fmla="*/ 10457 h 80"/>
                  <a:gd name="T16" fmla="*/ 5277 w 176"/>
                  <a:gd name="T17" fmla="*/ 21590 h 80"/>
                  <a:gd name="T18" fmla="*/ 16534 w 176"/>
                  <a:gd name="T19" fmla="*/ 16192 h 8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76" h="80">
                    <a:moveTo>
                      <a:pt x="47" y="48"/>
                    </a:moveTo>
                    <a:cubicBezTo>
                      <a:pt x="63" y="58"/>
                      <a:pt x="79" y="69"/>
                      <a:pt x="95" y="79"/>
                    </a:cubicBezTo>
                    <a:cubicBezTo>
                      <a:pt x="122" y="69"/>
                      <a:pt x="149" y="58"/>
                      <a:pt x="175" y="48"/>
                    </a:cubicBezTo>
                    <a:cubicBezTo>
                      <a:pt x="175" y="37"/>
                      <a:pt x="175" y="27"/>
                      <a:pt x="175" y="16"/>
                    </a:cubicBezTo>
                    <a:cubicBezTo>
                      <a:pt x="159" y="16"/>
                      <a:pt x="143" y="16"/>
                      <a:pt x="127" y="16"/>
                    </a:cubicBezTo>
                    <a:cubicBezTo>
                      <a:pt x="132" y="21"/>
                      <a:pt x="137" y="26"/>
                      <a:pt x="143" y="31"/>
                    </a:cubicBezTo>
                    <a:cubicBezTo>
                      <a:pt x="116" y="21"/>
                      <a:pt x="89" y="10"/>
                      <a:pt x="63" y="0"/>
                    </a:cubicBezTo>
                    <a:cubicBezTo>
                      <a:pt x="42" y="10"/>
                      <a:pt x="21" y="21"/>
                      <a:pt x="0" y="31"/>
                    </a:cubicBezTo>
                    <a:cubicBezTo>
                      <a:pt x="5" y="42"/>
                      <a:pt x="10" y="53"/>
                      <a:pt x="15" y="64"/>
                    </a:cubicBezTo>
                    <a:cubicBezTo>
                      <a:pt x="26" y="58"/>
                      <a:pt x="37" y="53"/>
                      <a:pt x="47" y="48"/>
                    </a:cubicBezTo>
                  </a:path>
                </a:pathLst>
              </a:custGeom>
              <a:grpFill/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90" name="Freeform 227"/>
              <p:cNvSpPr>
                <a:spLocks noChangeArrowheads="1"/>
              </p:cNvSpPr>
              <p:nvPr/>
            </p:nvSpPr>
            <p:spPr bwMode="auto">
              <a:xfrm>
                <a:off x="6789738" y="5649913"/>
                <a:ext cx="68262" cy="84137"/>
              </a:xfrm>
              <a:custGeom>
                <a:avLst/>
                <a:gdLst>
                  <a:gd name="T0" fmla="*/ 5659 w 193"/>
                  <a:gd name="T1" fmla="*/ 83786 h 240"/>
                  <a:gd name="T2" fmla="*/ 17331 w 193"/>
                  <a:gd name="T3" fmla="*/ 83786 h 240"/>
                  <a:gd name="T4" fmla="*/ 28296 w 193"/>
                  <a:gd name="T5" fmla="*/ 66959 h 240"/>
                  <a:gd name="T6" fmla="*/ 39614 w 193"/>
                  <a:gd name="T7" fmla="*/ 55741 h 240"/>
                  <a:gd name="T8" fmla="*/ 50578 w 193"/>
                  <a:gd name="T9" fmla="*/ 61700 h 240"/>
                  <a:gd name="T10" fmla="*/ 50578 w 193"/>
                  <a:gd name="T11" fmla="*/ 44522 h 240"/>
                  <a:gd name="T12" fmla="*/ 67909 w 193"/>
                  <a:gd name="T13" fmla="*/ 11218 h 240"/>
                  <a:gd name="T14" fmla="*/ 62250 w 193"/>
                  <a:gd name="T15" fmla="*/ 0 h 240"/>
                  <a:gd name="T16" fmla="*/ 22636 w 193"/>
                  <a:gd name="T17" fmla="*/ 16827 h 240"/>
                  <a:gd name="T18" fmla="*/ 0 w 193"/>
                  <a:gd name="T19" fmla="*/ 44522 h 240"/>
                  <a:gd name="T20" fmla="*/ 11672 w 193"/>
                  <a:gd name="T21" fmla="*/ 55741 h 240"/>
                  <a:gd name="T22" fmla="*/ 5659 w 193"/>
                  <a:gd name="T23" fmla="*/ 83786 h 24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3" h="240">
                    <a:moveTo>
                      <a:pt x="16" y="239"/>
                    </a:moveTo>
                    <a:cubicBezTo>
                      <a:pt x="27" y="239"/>
                      <a:pt x="38" y="239"/>
                      <a:pt x="49" y="239"/>
                    </a:cubicBezTo>
                    <a:cubicBezTo>
                      <a:pt x="59" y="223"/>
                      <a:pt x="70" y="207"/>
                      <a:pt x="80" y="191"/>
                    </a:cubicBezTo>
                    <a:cubicBezTo>
                      <a:pt x="91" y="180"/>
                      <a:pt x="101" y="170"/>
                      <a:pt x="112" y="159"/>
                    </a:cubicBezTo>
                    <a:cubicBezTo>
                      <a:pt x="122" y="165"/>
                      <a:pt x="133" y="170"/>
                      <a:pt x="143" y="176"/>
                    </a:cubicBezTo>
                    <a:cubicBezTo>
                      <a:pt x="143" y="159"/>
                      <a:pt x="143" y="143"/>
                      <a:pt x="143" y="127"/>
                    </a:cubicBezTo>
                    <a:cubicBezTo>
                      <a:pt x="159" y="95"/>
                      <a:pt x="176" y="63"/>
                      <a:pt x="192" y="32"/>
                    </a:cubicBezTo>
                    <a:cubicBezTo>
                      <a:pt x="186" y="21"/>
                      <a:pt x="181" y="11"/>
                      <a:pt x="176" y="0"/>
                    </a:cubicBezTo>
                    <a:cubicBezTo>
                      <a:pt x="138" y="16"/>
                      <a:pt x="101" y="32"/>
                      <a:pt x="64" y="48"/>
                    </a:cubicBezTo>
                    <a:cubicBezTo>
                      <a:pt x="43" y="74"/>
                      <a:pt x="21" y="101"/>
                      <a:pt x="0" y="127"/>
                    </a:cubicBezTo>
                    <a:cubicBezTo>
                      <a:pt x="11" y="138"/>
                      <a:pt x="22" y="149"/>
                      <a:pt x="33" y="159"/>
                    </a:cubicBezTo>
                    <a:cubicBezTo>
                      <a:pt x="27" y="186"/>
                      <a:pt x="22" y="212"/>
                      <a:pt x="16" y="239"/>
                    </a:cubicBezTo>
                  </a:path>
                </a:pathLst>
              </a:custGeom>
              <a:grpFill/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91" name="Freeform 228"/>
              <p:cNvSpPr>
                <a:spLocks noChangeArrowheads="1"/>
              </p:cNvSpPr>
              <p:nvPr/>
            </p:nvSpPr>
            <p:spPr bwMode="auto">
              <a:xfrm>
                <a:off x="6389688" y="5408613"/>
                <a:ext cx="38100" cy="44450"/>
              </a:xfrm>
              <a:custGeom>
                <a:avLst/>
                <a:gdLst>
                  <a:gd name="T0" fmla="*/ 32657 w 112"/>
                  <a:gd name="T1" fmla="*/ 44105 h 129"/>
                  <a:gd name="T2" fmla="*/ 37760 w 112"/>
                  <a:gd name="T3" fmla="*/ 33079 h 129"/>
                  <a:gd name="T4" fmla="*/ 32657 w 112"/>
                  <a:gd name="T5" fmla="*/ 33079 h 129"/>
                  <a:gd name="T6" fmla="*/ 32657 w 112"/>
                  <a:gd name="T7" fmla="*/ 16540 h 129"/>
                  <a:gd name="T8" fmla="*/ 15988 w 112"/>
                  <a:gd name="T9" fmla="*/ 11026 h 129"/>
                  <a:gd name="T10" fmla="*/ 10886 w 112"/>
                  <a:gd name="T11" fmla="*/ 0 h 129"/>
                  <a:gd name="T12" fmla="*/ 0 w 112"/>
                  <a:gd name="T13" fmla="*/ 5513 h 129"/>
                  <a:gd name="T14" fmla="*/ 0 w 112"/>
                  <a:gd name="T15" fmla="*/ 16540 h 129"/>
                  <a:gd name="T16" fmla="*/ 32657 w 112"/>
                  <a:gd name="T17" fmla="*/ 44105 h 1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2" h="129">
                    <a:moveTo>
                      <a:pt x="96" y="128"/>
                    </a:moveTo>
                    <a:cubicBezTo>
                      <a:pt x="101" y="117"/>
                      <a:pt x="106" y="107"/>
                      <a:pt x="111" y="96"/>
                    </a:cubicBezTo>
                    <a:cubicBezTo>
                      <a:pt x="106" y="96"/>
                      <a:pt x="101" y="96"/>
                      <a:pt x="96" y="96"/>
                    </a:cubicBezTo>
                    <a:cubicBezTo>
                      <a:pt x="96" y="80"/>
                      <a:pt x="96" y="64"/>
                      <a:pt x="96" y="48"/>
                    </a:cubicBezTo>
                    <a:cubicBezTo>
                      <a:pt x="80" y="42"/>
                      <a:pt x="63" y="37"/>
                      <a:pt x="47" y="32"/>
                    </a:cubicBezTo>
                    <a:cubicBezTo>
                      <a:pt x="42" y="21"/>
                      <a:pt x="37" y="11"/>
                      <a:pt x="32" y="0"/>
                    </a:cubicBezTo>
                    <a:cubicBezTo>
                      <a:pt x="21" y="5"/>
                      <a:pt x="11" y="11"/>
                      <a:pt x="0" y="16"/>
                    </a:cubicBezTo>
                    <a:cubicBezTo>
                      <a:pt x="0" y="27"/>
                      <a:pt x="0" y="37"/>
                      <a:pt x="0" y="48"/>
                    </a:cubicBezTo>
                    <a:cubicBezTo>
                      <a:pt x="32" y="74"/>
                      <a:pt x="64" y="101"/>
                      <a:pt x="96" y="128"/>
                    </a:cubicBezTo>
                  </a:path>
                </a:pathLst>
              </a:custGeom>
              <a:grpFill/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92" name="Freeform 229"/>
              <p:cNvSpPr>
                <a:spLocks noChangeArrowheads="1"/>
              </p:cNvSpPr>
              <p:nvPr/>
            </p:nvSpPr>
            <p:spPr bwMode="auto">
              <a:xfrm>
                <a:off x="6257925" y="5768975"/>
                <a:ext cx="360363" cy="112713"/>
              </a:xfrm>
              <a:custGeom>
                <a:avLst/>
                <a:gdLst>
                  <a:gd name="T0" fmla="*/ 114384 w 1005"/>
                  <a:gd name="T1" fmla="*/ 73139 h 319"/>
                  <a:gd name="T2" fmla="*/ 137332 w 1005"/>
                  <a:gd name="T3" fmla="*/ 90099 h 319"/>
                  <a:gd name="T4" fmla="*/ 154185 w 1005"/>
                  <a:gd name="T5" fmla="*/ 90099 h 319"/>
                  <a:gd name="T6" fmla="*/ 160281 w 1005"/>
                  <a:gd name="T7" fmla="*/ 112359 h 319"/>
                  <a:gd name="T8" fmla="*/ 320203 w 1005"/>
                  <a:gd name="T9" fmla="*/ 95752 h 319"/>
                  <a:gd name="T10" fmla="*/ 337056 w 1005"/>
                  <a:gd name="T11" fmla="*/ 101405 h 319"/>
                  <a:gd name="T12" fmla="*/ 353909 w 1005"/>
                  <a:gd name="T13" fmla="*/ 95752 h 319"/>
                  <a:gd name="T14" fmla="*/ 360004 w 1005"/>
                  <a:gd name="T15" fmla="*/ 73139 h 319"/>
                  <a:gd name="T16" fmla="*/ 353909 w 1005"/>
                  <a:gd name="T17" fmla="*/ 61833 h 319"/>
                  <a:gd name="T18" fmla="*/ 360004 w 1005"/>
                  <a:gd name="T19" fmla="*/ 56533 h 319"/>
                  <a:gd name="T20" fmla="*/ 342793 w 1005"/>
                  <a:gd name="T21" fmla="*/ 73139 h 319"/>
                  <a:gd name="T22" fmla="*/ 325582 w 1005"/>
                  <a:gd name="T23" fmla="*/ 67839 h 319"/>
                  <a:gd name="T24" fmla="*/ 297255 w 1005"/>
                  <a:gd name="T25" fmla="*/ 84446 h 319"/>
                  <a:gd name="T26" fmla="*/ 285780 w 1005"/>
                  <a:gd name="T27" fmla="*/ 78792 h 319"/>
                  <a:gd name="T28" fmla="*/ 285780 w 1005"/>
                  <a:gd name="T29" fmla="*/ 50879 h 319"/>
                  <a:gd name="T30" fmla="*/ 251358 w 1005"/>
                  <a:gd name="T31" fmla="*/ 56533 h 319"/>
                  <a:gd name="T32" fmla="*/ 239883 w 1005"/>
                  <a:gd name="T33" fmla="*/ 50879 h 319"/>
                  <a:gd name="T34" fmla="*/ 200082 w 1005"/>
                  <a:gd name="T35" fmla="*/ 50879 h 319"/>
                  <a:gd name="T36" fmla="*/ 188608 w 1005"/>
                  <a:gd name="T37" fmla="*/ 39573 h 319"/>
                  <a:gd name="T38" fmla="*/ 154185 w 1005"/>
                  <a:gd name="T39" fmla="*/ 39573 h 319"/>
                  <a:gd name="T40" fmla="*/ 97173 w 1005"/>
                  <a:gd name="T41" fmla="*/ 50879 h 319"/>
                  <a:gd name="T42" fmla="*/ 91794 w 1005"/>
                  <a:gd name="T43" fmla="*/ 33920 h 319"/>
                  <a:gd name="T44" fmla="*/ 68845 w 1005"/>
                  <a:gd name="T45" fmla="*/ 28266 h 319"/>
                  <a:gd name="T46" fmla="*/ 86057 w 1005"/>
                  <a:gd name="T47" fmla="*/ 22613 h 319"/>
                  <a:gd name="T48" fmla="*/ 79961 w 1005"/>
                  <a:gd name="T49" fmla="*/ 11307 h 319"/>
                  <a:gd name="T50" fmla="*/ 74224 w 1005"/>
                  <a:gd name="T51" fmla="*/ 11307 h 319"/>
                  <a:gd name="T52" fmla="*/ 63108 w 1005"/>
                  <a:gd name="T53" fmla="*/ 22613 h 319"/>
                  <a:gd name="T54" fmla="*/ 40160 w 1005"/>
                  <a:gd name="T55" fmla="*/ 22613 h 319"/>
                  <a:gd name="T56" fmla="*/ 34423 w 1005"/>
                  <a:gd name="T57" fmla="*/ 17313 h 319"/>
                  <a:gd name="T58" fmla="*/ 28686 w 1005"/>
                  <a:gd name="T59" fmla="*/ 0 h 319"/>
                  <a:gd name="T60" fmla="*/ 22948 w 1005"/>
                  <a:gd name="T61" fmla="*/ 28266 h 319"/>
                  <a:gd name="T62" fmla="*/ 11833 w 1005"/>
                  <a:gd name="T63" fmla="*/ 22613 h 319"/>
                  <a:gd name="T64" fmla="*/ 6096 w 1005"/>
                  <a:gd name="T65" fmla="*/ 11307 h 319"/>
                  <a:gd name="T66" fmla="*/ 0 w 1005"/>
                  <a:gd name="T67" fmla="*/ 56533 h 319"/>
                  <a:gd name="T68" fmla="*/ 11833 w 1005"/>
                  <a:gd name="T69" fmla="*/ 67839 h 319"/>
                  <a:gd name="T70" fmla="*/ 114384 w 1005"/>
                  <a:gd name="T71" fmla="*/ 73139 h 31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05" h="319">
                    <a:moveTo>
                      <a:pt x="319" y="207"/>
                    </a:moveTo>
                    <a:cubicBezTo>
                      <a:pt x="340" y="223"/>
                      <a:pt x="361" y="239"/>
                      <a:pt x="383" y="255"/>
                    </a:cubicBezTo>
                    <a:cubicBezTo>
                      <a:pt x="399" y="255"/>
                      <a:pt x="414" y="255"/>
                      <a:pt x="430" y="255"/>
                    </a:cubicBezTo>
                    <a:cubicBezTo>
                      <a:pt x="436" y="276"/>
                      <a:pt x="441" y="297"/>
                      <a:pt x="447" y="318"/>
                    </a:cubicBezTo>
                    <a:cubicBezTo>
                      <a:pt x="595" y="303"/>
                      <a:pt x="744" y="287"/>
                      <a:pt x="893" y="271"/>
                    </a:cubicBezTo>
                    <a:cubicBezTo>
                      <a:pt x="909" y="276"/>
                      <a:pt x="925" y="282"/>
                      <a:pt x="940" y="287"/>
                    </a:cubicBezTo>
                    <a:cubicBezTo>
                      <a:pt x="956" y="282"/>
                      <a:pt x="972" y="276"/>
                      <a:pt x="987" y="271"/>
                    </a:cubicBezTo>
                    <a:cubicBezTo>
                      <a:pt x="993" y="249"/>
                      <a:pt x="999" y="228"/>
                      <a:pt x="1004" y="207"/>
                    </a:cubicBezTo>
                    <a:cubicBezTo>
                      <a:pt x="999" y="196"/>
                      <a:pt x="993" y="186"/>
                      <a:pt x="987" y="175"/>
                    </a:cubicBezTo>
                    <a:cubicBezTo>
                      <a:pt x="993" y="170"/>
                      <a:pt x="999" y="165"/>
                      <a:pt x="1004" y="160"/>
                    </a:cubicBezTo>
                    <a:cubicBezTo>
                      <a:pt x="988" y="176"/>
                      <a:pt x="972" y="191"/>
                      <a:pt x="956" y="207"/>
                    </a:cubicBezTo>
                    <a:cubicBezTo>
                      <a:pt x="940" y="202"/>
                      <a:pt x="924" y="197"/>
                      <a:pt x="908" y="192"/>
                    </a:cubicBezTo>
                    <a:cubicBezTo>
                      <a:pt x="882" y="207"/>
                      <a:pt x="855" y="223"/>
                      <a:pt x="829" y="239"/>
                    </a:cubicBezTo>
                    <a:cubicBezTo>
                      <a:pt x="818" y="234"/>
                      <a:pt x="807" y="228"/>
                      <a:pt x="797" y="223"/>
                    </a:cubicBezTo>
                    <a:cubicBezTo>
                      <a:pt x="797" y="197"/>
                      <a:pt x="797" y="170"/>
                      <a:pt x="797" y="144"/>
                    </a:cubicBezTo>
                    <a:cubicBezTo>
                      <a:pt x="765" y="149"/>
                      <a:pt x="733" y="155"/>
                      <a:pt x="701" y="160"/>
                    </a:cubicBezTo>
                    <a:cubicBezTo>
                      <a:pt x="690" y="155"/>
                      <a:pt x="680" y="149"/>
                      <a:pt x="669" y="144"/>
                    </a:cubicBezTo>
                    <a:cubicBezTo>
                      <a:pt x="632" y="144"/>
                      <a:pt x="595" y="144"/>
                      <a:pt x="558" y="144"/>
                    </a:cubicBezTo>
                    <a:cubicBezTo>
                      <a:pt x="547" y="133"/>
                      <a:pt x="537" y="122"/>
                      <a:pt x="526" y="112"/>
                    </a:cubicBezTo>
                    <a:cubicBezTo>
                      <a:pt x="494" y="112"/>
                      <a:pt x="462" y="112"/>
                      <a:pt x="430" y="112"/>
                    </a:cubicBezTo>
                    <a:cubicBezTo>
                      <a:pt x="377" y="122"/>
                      <a:pt x="324" y="133"/>
                      <a:pt x="271" y="144"/>
                    </a:cubicBezTo>
                    <a:cubicBezTo>
                      <a:pt x="266" y="128"/>
                      <a:pt x="261" y="112"/>
                      <a:pt x="256" y="96"/>
                    </a:cubicBezTo>
                    <a:cubicBezTo>
                      <a:pt x="235" y="91"/>
                      <a:pt x="213" y="85"/>
                      <a:pt x="192" y="80"/>
                    </a:cubicBezTo>
                    <a:cubicBezTo>
                      <a:pt x="208" y="75"/>
                      <a:pt x="224" y="69"/>
                      <a:pt x="240" y="64"/>
                    </a:cubicBezTo>
                    <a:cubicBezTo>
                      <a:pt x="234" y="53"/>
                      <a:pt x="229" y="43"/>
                      <a:pt x="223" y="32"/>
                    </a:cubicBezTo>
                    <a:cubicBezTo>
                      <a:pt x="218" y="32"/>
                      <a:pt x="213" y="32"/>
                      <a:pt x="207" y="32"/>
                    </a:cubicBezTo>
                    <a:cubicBezTo>
                      <a:pt x="197" y="43"/>
                      <a:pt x="186" y="53"/>
                      <a:pt x="176" y="64"/>
                    </a:cubicBezTo>
                    <a:cubicBezTo>
                      <a:pt x="154" y="64"/>
                      <a:pt x="133" y="64"/>
                      <a:pt x="112" y="64"/>
                    </a:cubicBezTo>
                    <a:cubicBezTo>
                      <a:pt x="106" y="59"/>
                      <a:pt x="101" y="54"/>
                      <a:pt x="96" y="49"/>
                    </a:cubicBezTo>
                    <a:cubicBezTo>
                      <a:pt x="91" y="32"/>
                      <a:pt x="85" y="16"/>
                      <a:pt x="80" y="0"/>
                    </a:cubicBezTo>
                    <a:cubicBezTo>
                      <a:pt x="75" y="27"/>
                      <a:pt x="70" y="53"/>
                      <a:pt x="64" y="80"/>
                    </a:cubicBezTo>
                    <a:cubicBezTo>
                      <a:pt x="54" y="75"/>
                      <a:pt x="43" y="69"/>
                      <a:pt x="33" y="64"/>
                    </a:cubicBezTo>
                    <a:cubicBezTo>
                      <a:pt x="27" y="53"/>
                      <a:pt x="22" y="43"/>
                      <a:pt x="17" y="32"/>
                    </a:cubicBezTo>
                    <a:cubicBezTo>
                      <a:pt x="11" y="75"/>
                      <a:pt x="6" y="117"/>
                      <a:pt x="0" y="160"/>
                    </a:cubicBezTo>
                    <a:cubicBezTo>
                      <a:pt x="11" y="171"/>
                      <a:pt x="22" y="181"/>
                      <a:pt x="33" y="192"/>
                    </a:cubicBezTo>
                    <a:cubicBezTo>
                      <a:pt x="128" y="197"/>
                      <a:pt x="223" y="202"/>
                      <a:pt x="319" y="207"/>
                    </a:cubicBezTo>
                  </a:path>
                </a:pathLst>
              </a:custGeom>
              <a:grpFill/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93" name="Freeform 230"/>
              <p:cNvSpPr>
                <a:spLocks noChangeArrowheads="1"/>
              </p:cNvSpPr>
              <p:nvPr/>
            </p:nvSpPr>
            <p:spPr bwMode="auto">
              <a:xfrm>
                <a:off x="6229350" y="5443538"/>
                <a:ext cx="15875" cy="15875"/>
              </a:xfrm>
              <a:custGeom>
                <a:avLst/>
                <a:gdLst>
                  <a:gd name="T0" fmla="*/ 0 w 49"/>
                  <a:gd name="T1" fmla="*/ 0 h 49"/>
                  <a:gd name="T2" fmla="*/ 5184 w 49"/>
                  <a:gd name="T3" fmla="*/ 15551 h 49"/>
                  <a:gd name="T4" fmla="*/ 15551 w 49"/>
                  <a:gd name="T5" fmla="*/ 0 h 49"/>
                  <a:gd name="T6" fmla="*/ 0 w 49"/>
                  <a:gd name="T7" fmla="*/ 0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9" h="49">
                    <a:moveTo>
                      <a:pt x="0" y="0"/>
                    </a:moveTo>
                    <a:cubicBezTo>
                      <a:pt x="6" y="16"/>
                      <a:pt x="11" y="32"/>
                      <a:pt x="16" y="48"/>
                    </a:cubicBezTo>
                    <a:cubicBezTo>
                      <a:pt x="27" y="32"/>
                      <a:pt x="37" y="16"/>
                      <a:pt x="48" y="0"/>
                    </a:cubicBezTo>
                    <a:cubicBezTo>
                      <a:pt x="32" y="0"/>
                      <a:pt x="16" y="0"/>
                      <a:pt x="0" y="0"/>
                    </a:cubicBezTo>
                  </a:path>
                </a:pathLst>
              </a:custGeom>
              <a:grpFill/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94" name="Freeform 231"/>
              <p:cNvSpPr>
                <a:spLocks noChangeArrowheads="1"/>
              </p:cNvSpPr>
              <p:nvPr/>
            </p:nvSpPr>
            <p:spPr bwMode="auto">
              <a:xfrm>
                <a:off x="6350000" y="5487988"/>
                <a:ext cx="15875" cy="26987"/>
              </a:xfrm>
              <a:custGeom>
                <a:avLst/>
                <a:gdLst>
                  <a:gd name="T0" fmla="*/ 0 w 48"/>
                  <a:gd name="T1" fmla="*/ 26654 h 81"/>
                  <a:gd name="T2" fmla="*/ 15544 w 48"/>
                  <a:gd name="T3" fmla="*/ 10328 h 81"/>
                  <a:gd name="T4" fmla="*/ 10253 w 48"/>
                  <a:gd name="T5" fmla="*/ 0 h 81"/>
                  <a:gd name="T6" fmla="*/ 0 w 48"/>
                  <a:gd name="T7" fmla="*/ 5331 h 81"/>
                  <a:gd name="T8" fmla="*/ 0 w 48"/>
                  <a:gd name="T9" fmla="*/ 26654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81">
                    <a:moveTo>
                      <a:pt x="0" y="80"/>
                    </a:moveTo>
                    <a:cubicBezTo>
                      <a:pt x="16" y="64"/>
                      <a:pt x="32" y="48"/>
                      <a:pt x="47" y="31"/>
                    </a:cubicBezTo>
                    <a:cubicBezTo>
                      <a:pt x="42" y="21"/>
                      <a:pt x="37" y="10"/>
                      <a:pt x="31" y="0"/>
                    </a:cubicBezTo>
                    <a:cubicBezTo>
                      <a:pt x="21" y="5"/>
                      <a:pt x="10" y="11"/>
                      <a:pt x="0" y="16"/>
                    </a:cubicBezTo>
                    <a:cubicBezTo>
                      <a:pt x="0" y="37"/>
                      <a:pt x="0" y="59"/>
                      <a:pt x="0" y="80"/>
                    </a:cubicBezTo>
                  </a:path>
                </a:pathLst>
              </a:custGeom>
              <a:grpFill/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95" name="Freeform 232"/>
              <p:cNvSpPr>
                <a:spLocks noChangeArrowheads="1"/>
              </p:cNvSpPr>
              <p:nvPr/>
            </p:nvSpPr>
            <p:spPr bwMode="auto">
              <a:xfrm>
                <a:off x="5867400" y="5419725"/>
                <a:ext cx="44450" cy="44450"/>
              </a:xfrm>
              <a:custGeom>
                <a:avLst/>
                <a:gdLst>
                  <a:gd name="T0" fmla="*/ 0 w 128"/>
                  <a:gd name="T1" fmla="*/ 16669 h 128"/>
                  <a:gd name="T2" fmla="*/ 27434 w 128"/>
                  <a:gd name="T3" fmla="*/ 44103 h 128"/>
                  <a:gd name="T4" fmla="*/ 27434 w 128"/>
                  <a:gd name="T5" fmla="*/ 27434 h 128"/>
                  <a:gd name="T6" fmla="*/ 44103 w 128"/>
                  <a:gd name="T7" fmla="*/ 33338 h 128"/>
                  <a:gd name="T8" fmla="*/ 5209 w 128"/>
                  <a:gd name="T9" fmla="*/ 0 h 128"/>
                  <a:gd name="T10" fmla="*/ 0 w 128"/>
                  <a:gd name="T11" fmla="*/ 16669 h 1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8" h="128">
                    <a:moveTo>
                      <a:pt x="0" y="48"/>
                    </a:moveTo>
                    <a:cubicBezTo>
                      <a:pt x="26" y="74"/>
                      <a:pt x="53" y="101"/>
                      <a:pt x="79" y="127"/>
                    </a:cubicBezTo>
                    <a:cubicBezTo>
                      <a:pt x="79" y="111"/>
                      <a:pt x="79" y="95"/>
                      <a:pt x="79" y="79"/>
                    </a:cubicBezTo>
                    <a:cubicBezTo>
                      <a:pt x="95" y="85"/>
                      <a:pt x="111" y="90"/>
                      <a:pt x="127" y="96"/>
                    </a:cubicBezTo>
                    <a:cubicBezTo>
                      <a:pt x="90" y="64"/>
                      <a:pt x="53" y="32"/>
                      <a:pt x="15" y="0"/>
                    </a:cubicBezTo>
                    <a:cubicBezTo>
                      <a:pt x="10" y="16"/>
                      <a:pt x="5" y="32"/>
                      <a:pt x="0" y="48"/>
                    </a:cubicBezTo>
                  </a:path>
                </a:pathLst>
              </a:custGeom>
              <a:grpFill/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96" name="Freeform 233"/>
              <p:cNvSpPr>
                <a:spLocks noChangeArrowheads="1"/>
              </p:cNvSpPr>
              <p:nvPr/>
            </p:nvSpPr>
            <p:spPr bwMode="auto">
              <a:xfrm>
                <a:off x="6337300" y="5459413"/>
                <a:ext cx="11113" cy="22225"/>
              </a:xfrm>
              <a:custGeom>
                <a:avLst/>
                <a:gdLst>
                  <a:gd name="T0" fmla="*/ 10786 w 34"/>
                  <a:gd name="T1" fmla="*/ 0 h 65"/>
                  <a:gd name="T2" fmla="*/ 0 w 34"/>
                  <a:gd name="T3" fmla="*/ 0 h 65"/>
                  <a:gd name="T4" fmla="*/ 0 w 34"/>
                  <a:gd name="T5" fmla="*/ 21883 h 65"/>
                  <a:gd name="T6" fmla="*/ 10786 w 34"/>
                  <a:gd name="T7" fmla="*/ 5129 h 65"/>
                  <a:gd name="T8" fmla="*/ 10786 w 34"/>
                  <a:gd name="T9" fmla="*/ 0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" h="65">
                    <a:moveTo>
                      <a:pt x="33" y="0"/>
                    </a:moveTo>
                    <a:cubicBezTo>
                      <a:pt x="22" y="0"/>
                      <a:pt x="11" y="0"/>
                      <a:pt x="0" y="0"/>
                    </a:cubicBezTo>
                    <a:cubicBezTo>
                      <a:pt x="0" y="21"/>
                      <a:pt x="0" y="42"/>
                      <a:pt x="0" y="64"/>
                    </a:cubicBezTo>
                    <a:cubicBezTo>
                      <a:pt x="11" y="47"/>
                      <a:pt x="22" y="31"/>
                      <a:pt x="33" y="15"/>
                    </a:cubicBezTo>
                    <a:cubicBezTo>
                      <a:pt x="33" y="10"/>
                      <a:pt x="33" y="5"/>
                      <a:pt x="33" y="0"/>
                    </a:cubicBezTo>
                  </a:path>
                </a:pathLst>
              </a:custGeom>
              <a:grpFill/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97" name="Freeform 234"/>
              <p:cNvSpPr>
                <a:spLocks noChangeArrowheads="1"/>
              </p:cNvSpPr>
              <p:nvPr/>
            </p:nvSpPr>
            <p:spPr bwMode="auto">
              <a:xfrm>
                <a:off x="6715125" y="5746750"/>
                <a:ext cx="22225" cy="61913"/>
              </a:xfrm>
              <a:custGeom>
                <a:avLst/>
                <a:gdLst>
                  <a:gd name="T0" fmla="*/ 16754 w 65"/>
                  <a:gd name="T1" fmla="*/ 0 h 176"/>
                  <a:gd name="T2" fmla="*/ 0 w 65"/>
                  <a:gd name="T3" fmla="*/ 33418 h 176"/>
                  <a:gd name="T4" fmla="*/ 10942 w 65"/>
                  <a:gd name="T5" fmla="*/ 61560 h 176"/>
                  <a:gd name="T6" fmla="*/ 21883 w 65"/>
                  <a:gd name="T7" fmla="*/ 50304 h 176"/>
                  <a:gd name="T8" fmla="*/ 10942 w 65"/>
                  <a:gd name="T9" fmla="*/ 33418 h 176"/>
                  <a:gd name="T10" fmla="*/ 16754 w 65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5" h="176">
                    <a:moveTo>
                      <a:pt x="49" y="0"/>
                    </a:moveTo>
                    <a:cubicBezTo>
                      <a:pt x="33" y="32"/>
                      <a:pt x="16" y="64"/>
                      <a:pt x="0" y="95"/>
                    </a:cubicBezTo>
                    <a:cubicBezTo>
                      <a:pt x="11" y="122"/>
                      <a:pt x="21" y="148"/>
                      <a:pt x="32" y="175"/>
                    </a:cubicBezTo>
                    <a:cubicBezTo>
                      <a:pt x="43" y="164"/>
                      <a:pt x="53" y="154"/>
                      <a:pt x="64" y="143"/>
                    </a:cubicBezTo>
                    <a:cubicBezTo>
                      <a:pt x="53" y="127"/>
                      <a:pt x="43" y="111"/>
                      <a:pt x="32" y="95"/>
                    </a:cubicBezTo>
                    <a:cubicBezTo>
                      <a:pt x="37" y="64"/>
                      <a:pt x="43" y="32"/>
                      <a:pt x="49" y="0"/>
                    </a:cubicBezTo>
                  </a:path>
                </a:pathLst>
              </a:custGeom>
              <a:grpFill/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98" name="Freeform 235"/>
              <p:cNvSpPr>
                <a:spLocks noChangeArrowheads="1"/>
              </p:cNvSpPr>
              <p:nvPr/>
            </p:nvSpPr>
            <p:spPr bwMode="auto">
              <a:xfrm>
                <a:off x="6350000" y="5597525"/>
                <a:ext cx="26988" cy="22225"/>
              </a:xfrm>
              <a:custGeom>
                <a:avLst/>
                <a:gdLst>
                  <a:gd name="T0" fmla="*/ 21253 w 80"/>
                  <a:gd name="T1" fmla="*/ 11113 h 64"/>
                  <a:gd name="T2" fmla="*/ 15855 w 80"/>
                  <a:gd name="T3" fmla="*/ 11113 h 64"/>
                  <a:gd name="T4" fmla="*/ 5060 w 80"/>
                  <a:gd name="T5" fmla="*/ 5209 h 64"/>
                  <a:gd name="T6" fmla="*/ 0 w 80"/>
                  <a:gd name="T7" fmla="*/ 21878 h 64"/>
                  <a:gd name="T8" fmla="*/ 26651 w 80"/>
                  <a:gd name="T9" fmla="*/ 16321 h 64"/>
                  <a:gd name="T10" fmla="*/ 26651 w 80"/>
                  <a:gd name="T11" fmla="*/ 5209 h 64"/>
                  <a:gd name="T12" fmla="*/ 10458 w 80"/>
                  <a:gd name="T13" fmla="*/ 0 h 64"/>
                  <a:gd name="T14" fmla="*/ 21253 w 80"/>
                  <a:gd name="T15" fmla="*/ 11113 h 6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0" h="64">
                    <a:moveTo>
                      <a:pt x="63" y="32"/>
                    </a:moveTo>
                    <a:cubicBezTo>
                      <a:pt x="58" y="32"/>
                      <a:pt x="53" y="32"/>
                      <a:pt x="47" y="32"/>
                    </a:cubicBezTo>
                    <a:cubicBezTo>
                      <a:pt x="37" y="26"/>
                      <a:pt x="26" y="21"/>
                      <a:pt x="15" y="15"/>
                    </a:cubicBezTo>
                    <a:cubicBezTo>
                      <a:pt x="10" y="31"/>
                      <a:pt x="5" y="47"/>
                      <a:pt x="0" y="63"/>
                    </a:cubicBezTo>
                    <a:cubicBezTo>
                      <a:pt x="26" y="58"/>
                      <a:pt x="53" y="52"/>
                      <a:pt x="79" y="47"/>
                    </a:cubicBezTo>
                    <a:cubicBezTo>
                      <a:pt x="79" y="36"/>
                      <a:pt x="79" y="26"/>
                      <a:pt x="79" y="15"/>
                    </a:cubicBezTo>
                    <a:cubicBezTo>
                      <a:pt x="63" y="10"/>
                      <a:pt x="47" y="5"/>
                      <a:pt x="31" y="0"/>
                    </a:cubicBezTo>
                    <a:cubicBezTo>
                      <a:pt x="42" y="11"/>
                      <a:pt x="52" y="21"/>
                      <a:pt x="63" y="32"/>
                    </a:cubicBezTo>
                  </a:path>
                </a:pathLst>
              </a:custGeom>
              <a:grpFill/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99" name="Freeform 236"/>
              <p:cNvSpPr>
                <a:spLocks noChangeArrowheads="1"/>
              </p:cNvSpPr>
              <p:nvPr/>
            </p:nvSpPr>
            <p:spPr bwMode="auto">
              <a:xfrm>
                <a:off x="6337300" y="4972050"/>
                <a:ext cx="33338" cy="33338"/>
              </a:xfrm>
              <a:custGeom>
                <a:avLst/>
                <a:gdLst>
                  <a:gd name="T0" fmla="*/ 27495 w 97"/>
                  <a:gd name="T1" fmla="*/ 32993 h 97"/>
                  <a:gd name="T2" fmla="*/ 32994 w 97"/>
                  <a:gd name="T3" fmla="*/ 27151 h 97"/>
                  <a:gd name="T4" fmla="*/ 32994 w 97"/>
                  <a:gd name="T5" fmla="*/ 10998 h 97"/>
                  <a:gd name="T6" fmla="*/ 16497 w 97"/>
                  <a:gd name="T7" fmla="*/ 0 h 97"/>
                  <a:gd name="T8" fmla="*/ 5843 w 97"/>
                  <a:gd name="T9" fmla="*/ 5499 h 97"/>
                  <a:gd name="T10" fmla="*/ 0 w 97"/>
                  <a:gd name="T11" fmla="*/ 27151 h 97"/>
                  <a:gd name="T12" fmla="*/ 16497 w 97"/>
                  <a:gd name="T13" fmla="*/ 32993 h 97"/>
                  <a:gd name="T14" fmla="*/ 27495 w 97"/>
                  <a:gd name="T15" fmla="*/ 32993 h 9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7" h="97">
                    <a:moveTo>
                      <a:pt x="80" y="96"/>
                    </a:moveTo>
                    <a:cubicBezTo>
                      <a:pt x="86" y="90"/>
                      <a:pt x="91" y="85"/>
                      <a:pt x="96" y="79"/>
                    </a:cubicBezTo>
                    <a:cubicBezTo>
                      <a:pt x="96" y="63"/>
                      <a:pt x="96" y="48"/>
                      <a:pt x="96" y="32"/>
                    </a:cubicBezTo>
                    <a:cubicBezTo>
                      <a:pt x="80" y="21"/>
                      <a:pt x="64" y="11"/>
                      <a:pt x="48" y="0"/>
                    </a:cubicBezTo>
                    <a:cubicBezTo>
                      <a:pt x="38" y="5"/>
                      <a:pt x="27" y="11"/>
                      <a:pt x="17" y="16"/>
                    </a:cubicBezTo>
                    <a:cubicBezTo>
                      <a:pt x="11" y="37"/>
                      <a:pt x="6" y="58"/>
                      <a:pt x="0" y="79"/>
                    </a:cubicBezTo>
                    <a:cubicBezTo>
                      <a:pt x="16" y="85"/>
                      <a:pt x="32" y="90"/>
                      <a:pt x="48" y="96"/>
                    </a:cubicBezTo>
                    <a:cubicBezTo>
                      <a:pt x="59" y="96"/>
                      <a:pt x="70" y="96"/>
                      <a:pt x="80" y="96"/>
                    </a:cubicBezTo>
                  </a:path>
                </a:pathLst>
              </a:custGeom>
              <a:grpFill/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100" name="Freeform 237"/>
              <p:cNvSpPr>
                <a:spLocks noChangeArrowheads="1"/>
              </p:cNvSpPr>
              <p:nvPr/>
            </p:nvSpPr>
            <p:spPr bwMode="auto">
              <a:xfrm>
                <a:off x="6172200" y="5661025"/>
                <a:ext cx="22225" cy="33338"/>
              </a:xfrm>
              <a:custGeom>
                <a:avLst/>
                <a:gdLst>
                  <a:gd name="T0" fmla="*/ 16412 w 65"/>
                  <a:gd name="T1" fmla="*/ 32990 h 96"/>
                  <a:gd name="T2" fmla="*/ 21883 w 65"/>
                  <a:gd name="T3" fmla="*/ 22225 h 96"/>
                  <a:gd name="T4" fmla="*/ 5129 w 65"/>
                  <a:gd name="T5" fmla="*/ 0 h 96"/>
                  <a:gd name="T6" fmla="*/ 0 w 65"/>
                  <a:gd name="T7" fmla="*/ 5556 h 96"/>
                  <a:gd name="T8" fmla="*/ 0 w 65"/>
                  <a:gd name="T9" fmla="*/ 27781 h 96"/>
                  <a:gd name="T10" fmla="*/ 16412 w 65"/>
                  <a:gd name="T11" fmla="*/ 32990 h 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5" h="96">
                    <a:moveTo>
                      <a:pt x="48" y="95"/>
                    </a:moveTo>
                    <a:cubicBezTo>
                      <a:pt x="53" y="85"/>
                      <a:pt x="58" y="74"/>
                      <a:pt x="64" y="64"/>
                    </a:cubicBezTo>
                    <a:cubicBezTo>
                      <a:pt x="48" y="42"/>
                      <a:pt x="31" y="21"/>
                      <a:pt x="15" y="0"/>
                    </a:cubicBezTo>
                    <a:cubicBezTo>
                      <a:pt x="10" y="5"/>
                      <a:pt x="5" y="10"/>
                      <a:pt x="0" y="16"/>
                    </a:cubicBezTo>
                    <a:cubicBezTo>
                      <a:pt x="0" y="37"/>
                      <a:pt x="0" y="58"/>
                      <a:pt x="0" y="80"/>
                    </a:cubicBezTo>
                    <a:cubicBezTo>
                      <a:pt x="16" y="85"/>
                      <a:pt x="32" y="90"/>
                      <a:pt x="48" y="95"/>
                    </a:cubicBezTo>
                  </a:path>
                </a:pathLst>
              </a:custGeom>
              <a:grpFill/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101" name="Freeform 238"/>
              <p:cNvSpPr>
                <a:spLocks noChangeArrowheads="1"/>
              </p:cNvSpPr>
              <p:nvPr/>
            </p:nvSpPr>
            <p:spPr bwMode="auto">
              <a:xfrm>
                <a:off x="6675438" y="5551488"/>
                <a:ext cx="22225" cy="22225"/>
              </a:xfrm>
              <a:custGeom>
                <a:avLst/>
                <a:gdLst>
                  <a:gd name="T0" fmla="*/ 10942 w 65"/>
                  <a:gd name="T1" fmla="*/ 5813 h 65"/>
                  <a:gd name="T2" fmla="*/ 5471 w 65"/>
                  <a:gd name="T3" fmla="*/ 16412 h 65"/>
                  <a:gd name="T4" fmla="*/ 10942 w 65"/>
                  <a:gd name="T5" fmla="*/ 21883 h 65"/>
                  <a:gd name="T6" fmla="*/ 21883 w 65"/>
                  <a:gd name="T7" fmla="*/ 16412 h 65"/>
                  <a:gd name="T8" fmla="*/ 21883 w 65"/>
                  <a:gd name="T9" fmla="*/ 10942 h 65"/>
                  <a:gd name="T10" fmla="*/ 0 w 65"/>
                  <a:gd name="T11" fmla="*/ 0 h 65"/>
                  <a:gd name="T12" fmla="*/ 10942 w 65"/>
                  <a:gd name="T13" fmla="*/ 5813 h 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" h="65">
                    <a:moveTo>
                      <a:pt x="32" y="17"/>
                    </a:moveTo>
                    <a:cubicBezTo>
                      <a:pt x="27" y="27"/>
                      <a:pt x="21" y="38"/>
                      <a:pt x="16" y="48"/>
                    </a:cubicBezTo>
                    <a:cubicBezTo>
                      <a:pt x="21" y="53"/>
                      <a:pt x="27" y="59"/>
                      <a:pt x="32" y="64"/>
                    </a:cubicBezTo>
                    <a:cubicBezTo>
                      <a:pt x="43" y="59"/>
                      <a:pt x="53" y="53"/>
                      <a:pt x="64" y="48"/>
                    </a:cubicBezTo>
                    <a:cubicBezTo>
                      <a:pt x="64" y="43"/>
                      <a:pt x="64" y="37"/>
                      <a:pt x="64" y="32"/>
                    </a:cubicBezTo>
                    <a:cubicBezTo>
                      <a:pt x="42" y="21"/>
                      <a:pt x="21" y="11"/>
                      <a:pt x="0" y="0"/>
                    </a:cubicBezTo>
                    <a:cubicBezTo>
                      <a:pt x="10" y="6"/>
                      <a:pt x="21" y="11"/>
                      <a:pt x="32" y="17"/>
                    </a:cubicBezTo>
                  </a:path>
                </a:pathLst>
              </a:custGeom>
              <a:grpFill/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102" name="Freeform 239"/>
              <p:cNvSpPr>
                <a:spLocks noChangeArrowheads="1"/>
              </p:cNvSpPr>
              <p:nvPr/>
            </p:nvSpPr>
            <p:spPr bwMode="auto">
              <a:xfrm>
                <a:off x="6469063" y="5487988"/>
                <a:ext cx="22225" cy="9525"/>
              </a:xfrm>
              <a:custGeom>
                <a:avLst/>
                <a:gdLst>
                  <a:gd name="T0" fmla="*/ 21878 w 64"/>
                  <a:gd name="T1" fmla="*/ 0 h 32"/>
                  <a:gd name="T2" fmla="*/ 0 w 64"/>
                  <a:gd name="T3" fmla="*/ 0 h 32"/>
                  <a:gd name="T4" fmla="*/ 0 w 64"/>
                  <a:gd name="T5" fmla="*/ 9227 h 32"/>
                  <a:gd name="T6" fmla="*/ 5556 w 64"/>
                  <a:gd name="T7" fmla="*/ 9227 h 32"/>
                  <a:gd name="T8" fmla="*/ 21878 w 64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" h="32">
                    <a:moveTo>
                      <a:pt x="63" y="0"/>
                    </a:moveTo>
                    <a:cubicBezTo>
                      <a:pt x="42" y="0"/>
                      <a:pt x="21" y="0"/>
                      <a:pt x="0" y="0"/>
                    </a:cubicBezTo>
                    <a:cubicBezTo>
                      <a:pt x="0" y="10"/>
                      <a:pt x="0" y="21"/>
                      <a:pt x="0" y="31"/>
                    </a:cubicBezTo>
                    <a:cubicBezTo>
                      <a:pt x="5" y="31"/>
                      <a:pt x="10" y="31"/>
                      <a:pt x="16" y="31"/>
                    </a:cubicBezTo>
                    <a:cubicBezTo>
                      <a:pt x="32" y="21"/>
                      <a:pt x="48" y="10"/>
                      <a:pt x="63" y="0"/>
                    </a:cubicBezTo>
                  </a:path>
                </a:pathLst>
              </a:custGeom>
              <a:grpFill/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103" name="Freeform 240"/>
              <p:cNvSpPr>
                <a:spLocks noChangeArrowheads="1"/>
              </p:cNvSpPr>
              <p:nvPr/>
            </p:nvSpPr>
            <p:spPr bwMode="auto">
              <a:xfrm>
                <a:off x="6688138" y="5580063"/>
                <a:ext cx="50800" cy="33337"/>
              </a:xfrm>
              <a:custGeom>
                <a:avLst/>
                <a:gdLst>
                  <a:gd name="T0" fmla="*/ 5644 w 144"/>
                  <a:gd name="T1" fmla="*/ 32990 h 96"/>
                  <a:gd name="T2" fmla="*/ 5644 w 144"/>
                  <a:gd name="T3" fmla="*/ 21877 h 96"/>
                  <a:gd name="T4" fmla="*/ 22578 w 144"/>
                  <a:gd name="T5" fmla="*/ 21877 h 96"/>
                  <a:gd name="T6" fmla="*/ 50447 w 144"/>
                  <a:gd name="T7" fmla="*/ 0 h 96"/>
                  <a:gd name="T8" fmla="*/ 27869 w 144"/>
                  <a:gd name="T9" fmla="*/ 0 h 96"/>
                  <a:gd name="T10" fmla="*/ 0 w 144"/>
                  <a:gd name="T11" fmla="*/ 21877 h 96"/>
                  <a:gd name="T12" fmla="*/ 5644 w 144"/>
                  <a:gd name="T13" fmla="*/ 32990 h 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4" h="96">
                    <a:moveTo>
                      <a:pt x="16" y="95"/>
                    </a:moveTo>
                    <a:cubicBezTo>
                      <a:pt x="16" y="84"/>
                      <a:pt x="16" y="74"/>
                      <a:pt x="16" y="63"/>
                    </a:cubicBezTo>
                    <a:cubicBezTo>
                      <a:pt x="32" y="63"/>
                      <a:pt x="48" y="63"/>
                      <a:pt x="64" y="63"/>
                    </a:cubicBezTo>
                    <a:cubicBezTo>
                      <a:pt x="90" y="42"/>
                      <a:pt x="117" y="21"/>
                      <a:pt x="143" y="0"/>
                    </a:cubicBezTo>
                    <a:cubicBezTo>
                      <a:pt x="122" y="0"/>
                      <a:pt x="101" y="0"/>
                      <a:pt x="79" y="0"/>
                    </a:cubicBezTo>
                    <a:cubicBezTo>
                      <a:pt x="53" y="21"/>
                      <a:pt x="26" y="42"/>
                      <a:pt x="0" y="63"/>
                    </a:cubicBezTo>
                    <a:cubicBezTo>
                      <a:pt x="5" y="74"/>
                      <a:pt x="11" y="84"/>
                      <a:pt x="16" y="95"/>
                    </a:cubicBezTo>
                  </a:path>
                </a:pathLst>
              </a:custGeom>
              <a:grpFill/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104" name="Freeform 241"/>
              <p:cNvSpPr>
                <a:spLocks noChangeArrowheads="1"/>
              </p:cNvSpPr>
              <p:nvPr/>
            </p:nvSpPr>
            <p:spPr bwMode="auto">
              <a:xfrm>
                <a:off x="6796088" y="5619750"/>
                <a:ext cx="11112" cy="15875"/>
              </a:xfrm>
              <a:custGeom>
                <a:avLst/>
                <a:gdLst>
                  <a:gd name="T0" fmla="*/ 10786 w 34"/>
                  <a:gd name="T1" fmla="*/ 5184 h 49"/>
                  <a:gd name="T2" fmla="*/ 5557 w 34"/>
                  <a:gd name="T3" fmla="*/ 5184 h 49"/>
                  <a:gd name="T4" fmla="*/ 10786 w 34"/>
                  <a:gd name="T5" fmla="*/ 0 h 49"/>
                  <a:gd name="T6" fmla="*/ 0 w 34"/>
                  <a:gd name="T7" fmla="*/ 10367 h 49"/>
                  <a:gd name="T8" fmla="*/ 10786 w 34"/>
                  <a:gd name="T9" fmla="*/ 15551 h 49"/>
                  <a:gd name="T10" fmla="*/ 10786 w 34"/>
                  <a:gd name="T11" fmla="*/ 5184 h 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4" h="49">
                    <a:moveTo>
                      <a:pt x="33" y="16"/>
                    </a:moveTo>
                    <a:cubicBezTo>
                      <a:pt x="27" y="16"/>
                      <a:pt x="22" y="16"/>
                      <a:pt x="17" y="16"/>
                    </a:cubicBezTo>
                    <a:cubicBezTo>
                      <a:pt x="22" y="11"/>
                      <a:pt x="27" y="6"/>
                      <a:pt x="33" y="0"/>
                    </a:cubicBezTo>
                    <a:cubicBezTo>
                      <a:pt x="22" y="11"/>
                      <a:pt x="11" y="22"/>
                      <a:pt x="0" y="32"/>
                    </a:cubicBezTo>
                    <a:cubicBezTo>
                      <a:pt x="11" y="38"/>
                      <a:pt x="22" y="43"/>
                      <a:pt x="33" y="48"/>
                    </a:cubicBezTo>
                    <a:cubicBezTo>
                      <a:pt x="33" y="37"/>
                      <a:pt x="33" y="27"/>
                      <a:pt x="33" y="16"/>
                    </a:cubicBezTo>
                  </a:path>
                </a:pathLst>
              </a:custGeom>
              <a:grpFill/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105" name="Freeform 242"/>
              <p:cNvSpPr>
                <a:spLocks noChangeArrowheads="1"/>
              </p:cNvSpPr>
              <p:nvPr/>
            </p:nvSpPr>
            <p:spPr bwMode="auto">
              <a:xfrm>
                <a:off x="5775325" y="4829175"/>
                <a:ext cx="823913" cy="830263"/>
              </a:xfrm>
              <a:custGeom>
                <a:avLst/>
                <a:gdLst>
                  <a:gd name="T0" fmla="*/ 783328 w 2294"/>
                  <a:gd name="T1" fmla="*/ 74400 h 2310"/>
                  <a:gd name="T2" fmla="*/ 766447 w 2294"/>
                  <a:gd name="T3" fmla="*/ 0 h 2310"/>
                  <a:gd name="T4" fmla="*/ 720475 w 2294"/>
                  <a:gd name="T5" fmla="*/ 63258 h 2310"/>
                  <a:gd name="T6" fmla="*/ 594769 w 2294"/>
                  <a:gd name="T7" fmla="*/ 51397 h 2310"/>
                  <a:gd name="T8" fmla="*/ 520423 w 2294"/>
                  <a:gd name="T9" fmla="*/ 22644 h 2310"/>
                  <a:gd name="T10" fmla="*/ 480197 w 2294"/>
                  <a:gd name="T11" fmla="*/ 40255 h 2310"/>
                  <a:gd name="T12" fmla="*/ 388970 w 2294"/>
                  <a:gd name="T13" fmla="*/ 63258 h 2310"/>
                  <a:gd name="T14" fmla="*/ 331505 w 2294"/>
                  <a:gd name="T15" fmla="*/ 91652 h 2310"/>
                  <a:gd name="T16" fmla="*/ 314624 w 2294"/>
                  <a:gd name="T17" fmla="*/ 97044 h 2310"/>
                  <a:gd name="T18" fmla="*/ 217292 w 2294"/>
                  <a:gd name="T19" fmla="*/ 125797 h 2310"/>
                  <a:gd name="T20" fmla="*/ 194306 w 2294"/>
                  <a:gd name="T21" fmla="*/ 131548 h 2310"/>
                  <a:gd name="T22" fmla="*/ 114572 w 2294"/>
                  <a:gd name="T23" fmla="*/ 137299 h 2310"/>
                  <a:gd name="T24" fmla="*/ 51360 w 2294"/>
                  <a:gd name="T25" fmla="*/ 257345 h 2310"/>
                  <a:gd name="T26" fmla="*/ 34479 w 2294"/>
                  <a:gd name="T27" fmla="*/ 297600 h 2310"/>
                  <a:gd name="T28" fmla="*/ 22986 w 2294"/>
                  <a:gd name="T29" fmla="*/ 320603 h 2310"/>
                  <a:gd name="T30" fmla="*/ 28733 w 2294"/>
                  <a:gd name="T31" fmla="*/ 348998 h 2310"/>
                  <a:gd name="T32" fmla="*/ 63212 w 2294"/>
                  <a:gd name="T33" fmla="*/ 388893 h 2310"/>
                  <a:gd name="T34" fmla="*/ 108825 w 2294"/>
                  <a:gd name="T35" fmla="*/ 406145 h 2310"/>
                  <a:gd name="T36" fmla="*/ 148692 w 2294"/>
                  <a:gd name="T37" fmla="*/ 423757 h 2310"/>
                  <a:gd name="T38" fmla="*/ 108825 w 2294"/>
                  <a:gd name="T39" fmla="*/ 434899 h 2310"/>
                  <a:gd name="T40" fmla="*/ 114572 w 2294"/>
                  <a:gd name="T41" fmla="*/ 452151 h 2310"/>
                  <a:gd name="T42" fmla="*/ 142946 w 2294"/>
                  <a:gd name="T43" fmla="*/ 515050 h 2310"/>
                  <a:gd name="T44" fmla="*/ 171319 w 2294"/>
                  <a:gd name="T45" fmla="*/ 498157 h 2310"/>
                  <a:gd name="T46" fmla="*/ 200052 w 2294"/>
                  <a:gd name="T47" fmla="*/ 532302 h 2310"/>
                  <a:gd name="T48" fmla="*/ 285891 w 2294"/>
                  <a:gd name="T49" fmla="*/ 526551 h 2310"/>
                  <a:gd name="T50" fmla="*/ 343357 w 2294"/>
                  <a:gd name="T51" fmla="*/ 515050 h 2310"/>
                  <a:gd name="T52" fmla="*/ 417703 w 2294"/>
                  <a:gd name="T53" fmla="*/ 554946 h 2310"/>
                  <a:gd name="T54" fmla="*/ 377477 w 2294"/>
                  <a:gd name="T55" fmla="*/ 589450 h 2310"/>
                  <a:gd name="T56" fmla="*/ 217292 w 2294"/>
                  <a:gd name="T57" fmla="*/ 554946 h 2310"/>
                  <a:gd name="T58" fmla="*/ 177425 w 2294"/>
                  <a:gd name="T59" fmla="*/ 612453 h 2310"/>
                  <a:gd name="T60" fmla="*/ 228785 w 2294"/>
                  <a:gd name="T61" fmla="*/ 686853 h 2310"/>
                  <a:gd name="T62" fmla="*/ 251412 w 2294"/>
                  <a:gd name="T63" fmla="*/ 761253 h 2310"/>
                  <a:gd name="T64" fmla="*/ 291997 w 2294"/>
                  <a:gd name="T65" fmla="*/ 744001 h 2310"/>
                  <a:gd name="T66" fmla="*/ 337610 w 2294"/>
                  <a:gd name="T67" fmla="*/ 795398 h 2310"/>
                  <a:gd name="T68" fmla="*/ 377477 w 2294"/>
                  <a:gd name="T69" fmla="*/ 783897 h 2310"/>
                  <a:gd name="T70" fmla="*/ 428837 w 2294"/>
                  <a:gd name="T71" fmla="*/ 818401 h 2310"/>
                  <a:gd name="T72" fmla="*/ 388970 w 2294"/>
                  <a:gd name="T73" fmla="*/ 715247 h 2310"/>
                  <a:gd name="T74" fmla="*/ 377477 w 2294"/>
                  <a:gd name="T75" fmla="*/ 652708 h 2310"/>
                  <a:gd name="T76" fmla="*/ 417703 w 2294"/>
                  <a:gd name="T77" fmla="*/ 686853 h 2310"/>
                  <a:gd name="T78" fmla="*/ 446077 w 2294"/>
                  <a:gd name="T79" fmla="*/ 652708 h 2310"/>
                  <a:gd name="T80" fmla="*/ 411957 w 2294"/>
                  <a:gd name="T81" fmla="*/ 617844 h 2310"/>
                  <a:gd name="T82" fmla="*/ 446077 w 2294"/>
                  <a:gd name="T83" fmla="*/ 577949 h 2310"/>
                  <a:gd name="T84" fmla="*/ 463316 w 2294"/>
                  <a:gd name="T85" fmla="*/ 583699 h 2310"/>
                  <a:gd name="T86" fmla="*/ 526169 w 2294"/>
                  <a:gd name="T87" fmla="*/ 629705 h 2310"/>
                  <a:gd name="T88" fmla="*/ 480197 w 2294"/>
                  <a:gd name="T89" fmla="*/ 526551 h 2310"/>
                  <a:gd name="T90" fmla="*/ 428837 w 2294"/>
                  <a:gd name="T91" fmla="*/ 498157 h 2310"/>
                  <a:gd name="T92" fmla="*/ 411957 w 2294"/>
                  <a:gd name="T93" fmla="*/ 469404 h 2310"/>
                  <a:gd name="T94" fmla="*/ 325758 w 2294"/>
                  <a:gd name="T95" fmla="*/ 446760 h 2310"/>
                  <a:gd name="T96" fmla="*/ 377477 w 2294"/>
                  <a:gd name="T97" fmla="*/ 406145 h 2310"/>
                  <a:gd name="T98" fmla="*/ 400104 w 2294"/>
                  <a:gd name="T99" fmla="*/ 377751 h 2310"/>
                  <a:gd name="T100" fmla="*/ 411957 w 2294"/>
                  <a:gd name="T101" fmla="*/ 406145 h 2310"/>
                  <a:gd name="T102" fmla="*/ 325758 w 2294"/>
                  <a:gd name="T103" fmla="*/ 263096 h 2310"/>
                  <a:gd name="T104" fmla="*/ 354491 w 2294"/>
                  <a:gd name="T105" fmla="*/ 171444 h 2310"/>
                  <a:gd name="T106" fmla="*/ 411957 w 2294"/>
                  <a:gd name="T107" fmla="*/ 234342 h 2310"/>
                  <a:gd name="T108" fmla="*/ 423090 w 2294"/>
                  <a:gd name="T109" fmla="*/ 246203 h 2310"/>
                  <a:gd name="T110" fmla="*/ 503183 w 2294"/>
                  <a:gd name="T111" fmla="*/ 269206 h 2310"/>
                  <a:gd name="T112" fmla="*/ 520423 w 2294"/>
                  <a:gd name="T113" fmla="*/ 223200 h 2310"/>
                  <a:gd name="T114" fmla="*/ 486303 w 2294"/>
                  <a:gd name="T115" fmla="*/ 205948 h 2310"/>
                  <a:gd name="T116" fmla="*/ 474809 w 2294"/>
                  <a:gd name="T117" fmla="*/ 148800 h 2310"/>
                  <a:gd name="T118" fmla="*/ 566395 w 2294"/>
                  <a:gd name="T119" fmla="*/ 120047 h 2310"/>
                  <a:gd name="T120" fmla="*/ 640741 w 2294"/>
                  <a:gd name="T121" fmla="*/ 114655 h 2310"/>
                  <a:gd name="T122" fmla="*/ 754954 w 2294"/>
                  <a:gd name="T123" fmla="*/ 154551 h 231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294" h="2310">
                    <a:moveTo>
                      <a:pt x="2134" y="430"/>
                    </a:moveTo>
                    <a:cubicBezTo>
                      <a:pt x="2144" y="409"/>
                      <a:pt x="2155" y="388"/>
                      <a:pt x="2166" y="366"/>
                    </a:cubicBezTo>
                    <a:cubicBezTo>
                      <a:pt x="2176" y="356"/>
                      <a:pt x="2187" y="345"/>
                      <a:pt x="2197" y="334"/>
                    </a:cubicBezTo>
                    <a:cubicBezTo>
                      <a:pt x="2192" y="292"/>
                      <a:pt x="2187" y="249"/>
                      <a:pt x="2181" y="207"/>
                    </a:cubicBezTo>
                    <a:cubicBezTo>
                      <a:pt x="2197" y="202"/>
                      <a:pt x="2214" y="196"/>
                      <a:pt x="2230" y="191"/>
                    </a:cubicBezTo>
                    <a:cubicBezTo>
                      <a:pt x="2251" y="180"/>
                      <a:pt x="2272" y="170"/>
                      <a:pt x="2293" y="159"/>
                    </a:cubicBezTo>
                    <a:cubicBezTo>
                      <a:pt x="2288" y="127"/>
                      <a:pt x="2283" y="95"/>
                      <a:pt x="2277" y="63"/>
                    </a:cubicBezTo>
                    <a:cubicBezTo>
                      <a:pt x="2245" y="47"/>
                      <a:pt x="2213" y="31"/>
                      <a:pt x="2181" y="15"/>
                    </a:cubicBezTo>
                    <a:cubicBezTo>
                      <a:pt x="2165" y="10"/>
                      <a:pt x="2149" y="5"/>
                      <a:pt x="2134" y="0"/>
                    </a:cubicBezTo>
                    <a:cubicBezTo>
                      <a:pt x="2118" y="5"/>
                      <a:pt x="2102" y="10"/>
                      <a:pt x="2086" y="15"/>
                    </a:cubicBezTo>
                    <a:cubicBezTo>
                      <a:pt x="2102" y="53"/>
                      <a:pt x="2118" y="90"/>
                      <a:pt x="2134" y="127"/>
                    </a:cubicBezTo>
                    <a:cubicBezTo>
                      <a:pt x="2128" y="138"/>
                      <a:pt x="2123" y="149"/>
                      <a:pt x="2118" y="159"/>
                    </a:cubicBezTo>
                    <a:cubicBezTo>
                      <a:pt x="2092" y="165"/>
                      <a:pt x="2065" y="170"/>
                      <a:pt x="2038" y="176"/>
                    </a:cubicBezTo>
                    <a:cubicBezTo>
                      <a:pt x="2027" y="176"/>
                      <a:pt x="2017" y="176"/>
                      <a:pt x="2006" y="176"/>
                    </a:cubicBezTo>
                    <a:cubicBezTo>
                      <a:pt x="1995" y="181"/>
                      <a:pt x="1985" y="186"/>
                      <a:pt x="1974" y="191"/>
                    </a:cubicBezTo>
                    <a:cubicBezTo>
                      <a:pt x="1953" y="186"/>
                      <a:pt x="1932" y="181"/>
                      <a:pt x="1911" y="176"/>
                    </a:cubicBezTo>
                    <a:cubicBezTo>
                      <a:pt x="1879" y="186"/>
                      <a:pt x="1847" y="197"/>
                      <a:pt x="1815" y="207"/>
                    </a:cubicBezTo>
                    <a:cubicBezTo>
                      <a:pt x="1772" y="186"/>
                      <a:pt x="1730" y="165"/>
                      <a:pt x="1687" y="143"/>
                    </a:cubicBezTo>
                    <a:cubicBezTo>
                      <a:pt x="1677" y="143"/>
                      <a:pt x="1666" y="143"/>
                      <a:pt x="1656" y="143"/>
                    </a:cubicBezTo>
                    <a:cubicBezTo>
                      <a:pt x="1656" y="149"/>
                      <a:pt x="1656" y="154"/>
                      <a:pt x="1656" y="159"/>
                    </a:cubicBezTo>
                    <a:cubicBezTo>
                      <a:pt x="1629" y="149"/>
                      <a:pt x="1603" y="138"/>
                      <a:pt x="1577" y="127"/>
                    </a:cubicBezTo>
                    <a:cubicBezTo>
                      <a:pt x="1566" y="106"/>
                      <a:pt x="1555" y="84"/>
                      <a:pt x="1544" y="63"/>
                    </a:cubicBezTo>
                    <a:cubicBezTo>
                      <a:pt x="1523" y="74"/>
                      <a:pt x="1502" y="85"/>
                      <a:pt x="1481" y="96"/>
                    </a:cubicBezTo>
                    <a:cubicBezTo>
                      <a:pt x="1470" y="85"/>
                      <a:pt x="1460" y="74"/>
                      <a:pt x="1449" y="63"/>
                    </a:cubicBezTo>
                    <a:cubicBezTo>
                      <a:pt x="1443" y="74"/>
                      <a:pt x="1438" y="85"/>
                      <a:pt x="1433" y="96"/>
                    </a:cubicBezTo>
                    <a:cubicBezTo>
                      <a:pt x="1422" y="90"/>
                      <a:pt x="1412" y="85"/>
                      <a:pt x="1401" y="79"/>
                    </a:cubicBezTo>
                    <a:cubicBezTo>
                      <a:pt x="1396" y="90"/>
                      <a:pt x="1391" y="101"/>
                      <a:pt x="1386" y="112"/>
                    </a:cubicBezTo>
                    <a:cubicBezTo>
                      <a:pt x="1370" y="112"/>
                      <a:pt x="1354" y="112"/>
                      <a:pt x="1337" y="112"/>
                    </a:cubicBezTo>
                    <a:cubicBezTo>
                      <a:pt x="1306" y="128"/>
                      <a:pt x="1274" y="143"/>
                      <a:pt x="1242" y="159"/>
                    </a:cubicBezTo>
                    <a:cubicBezTo>
                      <a:pt x="1221" y="154"/>
                      <a:pt x="1199" y="149"/>
                      <a:pt x="1178" y="143"/>
                    </a:cubicBezTo>
                    <a:cubicBezTo>
                      <a:pt x="1162" y="149"/>
                      <a:pt x="1146" y="154"/>
                      <a:pt x="1130" y="159"/>
                    </a:cubicBezTo>
                    <a:cubicBezTo>
                      <a:pt x="1125" y="154"/>
                      <a:pt x="1120" y="149"/>
                      <a:pt x="1114" y="143"/>
                    </a:cubicBezTo>
                    <a:cubicBezTo>
                      <a:pt x="1104" y="154"/>
                      <a:pt x="1093" y="165"/>
                      <a:pt x="1083" y="176"/>
                    </a:cubicBezTo>
                    <a:cubicBezTo>
                      <a:pt x="1051" y="176"/>
                      <a:pt x="1019" y="176"/>
                      <a:pt x="987" y="176"/>
                    </a:cubicBezTo>
                    <a:cubicBezTo>
                      <a:pt x="971" y="176"/>
                      <a:pt x="956" y="176"/>
                      <a:pt x="940" y="176"/>
                    </a:cubicBezTo>
                    <a:cubicBezTo>
                      <a:pt x="934" y="202"/>
                      <a:pt x="929" y="228"/>
                      <a:pt x="923" y="255"/>
                    </a:cubicBezTo>
                    <a:cubicBezTo>
                      <a:pt x="918" y="249"/>
                      <a:pt x="913" y="244"/>
                      <a:pt x="907" y="239"/>
                    </a:cubicBezTo>
                    <a:cubicBezTo>
                      <a:pt x="902" y="244"/>
                      <a:pt x="897" y="249"/>
                      <a:pt x="892" y="255"/>
                    </a:cubicBezTo>
                    <a:cubicBezTo>
                      <a:pt x="887" y="260"/>
                      <a:pt x="881" y="265"/>
                      <a:pt x="876" y="270"/>
                    </a:cubicBezTo>
                    <a:cubicBezTo>
                      <a:pt x="817" y="265"/>
                      <a:pt x="759" y="260"/>
                      <a:pt x="700" y="255"/>
                    </a:cubicBezTo>
                    <a:cubicBezTo>
                      <a:pt x="679" y="260"/>
                      <a:pt x="658" y="265"/>
                      <a:pt x="637" y="270"/>
                    </a:cubicBezTo>
                    <a:cubicBezTo>
                      <a:pt x="627" y="297"/>
                      <a:pt x="616" y="323"/>
                      <a:pt x="605" y="350"/>
                    </a:cubicBezTo>
                    <a:cubicBezTo>
                      <a:pt x="595" y="345"/>
                      <a:pt x="584" y="339"/>
                      <a:pt x="574" y="334"/>
                    </a:cubicBezTo>
                    <a:cubicBezTo>
                      <a:pt x="563" y="345"/>
                      <a:pt x="552" y="356"/>
                      <a:pt x="541" y="366"/>
                    </a:cubicBezTo>
                    <a:cubicBezTo>
                      <a:pt x="520" y="361"/>
                      <a:pt x="499" y="356"/>
                      <a:pt x="477" y="350"/>
                    </a:cubicBezTo>
                    <a:cubicBezTo>
                      <a:pt x="467" y="356"/>
                      <a:pt x="456" y="361"/>
                      <a:pt x="446" y="366"/>
                    </a:cubicBezTo>
                    <a:cubicBezTo>
                      <a:pt x="403" y="371"/>
                      <a:pt x="361" y="377"/>
                      <a:pt x="319" y="382"/>
                    </a:cubicBezTo>
                    <a:cubicBezTo>
                      <a:pt x="329" y="424"/>
                      <a:pt x="340" y="467"/>
                      <a:pt x="350" y="509"/>
                    </a:cubicBezTo>
                    <a:cubicBezTo>
                      <a:pt x="340" y="520"/>
                      <a:pt x="329" y="531"/>
                      <a:pt x="319" y="542"/>
                    </a:cubicBezTo>
                    <a:cubicBezTo>
                      <a:pt x="303" y="547"/>
                      <a:pt x="287" y="552"/>
                      <a:pt x="270" y="557"/>
                    </a:cubicBezTo>
                    <a:cubicBezTo>
                      <a:pt x="254" y="605"/>
                      <a:pt x="239" y="652"/>
                      <a:pt x="223" y="700"/>
                    </a:cubicBezTo>
                    <a:cubicBezTo>
                      <a:pt x="196" y="706"/>
                      <a:pt x="170" y="711"/>
                      <a:pt x="143" y="716"/>
                    </a:cubicBezTo>
                    <a:cubicBezTo>
                      <a:pt x="138" y="727"/>
                      <a:pt x="133" y="738"/>
                      <a:pt x="127" y="749"/>
                    </a:cubicBezTo>
                    <a:cubicBezTo>
                      <a:pt x="122" y="749"/>
                      <a:pt x="117" y="749"/>
                      <a:pt x="112" y="749"/>
                    </a:cubicBezTo>
                    <a:cubicBezTo>
                      <a:pt x="122" y="775"/>
                      <a:pt x="133" y="801"/>
                      <a:pt x="143" y="828"/>
                    </a:cubicBezTo>
                    <a:cubicBezTo>
                      <a:pt x="128" y="828"/>
                      <a:pt x="112" y="828"/>
                      <a:pt x="96" y="828"/>
                    </a:cubicBezTo>
                    <a:cubicBezTo>
                      <a:pt x="101" y="839"/>
                      <a:pt x="107" y="849"/>
                      <a:pt x="112" y="860"/>
                    </a:cubicBezTo>
                    <a:cubicBezTo>
                      <a:pt x="107" y="871"/>
                      <a:pt x="101" y="881"/>
                      <a:pt x="96" y="892"/>
                    </a:cubicBezTo>
                    <a:cubicBezTo>
                      <a:pt x="85" y="892"/>
                      <a:pt x="75" y="892"/>
                      <a:pt x="64" y="892"/>
                    </a:cubicBezTo>
                    <a:cubicBezTo>
                      <a:pt x="43" y="886"/>
                      <a:pt x="22" y="881"/>
                      <a:pt x="0" y="876"/>
                    </a:cubicBezTo>
                    <a:cubicBezTo>
                      <a:pt x="22" y="886"/>
                      <a:pt x="43" y="897"/>
                      <a:pt x="64" y="907"/>
                    </a:cubicBezTo>
                    <a:cubicBezTo>
                      <a:pt x="59" y="923"/>
                      <a:pt x="53" y="939"/>
                      <a:pt x="48" y="956"/>
                    </a:cubicBezTo>
                    <a:cubicBezTo>
                      <a:pt x="64" y="956"/>
                      <a:pt x="80" y="956"/>
                      <a:pt x="96" y="956"/>
                    </a:cubicBezTo>
                    <a:cubicBezTo>
                      <a:pt x="90" y="961"/>
                      <a:pt x="85" y="966"/>
                      <a:pt x="80" y="971"/>
                    </a:cubicBezTo>
                    <a:cubicBezTo>
                      <a:pt x="85" y="976"/>
                      <a:pt x="90" y="982"/>
                      <a:pt x="96" y="987"/>
                    </a:cubicBezTo>
                    <a:cubicBezTo>
                      <a:pt x="90" y="987"/>
                      <a:pt x="85" y="987"/>
                      <a:pt x="80" y="987"/>
                    </a:cubicBezTo>
                    <a:cubicBezTo>
                      <a:pt x="90" y="1003"/>
                      <a:pt x="101" y="1019"/>
                      <a:pt x="112" y="1035"/>
                    </a:cubicBezTo>
                    <a:cubicBezTo>
                      <a:pt x="133" y="1040"/>
                      <a:pt x="155" y="1046"/>
                      <a:pt x="176" y="1051"/>
                    </a:cubicBezTo>
                    <a:cubicBezTo>
                      <a:pt x="176" y="1061"/>
                      <a:pt x="176" y="1072"/>
                      <a:pt x="176" y="1082"/>
                    </a:cubicBezTo>
                    <a:cubicBezTo>
                      <a:pt x="202" y="1104"/>
                      <a:pt x="229" y="1125"/>
                      <a:pt x="255" y="1146"/>
                    </a:cubicBezTo>
                    <a:cubicBezTo>
                      <a:pt x="260" y="1162"/>
                      <a:pt x="265" y="1178"/>
                      <a:pt x="270" y="1194"/>
                    </a:cubicBezTo>
                    <a:cubicBezTo>
                      <a:pt x="281" y="1194"/>
                      <a:pt x="292" y="1194"/>
                      <a:pt x="303" y="1194"/>
                    </a:cubicBezTo>
                    <a:cubicBezTo>
                      <a:pt x="292" y="1184"/>
                      <a:pt x="281" y="1173"/>
                      <a:pt x="270" y="1163"/>
                    </a:cubicBezTo>
                    <a:cubicBezTo>
                      <a:pt x="281" y="1152"/>
                      <a:pt x="292" y="1141"/>
                      <a:pt x="303" y="1130"/>
                    </a:cubicBezTo>
                    <a:cubicBezTo>
                      <a:pt x="303" y="1141"/>
                      <a:pt x="303" y="1152"/>
                      <a:pt x="303" y="1163"/>
                    </a:cubicBezTo>
                    <a:cubicBezTo>
                      <a:pt x="308" y="1157"/>
                      <a:pt x="314" y="1152"/>
                      <a:pt x="319" y="1146"/>
                    </a:cubicBezTo>
                    <a:cubicBezTo>
                      <a:pt x="340" y="1157"/>
                      <a:pt x="361" y="1168"/>
                      <a:pt x="382" y="1179"/>
                    </a:cubicBezTo>
                    <a:cubicBezTo>
                      <a:pt x="387" y="1168"/>
                      <a:pt x="393" y="1157"/>
                      <a:pt x="398" y="1146"/>
                    </a:cubicBezTo>
                    <a:cubicBezTo>
                      <a:pt x="403" y="1157"/>
                      <a:pt x="409" y="1168"/>
                      <a:pt x="414" y="1179"/>
                    </a:cubicBezTo>
                    <a:cubicBezTo>
                      <a:pt x="420" y="1194"/>
                      <a:pt x="425" y="1210"/>
                      <a:pt x="430" y="1226"/>
                    </a:cubicBezTo>
                    <a:cubicBezTo>
                      <a:pt x="420" y="1220"/>
                      <a:pt x="409" y="1215"/>
                      <a:pt x="398" y="1210"/>
                    </a:cubicBezTo>
                    <a:cubicBezTo>
                      <a:pt x="398" y="1215"/>
                      <a:pt x="398" y="1220"/>
                      <a:pt x="398" y="1226"/>
                    </a:cubicBezTo>
                    <a:cubicBezTo>
                      <a:pt x="387" y="1215"/>
                      <a:pt x="377" y="1205"/>
                      <a:pt x="366" y="1194"/>
                    </a:cubicBezTo>
                    <a:cubicBezTo>
                      <a:pt x="345" y="1199"/>
                      <a:pt x="324" y="1205"/>
                      <a:pt x="303" y="1210"/>
                    </a:cubicBezTo>
                    <a:cubicBezTo>
                      <a:pt x="297" y="1205"/>
                      <a:pt x="292" y="1199"/>
                      <a:pt x="287" y="1194"/>
                    </a:cubicBezTo>
                    <a:cubicBezTo>
                      <a:pt x="287" y="1205"/>
                      <a:pt x="287" y="1215"/>
                      <a:pt x="287" y="1226"/>
                    </a:cubicBezTo>
                    <a:cubicBezTo>
                      <a:pt x="281" y="1236"/>
                      <a:pt x="276" y="1247"/>
                      <a:pt x="270" y="1258"/>
                    </a:cubicBezTo>
                    <a:cubicBezTo>
                      <a:pt x="276" y="1263"/>
                      <a:pt x="281" y="1269"/>
                      <a:pt x="287" y="1274"/>
                    </a:cubicBezTo>
                    <a:cubicBezTo>
                      <a:pt x="297" y="1269"/>
                      <a:pt x="308" y="1263"/>
                      <a:pt x="319" y="1258"/>
                    </a:cubicBezTo>
                    <a:cubicBezTo>
                      <a:pt x="324" y="1279"/>
                      <a:pt x="329" y="1300"/>
                      <a:pt x="334" y="1322"/>
                    </a:cubicBezTo>
                    <a:cubicBezTo>
                      <a:pt x="345" y="1322"/>
                      <a:pt x="355" y="1322"/>
                      <a:pt x="366" y="1322"/>
                    </a:cubicBezTo>
                    <a:cubicBezTo>
                      <a:pt x="371" y="1343"/>
                      <a:pt x="377" y="1364"/>
                      <a:pt x="382" y="1386"/>
                    </a:cubicBezTo>
                    <a:cubicBezTo>
                      <a:pt x="393" y="1386"/>
                      <a:pt x="403" y="1386"/>
                      <a:pt x="414" y="1386"/>
                    </a:cubicBezTo>
                    <a:cubicBezTo>
                      <a:pt x="409" y="1402"/>
                      <a:pt x="403" y="1417"/>
                      <a:pt x="398" y="1433"/>
                    </a:cubicBezTo>
                    <a:cubicBezTo>
                      <a:pt x="409" y="1433"/>
                      <a:pt x="420" y="1433"/>
                      <a:pt x="430" y="1433"/>
                    </a:cubicBezTo>
                    <a:cubicBezTo>
                      <a:pt x="425" y="1444"/>
                      <a:pt x="420" y="1454"/>
                      <a:pt x="414" y="1465"/>
                    </a:cubicBezTo>
                    <a:cubicBezTo>
                      <a:pt x="420" y="1470"/>
                      <a:pt x="425" y="1476"/>
                      <a:pt x="430" y="1481"/>
                    </a:cubicBezTo>
                    <a:cubicBezTo>
                      <a:pt x="452" y="1465"/>
                      <a:pt x="473" y="1449"/>
                      <a:pt x="494" y="1433"/>
                    </a:cubicBezTo>
                    <a:cubicBezTo>
                      <a:pt x="489" y="1417"/>
                      <a:pt x="483" y="1402"/>
                      <a:pt x="477" y="1386"/>
                    </a:cubicBezTo>
                    <a:cubicBezTo>
                      <a:pt x="488" y="1402"/>
                      <a:pt x="499" y="1417"/>
                      <a:pt x="510" y="1433"/>
                    </a:cubicBezTo>
                    <a:cubicBezTo>
                      <a:pt x="520" y="1438"/>
                      <a:pt x="531" y="1444"/>
                      <a:pt x="541" y="1449"/>
                    </a:cubicBezTo>
                    <a:cubicBezTo>
                      <a:pt x="541" y="1459"/>
                      <a:pt x="541" y="1470"/>
                      <a:pt x="541" y="1481"/>
                    </a:cubicBezTo>
                    <a:cubicBezTo>
                      <a:pt x="536" y="1476"/>
                      <a:pt x="531" y="1470"/>
                      <a:pt x="526" y="1465"/>
                    </a:cubicBezTo>
                    <a:cubicBezTo>
                      <a:pt x="536" y="1470"/>
                      <a:pt x="547" y="1476"/>
                      <a:pt x="557" y="1481"/>
                    </a:cubicBezTo>
                    <a:cubicBezTo>
                      <a:pt x="573" y="1470"/>
                      <a:pt x="589" y="1459"/>
                      <a:pt x="605" y="1449"/>
                    </a:cubicBezTo>
                    <a:cubicBezTo>
                      <a:pt x="621" y="1454"/>
                      <a:pt x="637" y="1459"/>
                      <a:pt x="653" y="1465"/>
                    </a:cubicBezTo>
                    <a:cubicBezTo>
                      <a:pt x="658" y="1454"/>
                      <a:pt x="663" y="1444"/>
                      <a:pt x="669" y="1433"/>
                    </a:cubicBezTo>
                    <a:cubicBezTo>
                      <a:pt x="685" y="1433"/>
                      <a:pt x="701" y="1433"/>
                      <a:pt x="717" y="1433"/>
                    </a:cubicBezTo>
                    <a:cubicBezTo>
                      <a:pt x="743" y="1444"/>
                      <a:pt x="769" y="1454"/>
                      <a:pt x="796" y="1465"/>
                    </a:cubicBezTo>
                    <a:cubicBezTo>
                      <a:pt x="801" y="1459"/>
                      <a:pt x="807" y="1454"/>
                      <a:pt x="813" y="1449"/>
                    </a:cubicBezTo>
                    <a:cubicBezTo>
                      <a:pt x="828" y="1454"/>
                      <a:pt x="844" y="1459"/>
                      <a:pt x="860" y="1465"/>
                    </a:cubicBezTo>
                    <a:cubicBezTo>
                      <a:pt x="865" y="1449"/>
                      <a:pt x="870" y="1433"/>
                      <a:pt x="876" y="1417"/>
                    </a:cubicBezTo>
                    <a:cubicBezTo>
                      <a:pt x="892" y="1438"/>
                      <a:pt x="908" y="1460"/>
                      <a:pt x="923" y="1481"/>
                    </a:cubicBezTo>
                    <a:cubicBezTo>
                      <a:pt x="934" y="1465"/>
                      <a:pt x="945" y="1449"/>
                      <a:pt x="956" y="1433"/>
                    </a:cubicBezTo>
                    <a:cubicBezTo>
                      <a:pt x="972" y="1455"/>
                      <a:pt x="988" y="1476"/>
                      <a:pt x="1004" y="1497"/>
                    </a:cubicBezTo>
                    <a:cubicBezTo>
                      <a:pt x="1019" y="1502"/>
                      <a:pt x="1035" y="1507"/>
                      <a:pt x="1051" y="1512"/>
                    </a:cubicBezTo>
                    <a:cubicBezTo>
                      <a:pt x="1051" y="1518"/>
                      <a:pt x="1051" y="1523"/>
                      <a:pt x="1051" y="1529"/>
                    </a:cubicBezTo>
                    <a:cubicBezTo>
                      <a:pt x="1078" y="1523"/>
                      <a:pt x="1104" y="1518"/>
                      <a:pt x="1130" y="1512"/>
                    </a:cubicBezTo>
                    <a:cubicBezTo>
                      <a:pt x="1141" y="1523"/>
                      <a:pt x="1152" y="1533"/>
                      <a:pt x="1163" y="1544"/>
                    </a:cubicBezTo>
                    <a:cubicBezTo>
                      <a:pt x="1157" y="1555"/>
                      <a:pt x="1152" y="1566"/>
                      <a:pt x="1147" y="1576"/>
                    </a:cubicBezTo>
                    <a:cubicBezTo>
                      <a:pt x="1125" y="1576"/>
                      <a:pt x="1104" y="1576"/>
                      <a:pt x="1083" y="1576"/>
                    </a:cubicBezTo>
                    <a:cubicBezTo>
                      <a:pt x="1072" y="1582"/>
                      <a:pt x="1062" y="1587"/>
                      <a:pt x="1051" y="1593"/>
                    </a:cubicBezTo>
                    <a:cubicBezTo>
                      <a:pt x="1062" y="1598"/>
                      <a:pt x="1072" y="1603"/>
                      <a:pt x="1083" y="1608"/>
                    </a:cubicBezTo>
                    <a:cubicBezTo>
                      <a:pt x="1072" y="1619"/>
                      <a:pt x="1062" y="1629"/>
                      <a:pt x="1051" y="1640"/>
                    </a:cubicBezTo>
                    <a:cubicBezTo>
                      <a:pt x="1025" y="1619"/>
                      <a:pt x="998" y="1598"/>
                      <a:pt x="971" y="1576"/>
                    </a:cubicBezTo>
                    <a:cubicBezTo>
                      <a:pt x="918" y="1560"/>
                      <a:pt x="866" y="1545"/>
                      <a:pt x="813" y="1529"/>
                    </a:cubicBezTo>
                    <a:cubicBezTo>
                      <a:pt x="786" y="1513"/>
                      <a:pt x="759" y="1497"/>
                      <a:pt x="733" y="1481"/>
                    </a:cubicBezTo>
                    <a:cubicBezTo>
                      <a:pt x="717" y="1476"/>
                      <a:pt x="701" y="1470"/>
                      <a:pt x="685" y="1465"/>
                    </a:cubicBezTo>
                    <a:cubicBezTo>
                      <a:pt x="658" y="1491"/>
                      <a:pt x="632" y="1518"/>
                      <a:pt x="605" y="1544"/>
                    </a:cubicBezTo>
                    <a:cubicBezTo>
                      <a:pt x="573" y="1533"/>
                      <a:pt x="541" y="1523"/>
                      <a:pt x="510" y="1512"/>
                    </a:cubicBezTo>
                    <a:cubicBezTo>
                      <a:pt x="505" y="1544"/>
                      <a:pt x="499" y="1576"/>
                      <a:pt x="494" y="1608"/>
                    </a:cubicBezTo>
                    <a:cubicBezTo>
                      <a:pt x="473" y="1619"/>
                      <a:pt x="452" y="1629"/>
                      <a:pt x="430" y="1640"/>
                    </a:cubicBezTo>
                    <a:cubicBezTo>
                      <a:pt x="430" y="1651"/>
                      <a:pt x="430" y="1661"/>
                      <a:pt x="430" y="1672"/>
                    </a:cubicBezTo>
                    <a:cubicBezTo>
                      <a:pt x="452" y="1683"/>
                      <a:pt x="473" y="1693"/>
                      <a:pt x="494" y="1704"/>
                    </a:cubicBezTo>
                    <a:cubicBezTo>
                      <a:pt x="494" y="1725"/>
                      <a:pt x="494" y="1746"/>
                      <a:pt x="494" y="1767"/>
                    </a:cubicBezTo>
                    <a:cubicBezTo>
                      <a:pt x="505" y="1762"/>
                      <a:pt x="515" y="1757"/>
                      <a:pt x="526" y="1752"/>
                    </a:cubicBezTo>
                    <a:cubicBezTo>
                      <a:pt x="547" y="1768"/>
                      <a:pt x="568" y="1784"/>
                      <a:pt x="589" y="1799"/>
                    </a:cubicBezTo>
                    <a:cubicBezTo>
                      <a:pt x="605" y="1820"/>
                      <a:pt x="621" y="1841"/>
                      <a:pt x="637" y="1862"/>
                    </a:cubicBezTo>
                    <a:cubicBezTo>
                      <a:pt x="637" y="1879"/>
                      <a:pt x="637" y="1895"/>
                      <a:pt x="637" y="1911"/>
                    </a:cubicBezTo>
                    <a:cubicBezTo>
                      <a:pt x="627" y="1932"/>
                      <a:pt x="616" y="1953"/>
                      <a:pt x="605" y="1974"/>
                    </a:cubicBezTo>
                    <a:cubicBezTo>
                      <a:pt x="605" y="1985"/>
                      <a:pt x="605" y="1996"/>
                      <a:pt x="605" y="2006"/>
                    </a:cubicBezTo>
                    <a:cubicBezTo>
                      <a:pt x="621" y="2028"/>
                      <a:pt x="637" y="2049"/>
                      <a:pt x="653" y="2070"/>
                    </a:cubicBezTo>
                    <a:cubicBezTo>
                      <a:pt x="653" y="2086"/>
                      <a:pt x="653" y="2102"/>
                      <a:pt x="653" y="2118"/>
                    </a:cubicBezTo>
                    <a:cubicBezTo>
                      <a:pt x="669" y="2118"/>
                      <a:pt x="684" y="2118"/>
                      <a:pt x="700" y="2118"/>
                    </a:cubicBezTo>
                    <a:cubicBezTo>
                      <a:pt x="706" y="2134"/>
                      <a:pt x="711" y="2150"/>
                      <a:pt x="717" y="2166"/>
                    </a:cubicBezTo>
                    <a:cubicBezTo>
                      <a:pt x="727" y="2155"/>
                      <a:pt x="738" y="2145"/>
                      <a:pt x="749" y="2134"/>
                    </a:cubicBezTo>
                    <a:cubicBezTo>
                      <a:pt x="744" y="2102"/>
                      <a:pt x="738" y="2070"/>
                      <a:pt x="733" y="2038"/>
                    </a:cubicBezTo>
                    <a:cubicBezTo>
                      <a:pt x="759" y="2033"/>
                      <a:pt x="786" y="2028"/>
                      <a:pt x="813" y="2023"/>
                    </a:cubicBezTo>
                    <a:cubicBezTo>
                      <a:pt x="813" y="2038"/>
                      <a:pt x="813" y="2054"/>
                      <a:pt x="813" y="2070"/>
                    </a:cubicBezTo>
                    <a:cubicBezTo>
                      <a:pt x="823" y="2075"/>
                      <a:pt x="834" y="2080"/>
                      <a:pt x="844" y="2086"/>
                    </a:cubicBezTo>
                    <a:cubicBezTo>
                      <a:pt x="865" y="2112"/>
                      <a:pt x="886" y="2139"/>
                      <a:pt x="907" y="2166"/>
                    </a:cubicBezTo>
                    <a:cubicBezTo>
                      <a:pt x="902" y="2192"/>
                      <a:pt x="897" y="2218"/>
                      <a:pt x="892" y="2245"/>
                    </a:cubicBezTo>
                    <a:cubicBezTo>
                      <a:pt x="908" y="2266"/>
                      <a:pt x="924" y="2287"/>
                      <a:pt x="940" y="2309"/>
                    </a:cubicBezTo>
                    <a:cubicBezTo>
                      <a:pt x="940" y="2277"/>
                      <a:pt x="940" y="2245"/>
                      <a:pt x="940" y="2213"/>
                    </a:cubicBezTo>
                    <a:cubicBezTo>
                      <a:pt x="945" y="2213"/>
                      <a:pt x="950" y="2213"/>
                      <a:pt x="956" y="2213"/>
                    </a:cubicBezTo>
                    <a:cubicBezTo>
                      <a:pt x="956" y="2197"/>
                      <a:pt x="956" y="2182"/>
                      <a:pt x="956" y="2166"/>
                    </a:cubicBezTo>
                    <a:cubicBezTo>
                      <a:pt x="966" y="2150"/>
                      <a:pt x="977" y="2134"/>
                      <a:pt x="987" y="2118"/>
                    </a:cubicBezTo>
                    <a:cubicBezTo>
                      <a:pt x="1003" y="2118"/>
                      <a:pt x="1019" y="2118"/>
                      <a:pt x="1035" y="2118"/>
                    </a:cubicBezTo>
                    <a:cubicBezTo>
                      <a:pt x="1040" y="2139"/>
                      <a:pt x="1046" y="2160"/>
                      <a:pt x="1051" y="2181"/>
                    </a:cubicBezTo>
                    <a:cubicBezTo>
                      <a:pt x="1062" y="2181"/>
                      <a:pt x="1072" y="2181"/>
                      <a:pt x="1083" y="2181"/>
                    </a:cubicBezTo>
                    <a:cubicBezTo>
                      <a:pt x="1093" y="2202"/>
                      <a:pt x="1104" y="2224"/>
                      <a:pt x="1114" y="2245"/>
                    </a:cubicBezTo>
                    <a:cubicBezTo>
                      <a:pt x="1125" y="2245"/>
                      <a:pt x="1136" y="2245"/>
                      <a:pt x="1147" y="2245"/>
                    </a:cubicBezTo>
                    <a:cubicBezTo>
                      <a:pt x="1152" y="2256"/>
                      <a:pt x="1157" y="2266"/>
                      <a:pt x="1163" y="2277"/>
                    </a:cubicBezTo>
                    <a:cubicBezTo>
                      <a:pt x="1173" y="2277"/>
                      <a:pt x="1184" y="2277"/>
                      <a:pt x="1194" y="2277"/>
                    </a:cubicBezTo>
                    <a:cubicBezTo>
                      <a:pt x="1173" y="2250"/>
                      <a:pt x="1152" y="2224"/>
                      <a:pt x="1130" y="2197"/>
                    </a:cubicBezTo>
                    <a:cubicBezTo>
                      <a:pt x="1130" y="2181"/>
                      <a:pt x="1130" y="2165"/>
                      <a:pt x="1130" y="2149"/>
                    </a:cubicBezTo>
                    <a:cubicBezTo>
                      <a:pt x="1141" y="2144"/>
                      <a:pt x="1152" y="2139"/>
                      <a:pt x="1163" y="2134"/>
                    </a:cubicBezTo>
                    <a:cubicBezTo>
                      <a:pt x="1147" y="2092"/>
                      <a:pt x="1130" y="2049"/>
                      <a:pt x="1114" y="2006"/>
                    </a:cubicBezTo>
                    <a:cubicBezTo>
                      <a:pt x="1104" y="2001"/>
                      <a:pt x="1093" y="1996"/>
                      <a:pt x="1083" y="1990"/>
                    </a:cubicBezTo>
                    <a:cubicBezTo>
                      <a:pt x="1083" y="1980"/>
                      <a:pt x="1083" y="1969"/>
                      <a:pt x="1083" y="1959"/>
                    </a:cubicBezTo>
                    <a:cubicBezTo>
                      <a:pt x="1061" y="1927"/>
                      <a:pt x="1040" y="1895"/>
                      <a:pt x="1019" y="1862"/>
                    </a:cubicBezTo>
                    <a:cubicBezTo>
                      <a:pt x="1014" y="1841"/>
                      <a:pt x="1009" y="1820"/>
                      <a:pt x="1004" y="1799"/>
                    </a:cubicBezTo>
                    <a:cubicBezTo>
                      <a:pt x="1009" y="1794"/>
                      <a:pt x="1014" y="1789"/>
                      <a:pt x="1019" y="1783"/>
                    </a:cubicBezTo>
                    <a:cubicBezTo>
                      <a:pt x="1030" y="1794"/>
                      <a:pt x="1040" y="1805"/>
                      <a:pt x="1051" y="1816"/>
                    </a:cubicBezTo>
                    <a:cubicBezTo>
                      <a:pt x="1057" y="1816"/>
                      <a:pt x="1062" y="1816"/>
                      <a:pt x="1067" y="1816"/>
                    </a:cubicBezTo>
                    <a:cubicBezTo>
                      <a:pt x="1078" y="1826"/>
                      <a:pt x="1088" y="1837"/>
                      <a:pt x="1099" y="1847"/>
                    </a:cubicBezTo>
                    <a:cubicBezTo>
                      <a:pt x="1115" y="1847"/>
                      <a:pt x="1131" y="1847"/>
                      <a:pt x="1147" y="1847"/>
                    </a:cubicBezTo>
                    <a:cubicBezTo>
                      <a:pt x="1141" y="1858"/>
                      <a:pt x="1136" y="1868"/>
                      <a:pt x="1130" y="1879"/>
                    </a:cubicBezTo>
                    <a:cubicBezTo>
                      <a:pt x="1141" y="1889"/>
                      <a:pt x="1152" y="1900"/>
                      <a:pt x="1163" y="1911"/>
                    </a:cubicBezTo>
                    <a:cubicBezTo>
                      <a:pt x="1179" y="1906"/>
                      <a:pt x="1195" y="1900"/>
                      <a:pt x="1210" y="1895"/>
                    </a:cubicBezTo>
                    <a:cubicBezTo>
                      <a:pt x="1205" y="1889"/>
                      <a:pt x="1200" y="1884"/>
                      <a:pt x="1194" y="1879"/>
                    </a:cubicBezTo>
                    <a:cubicBezTo>
                      <a:pt x="1200" y="1873"/>
                      <a:pt x="1205" y="1868"/>
                      <a:pt x="1210" y="1862"/>
                    </a:cubicBezTo>
                    <a:cubicBezTo>
                      <a:pt x="1237" y="1857"/>
                      <a:pt x="1263" y="1852"/>
                      <a:pt x="1290" y="1847"/>
                    </a:cubicBezTo>
                    <a:cubicBezTo>
                      <a:pt x="1274" y="1837"/>
                      <a:pt x="1258" y="1826"/>
                      <a:pt x="1242" y="1816"/>
                    </a:cubicBezTo>
                    <a:cubicBezTo>
                      <a:pt x="1242" y="1799"/>
                      <a:pt x="1242" y="1783"/>
                      <a:pt x="1242" y="1767"/>
                    </a:cubicBezTo>
                    <a:cubicBezTo>
                      <a:pt x="1231" y="1767"/>
                      <a:pt x="1221" y="1767"/>
                      <a:pt x="1210" y="1767"/>
                    </a:cubicBezTo>
                    <a:cubicBezTo>
                      <a:pt x="1216" y="1783"/>
                      <a:pt x="1221" y="1799"/>
                      <a:pt x="1226" y="1816"/>
                    </a:cubicBezTo>
                    <a:cubicBezTo>
                      <a:pt x="1205" y="1799"/>
                      <a:pt x="1184" y="1783"/>
                      <a:pt x="1163" y="1767"/>
                    </a:cubicBezTo>
                    <a:cubicBezTo>
                      <a:pt x="1157" y="1751"/>
                      <a:pt x="1152" y="1735"/>
                      <a:pt x="1147" y="1719"/>
                    </a:cubicBezTo>
                    <a:cubicBezTo>
                      <a:pt x="1152" y="1709"/>
                      <a:pt x="1157" y="1698"/>
                      <a:pt x="1163" y="1688"/>
                    </a:cubicBezTo>
                    <a:cubicBezTo>
                      <a:pt x="1141" y="1677"/>
                      <a:pt x="1120" y="1666"/>
                      <a:pt x="1099" y="1656"/>
                    </a:cubicBezTo>
                    <a:cubicBezTo>
                      <a:pt x="1099" y="1650"/>
                      <a:pt x="1099" y="1645"/>
                      <a:pt x="1099" y="1640"/>
                    </a:cubicBezTo>
                    <a:cubicBezTo>
                      <a:pt x="1147" y="1635"/>
                      <a:pt x="1194" y="1629"/>
                      <a:pt x="1242" y="1624"/>
                    </a:cubicBezTo>
                    <a:cubicBezTo>
                      <a:pt x="1242" y="1619"/>
                      <a:pt x="1242" y="1613"/>
                      <a:pt x="1242" y="1608"/>
                    </a:cubicBezTo>
                    <a:cubicBezTo>
                      <a:pt x="1253" y="1603"/>
                      <a:pt x="1264" y="1598"/>
                      <a:pt x="1274" y="1593"/>
                    </a:cubicBezTo>
                    <a:cubicBezTo>
                      <a:pt x="1285" y="1593"/>
                      <a:pt x="1295" y="1593"/>
                      <a:pt x="1306" y="1593"/>
                    </a:cubicBezTo>
                    <a:cubicBezTo>
                      <a:pt x="1300" y="1603"/>
                      <a:pt x="1295" y="1614"/>
                      <a:pt x="1290" y="1624"/>
                    </a:cubicBezTo>
                    <a:cubicBezTo>
                      <a:pt x="1306" y="1629"/>
                      <a:pt x="1321" y="1635"/>
                      <a:pt x="1337" y="1640"/>
                    </a:cubicBezTo>
                    <a:cubicBezTo>
                      <a:pt x="1348" y="1656"/>
                      <a:pt x="1359" y="1672"/>
                      <a:pt x="1370" y="1688"/>
                    </a:cubicBezTo>
                    <a:cubicBezTo>
                      <a:pt x="1380" y="1688"/>
                      <a:pt x="1391" y="1688"/>
                      <a:pt x="1401" y="1688"/>
                    </a:cubicBezTo>
                    <a:cubicBezTo>
                      <a:pt x="1412" y="1709"/>
                      <a:pt x="1422" y="1730"/>
                      <a:pt x="1433" y="1752"/>
                    </a:cubicBezTo>
                    <a:cubicBezTo>
                      <a:pt x="1443" y="1752"/>
                      <a:pt x="1454" y="1752"/>
                      <a:pt x="1465" y="1752"/>
                    </a:cubicBezTo>
                    <a:cubicBezTo>
                      <a:pt x="1470" y="1736"/>
                      <a:pt x="1476" y="1720"/>
                      <a:pt x="1481" y="1704"/>
                    </a:cubicBezTo>
                    <a:cubicBezTo>
                      <a:pt x="1470" y="1656"/>
                      <a:pt x="1460" y="1609"/>
                      <a:pt x="1449" y="1561"/>
                    </a:cubicBezTo>
                    <a:cubicBezTo>
                      <a:pt x="1454" y="1550"/>
                      <a:pt x="1460" y="1539"/>
                      <a:pt x="1465" y="1529"/>
                    </a:cubicBezTo>
                    <a:cubicBezTo>
                      <a:pt x="1454" y="1513"/>
                      <a:pt x="1443" y="1497"/>
                      <a:pt x="1433" y="1481"/>
                    </a:cubicBezTo>
                    <a:cubicBezTo>
                      <a:pt x="1401" y="1476"/>
                      <a:pt x="1369" y="1470"/>
                      <a:pt x="1337" y="1465"/>
                    </a:cubicBezTo>
                    <a:cubicBezTo>
                      <a:pt x="1327" y="1454"/>
                      <a:pt x="1316" y="1444"/>
                      <a:pt x="1306" y="1433"/>
                    </a:cubicBezTo>
                    <a:cubicBezTo>
                      <a:pt x="1300" y="1428"/>
                      <a:pt x="1295" y="1423"/>
                      <a:pt x="1290" y="1417"/>
                    </a:cubicBezTo>
                    <a:cubicBezTo>
                      <a:pt x="1290" y="1412"/>
                      <a:pt x="1290" y="1406"/>
                      <a:pt x="1290" y="1401"/>
                    </a:cubicBezTo>
                    <a:cubicBezTo>
                      <a:pt x="1290" y="1396"/>
                      <a:pt x="1290" y="1391"/>
                      <a:pt x="1290" y="1386"/>
                    </a:cubicBezTo>
                    <a:cubicBezTo>
                      <a:pt x="1258" y="1386"/>
                      <a:pt x="1226" y="1386"/>
                      <a:pt x="1194" y="1386"/>
                    </a:cubicBezTo>
                    <a:cubicBezTo>
                      <a:pt x="1200" y="1386"/>
                      <a:pt x="1205" y="1386"/>
                      <a:pt x="1210" y="1386"/>
                    </a:cubicBezTo>
                    <a:cubicBezTo>
                      <a:pt x="1200" y="1380"/>
                      <a:pt x="1189" y="1375"/>
                      <a:pt x="1178" y="1369"/>
                    </a:cubicBezTo>
                    <a:cubicBezTo>
                      <a:pt x="1183" y="1359"/>
                      <a:pt x="1189" y="1348"/>
                      <a:pt x="1194" y="1337"/>
                    </a:cubicBezTo>
                    <a:cubicBezTo>
                      <a:pt x="1189" y="1332"/>
                      <a:pt x="1183" y="1327"/>
                      <a:pt x="1178" y="1322"/>
                    </a:cubicBezTo>
                    <a:cubicBezTo>
                      <a:pt x="1168" y="1316"/>
                      <a:pt x="1157" y="1311"/>
                      <a:pt x="1147" y="1306"/>
                    </a:cubicBezTo>
                    <a:cubicBezTo>
                      <a:pt x="1136" y="1316"/>
                      <a:pt x="1125" y="1327"/>
                      <a:pt x="1114" y="1337"/>
                    </a:cubicBezTo>
                    <a:cubicBezTo>
                      <a:pt x="1104" y="1321"/>
                      <a:pt x="1093" y="1305"/>
                      <a:pt x="1083" y="1289"/>
                    </a:cubicBezTo>
                    <a:cubicBezTo>
                      <a:pt x="1067" y="1284"/>
                      <a:pt x="1051" y="1279"/>
                      <a:pt x="1035" y="1274"/>
                    </a:cubicBezTo>
                    <a:cubicBezTo>
                      <a:pt x="1014" y="1264"/>
                      <a:pt x="992" y="1253"/>
                      <a:pt x="971" y="1243"/>
                    </a:cubicBezTo>
                    <a:cubicBezTo>
                      <a:pt x="950" y="1243"/>
                      <a:pt x="929" y="1243"/>
                      <a:pt x="907" y="1243"/>
                    </a:cubicBezTo>
                    <a:cubicBezTo>
                      <a:pt x="918" y="1232"/>
                      <a:pt x="929" y="1221"/>
                      <a:pt x="940" y="1210"/>
                    </a:cubicBezTo>
                    <a:cubicBezTo>
                      <a:pt x="961" y="1215"/>
                      <a:pt x="982" y="1220"/>
                      <a:pt x="1004" y="1226"/>
                    </a:cubicBezTo>
                    <a:cubicBezTo>
                      <a:pt x="1035" y="1205"/>
                      <a:pt x="1067" y="1184"/>
                      <a:pt x="1099" y="1163"/>
                    </a:cubicBezTo>
                    <a:cubicBezTo>
                      <a:pt x="1088" y="1168"/>
                      <a:pt x="1078" y="1173"/>
                      <a:pt x="1067" y="1179"/>
                    </a:cubicBezTo>
                    <a:cubicBezTo>
                      <a:pt x="1062" y="1163"/>
                      <a:pt x="1057" y="1146"/>
                      <a:pt x="1051" y="1130"/>
                    </a:cubicBezTo>
                    <a:cubicBezTo>
                      <a:pt x="1035" y="1114"/>
                      <a:pt x="1019" y="1098"/>
                      <a:pt x="1004" y="1082"/>
                    </a:cubicBezTo>
                    <a:cubicBezTo>
                      <a:pt x="1004" y="1072"/>
                      <a:pt x="1004" y="1061"/>
                      <a:pt x="1004" y="1051"/>
                    </a:cubicBezTo>
                    <a:cubicBezTo>
                      <a:pt x="1019" y="1051"/>
                      <a:pt x="1035" y="1051"/>
                      <a:pt x="1051" y="1051"/>
                    </a:cubicBezTo>
                    <a:cubicBezTo>
                      <a:pt x="1051" y="1040"/>
                      <a:pt x="1051" y="1029"/>
                      <a:pt x="1051" y="1019"/>
                    </a:cubicBezTo>
                    <a:cubicBezTo>
                      <a:pt x="1072" y="1029"/>
                      <a:pt x="1093" y="1040"/>
                      <a:pt x="1114" y="1051"/>
                    </a:cubicBezTo>
                    <a:cubicBezTo>
                      <a:pt x="1125" y="1067"/>
                      <a:pt x="1136" y="1083"/>
                      <a:pt x="1147" y="1099"/>
                    </a:cubicBezTo>
                    <a:cubicBezTo>
                      <a:pt x="1136" y="1109"/>
                      <a:pt x="1125" y="1120"/>
                      <a:pt x="1114" y="1130"/>
                    </a:cubicBezTo>
                    <a:cubicBezTo>
                      <a:pt x="1109" y="1125"/>
                      <a:pt x="1104" y="1120"/>
                      <a:pt x="1099" y="1115"/>
                    </a:cubicBezTo>
                    <a:cubicBezTo>
                      <a:pt x="1094" y="1120"/>
                      <a:pt x="1088" y="1125"/>
                      <a:pt x="1083" y="1130"/>
                    </a:cubicBezTo>
                    <a:cubicBezTo>
                      <a:pt x="1104" y="1130"/>
                      <a:pt x="1125" y="1130"/>
                      <a:pt x="1147" y="1130"/>
                    </a:cubicBezTo>
                    <a:cubicBezTo>
                      <a:pt x="1162" y="1120"/>
                      <a:pt x="1178" y="1109"/>
                      <a:pt x="1194" y="1099"/>
                    </a:cubicBezTo>
                    <a:cubicBezTo>
                      <a:pt x="1162" y="1051"/>
                      <a:pt x="1131" y="1003"/>
                      <a:pt x="1099" y="956"/>
                    </a:cubicBezTo>
                    <a:cubicBezTo>
                      <a:pt x="1078" y="945"/>
                      <a:pt x="1056" y="935"/>
                      <a:pt x="1035" y="924"/>
                    </a:cubicBezTo>
                    <a:cubicBezTo>
                      <a:pt x="1025" y="892"/>
                      <a:pt x="1014" y="860"/>
                      <a:pt x="1004" y="828"/>
                    </a:cubicBezTo>
                    <a:cubicBezTo>
                      <a:pt x="971" y="796"/>
                      <a:pt x="939" y="764"/>
                      <a:pt x="907" y="732"/>
                    </a:cubicBezTo>
                    <a:cubicBezTo>
                      <a:pt x="902" y="717"/>
                      <a:pt x="897" y="701"/>
                      <a:pt x="892" y="685"/>
                    </a:cubicBezTo>
                    <a:cubicBezTo>
                      <a:pt x="902" y="653"/>
                      <a:pt x="913" y="621"/>
                      <a:pt x="923" y="589"/>
                    </a:cubicBezTo>
                    <a:cubicBezTo>
                      <a:pt x="913" y="573"/>
                      <a:pt x="902" y="557"/>
                      <a:pt x="892" y="542"/>
                    </a:cubicBezTo>
                    <a:cubicBezTo>
                      <a:pt x="913" y="536"/>
                      <a:pt x="935" y="531"/>
                      <a:pt x="956" y="526"/>
                    </a:cubicBezTo>
                    <a:cubicBezTo>
                      <a:pt x="966" y="509"/>
                      <a:pt x="977" y="493"/>
                      <a:pt x="987" y="477"/>
                    </a:cubicBezTo>
                    <a:cubicBezTo>
                      <a:pt x="998" y="477"/>
                      <a:pt x="1008" y="477"/>
                      <a:pt x="1019" y="477"/>
                    </a:cubicBezTo>
                    <a:cubicBezTo>
                      <a:pt x="1019" y="488"/>
                      <a:pt x="1019" y="499"/>
                      <a:pt x="1019" y="509"/>
                    </a:cubicBezTo>
                    <a:cubicBezTo>
                      <a:pt x="1003" y="515"/>
                      <a:pt x="987" y="520"/>
                      <a:pt x="971" y="526"/>
                    </a:cubicBezTo>
                    <a:cubicBezTo>
                      <a:pt x="982" y="541"/>
                      <a:pt x="993" y="557"/>
                      <a:pt x="1004" y="573"/>
                    </a:cubicBezTo>
                    <a:cubicBezTo>
                      <a:pt x="1051" y="600"/>
                      <a:pt x="1099" y="626"/>
                      <a:pt x="1147" y="652"/>
                    </a:cubicBezTo>
                    <a:cubicBezTo>
                      <a:pt x="1157" y="690"/>
                      <a:pt x="1168" y="727"/>
                      <a:pt x="1178" y="764"/>
                    </a:cubicBezTo>
                    <a:cubicBezTo>
                      <a:pt x="1221" y="769"/>
                      <a:pt x="1263" y="775"/>
                      <a:pt x="1306" y="780"/>
                    </a:cubicBezTo>
                    <a:cubicBezTo>
                      <a:pt x="1279" y="764"/>
                      <a:pt x="1252" y="748"/>
                      <a:pt x="1226" y="732"/>
                    </a:cubicBezTo>
                    <a:cubicBezTo>
                      <a:pt x="1210" y="717"/>
                      <a:pt x="1194" y="701"/>
                      <a:pt x="1178" y="685"/>
                    </a:cubicBezTo>
                    <a:cubicBezTo>
                      <a:pt x="1173" y="674"/>
                      <a:pt x="1168" y="663"/>
                      <a:pt x="1163" y="652"/>
                    </a:cubicBezTo>
                    <a:cubicBezTo>
                      <a:pt x="1168" y="642"/>
                      <a:pt x="1173" y="631"/>
                      <a:pt x="1178" y="621"/>
                    </a:cubicBezTo>
                    <a:cubicBezTo>
                      <a:pt x="1210" y="631"/>
                      <a:pt x="1242" y="642"/>
                      <a:pt x="1274" y="652"/>
                    </a:cubicBezTo>
                    <a:cubicBezTo>
                      <a:pt x="1312" y="690"/>
                      <a:pt x="1349" y="727"/>
                      <a:pt x="1386" y="764"/>
                    </a:cubicBezTo>
                    <a:cubicBezTo>
                      <a:pt x="1391" y="759"/>
                      <a:pt x="1396" y="754"/>
                      <a:pt x="1401" y="749"/>
                    </a:cubicBezTo>
                    <a:cubicBezTo>
                      <a:pt x="1401" y="732"/>
                      <a:pt x="1401" y="716"/>
                      <a:pt x="1401" y="700"/>
                    </a:cubicBezTo>
                    <a:cubicBezTo>
                      <a:pt x="1369" y="679"/>
                      <a:pt x="1338" y="658"/>
                      <a:pt x="1306" y="637"/>
                    </a:cubicBezTo>
                    <a:cubicBezTo>
                      <a:pt x="1306" y="621"/>
                      <a:pt x="1306" y="605"/>
                      <a:pt x="1306" y="589"/>
                    </a:cubicBezTo>
                    <a:cubicBezTo>
                      <a:pt x="1327" y="589"/>
                      <a:pt x="1348" y="589"/>
                      <a:pt x="1370" y="589"/>
                    </a:cubicBezTo>
                    <a:cubicBezTo>
                      <a:pt x="1396" y="599"/>
                      <a:pt x="1422" y="610"/>
                      <a:pt x="1449" y="621"/>
                    </a:cubicBezTo>
                    <a:cubicBezTo>
                      <a:pt x="1470" y="647"/>
                      <a:pt x="1491" y="674"/>
                      <a:pt x="1513" y="700"/>
                    </a:cubicBezTo>
                    <a:cubicBezTo>
                      <a:pt x="1523" y="695"/>
                      <a:pt x="1534" y="690"/>
                      <a:pt x="1544" y="685"/>
                    </a:cubicBezTo>
                    <a:cubicBezTo>
                      <a:pt x="1497" y="642"/>
                      <a:pt x="1449" y="600"/>
                      <a:pt x="1401" y="557"/>
                    </a:cubicBezTo>
                    <a:cubicBezTo>
                      <a:pt x="1396" y="562"/>
                      <a:pt x="1391" y="568"/>
                      <a:pt x="1386" y="573"/>
                    </a:cubicBezTo>
                    <a:cubicBezTo>
                      <a:pt x="1375" y="573"/>
                      <a:pt x="1364" y="573"/>
                      <a:pt x="1354" y="573"/>
                    </a:cubicBezTo>
                    <a:cubicBezTo>
                      <a:pt x="1343" y="557"/>
                      <a:pt x="1333" y="541"/>
                      <a:pt x="1322" y="526"/>
                    </a:cubicBezTo>
                    <a:cubicBezTo>
                      <a:pt x="1333" y="520"/>
                      <a:pt x="1343" y="515"/>
                      <a:pt x="1354" y="509"/>
                    </a:cubicBezTo>
                    <a:cubicBezTo>
                      <a:pt x="1327" y="493"/>
                      <a:pt x="1301" y="478"/>
                      <a:pt x="1274" y="462"/>
                    </a:cubicBezTo>
                    <a:cubicBezTo>
                      <a:pt x="1279" y="446"/>
                      <a:pt x="1285" y="430"/>
                      <a:pt x="1290" y="414"/>
                    </a:cubicBezTo>
                    <a:cubicBezTo>
                      <a:pt x="1300" y="414"/>
                      <a:pt x="1311" y="414"/>
                      <a:pt x="1322" y="414"/>
                    </a:cubicBezTo>
                    <a:cubicBezTo>
                      <a:pt x="1354" y="419"/>
                      <a:pt x="1386" y="425"/>
                      <a:pt x="1417" y="430"/>
                    </a:cubicBezTo>
                    <a:cubicBezTo>
                      <a:pt x="1444" y="414"/>
                      <a:pt x="1470" y="398"/>
                      <a:pt x="1497" y="382"/>
                    </a:cubicBezTo>
                    <a:cubicBezTo>
                      <a:pt x="1497" y="377"/>
                      <a:pt x="1497" y="371"/>
                      <a:pt x="1497" y="366"/>
                    </a:cubicBezTo>
                    <a:cubicBezTo>
                      <a:pt x="1502" y="361"/>
                      <a:pt x="1507" y="356"/>
                      <a:pt x="1513" y="350"/>
                    </a:cubicBezTo>
                    <a:cubicBezTo>
                      <a:pt x="1534" y="345"/>
                      <a:pt x="1555" y="339"/>
                      <a:pt x="1577" y="334"/>
                    </a:cubicBezTo>
                    <a:cubicBezTo>
                      <a:pt x="1582" y="350"/>
                      <a:pt x="1587" y="366"/>
                      <a:pt x="1593" y="382"/>
                    </a:cubicBezTo>
                    <a:cubicBezTo>
                      <a:pt x="1614" y="382"/>
                      <a:pt x="1635" y="382"/>
                      <a:pt x="1656" y="382"/>
                    </a:cubicBezTo>
                    <a:cubicBezTo>
                      <a:pt x="1677" y="371"/>
                      <a:pt x="1698" y="361"/>
                      <a:pt x="1720" y="350"/>
                    </a:cubicBezTo>
                    <a:cubicBezTo>
                      <a:pt x="1725" y="340"/>
                      <a:pt x="1730" y="329"/>
                      <a:pt x="1736" y="319"/>
                    </a:cubicBezTo>
                    <a:cubicBezTo>
                      <a:pt x="1752" y="319"/>
                      <a:pt x="1768" y="319"/>
                      <a:pt x="1784" y="319"/>
                    </a:cubicBezTo>
                    <a:cubicBezTo>
                      <a:pt x="1778" y="324"/>
                      <a:pt x="1773" y="329"/>
                      <a:pt x="1767" y="334"/>
                    </a:cubicBezTo>
                    <a:cubicBezTo>
                      <a:pt x="1820" y="345"/>
                      <a:pt x="1874" y="356"/>
                      <a:pt x="1927" y="366"/>
                    </a:cubicBezTo>
                    <a:cubicBezTo>
                      <a:pt x="1985" y="371"/>
                      <a:pt x="2044" y="377"/>
                      <a:pt x="2102" y="382"/>
                    </a:cubicBezTo>
                    <a:cubicBezTo>
                      <a:pt x="2097" y="387"/>
                      <a:pt x="2091" y="392"/>
                      <a:pt x="2086" y="398"/>
                    </a:cubicBezTo>
                    <a:cubicBezTo>
                      <a:pt x="2091" y="409"/>
                      <a:pt x="2097" y="419"/>
                      <a:pt x="2102" y="430"/>
                    </a:cubicBezTo>
                    <a:cubicBezTo>
                      <a:pt x="2113" y="430"/>
                      <a:pt x="2123" y="430"/>
                      <a:pt x="2134" y="430"/>
                    </a:cubicBezTo>
                  </a:path>
                </a:pathLst>
              </a:custGeom>
              <a:grpFill/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106" name="Freeform 243"/>
              <p:cNvSpPr>
                <a:spLocks noChangeArrowheads="1"/>
              </p:cNvSpPr>
              <p:nvPr/>
            </p:nvSpPr>
            <p:spPr bwMode="auto">
              <a:xfrm>
                <a:off x="6561138" y="4897438"/>
                <a:ext cx="15875" cy="4762"/>
              </a:xfrm>
              <a:custGeom>
                <a:avLst/>
                <a:gdLst>
                  <a:gd name="T0" fmla="*/ 0 w 50"/>
                  <a:gd name="T1" fmla="*/ 4482 h 17"/>
                  <a:gd name="T2" fmla="*/ 15558 w 50"/>
                  <a:gd name="T3" fmla="*/ 0 h 17"/>
                  <a:gd name="T4" fmla="*/ 0 w 50"/>
                  <a:gd name="T5" fmla="*/ 4482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0" h="17">
                    <a:moveTo>
                      <a:pt x="0" y="16"/>
                    </a:moveTo>
                    <a:cubicBezTo>
                      <a:pt x="16" y="11"/>
                      <a:pt x="33" y="5"/>
                      <a:pt x="49" y="0"/>
                    </a:cubicBezTo>
                    <a:cubicBezTo>
                      <a:pt x="33" y="5"/>
                      <a:pt x="16" y="11"/>
                      <a:pt x="0" y="16"/>
                    </a:cubicBezTo>
                  </a:path>
                </a:pathLst>
              </a:custGeom>
              <a:grpFill/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107" name="Freeform 244"/>
              <p:cNvSpPr>
                <a:spLocks noChangeArrowheads="1"/>
              </p:cNvSpPr>
              <p:nvPr/>
            </p:nvSpPr>
            <p:spPr bwMode="auto">
              <a:xfrm>
                <a:off x="6532563" y="4949825"/>
                <a:ext cx="33337" cy="33338"/>
              </a:xfrm>
              <a:custGeom>
                <a:avLst/>
                <a:gdLst>
                  <a:gd name="T0" fmla="*/ 22225 w 96"/>
                  <a:gd name="T1" fmla="*/ 10998 h 97"/>
                  <a:gd name="T2" fmla="*/ 32991 w 96"/>
                  <a:gd name="T3" fmla="*/ 0 h 97"/>
                  <a:gd name="T4" fmla="*/ 32991 w 96"/>
                  <a:gd name="T5" fmla="*/ 0 h 97"/>
                  <a:gd name="T6" fmla="*/ 22225 w 96"/>
                  <a:gd name="T7" fmla="*/ 10998 h 97"/>
                  <a:gd name="T8" fmla="*/ 11113 w 96"/>
                  <a:gd name="T9" fmla="*/ 32993 h 97"/>
                  <a:gd name="T10" fmla="*/ 0 w 96"/>
                  <a:gd name="T11" fmla="*/ 32993 h 97"/>
                  <a:gd name="T12" fmla="*/ 0 w 96"/>
                  <a:gd name="T13" fmla="*/ 32993 h 97"/>
                  <a:gd name="T14" fmla="*/ 11113 w 96"/>
                  <a:gd name="T15" fmla="*/ 32993 h 97"/>
                  <a:gd name="T16" fmla="*/ 22225 w 96"/>
                  <a:gd name="T17" fmla="*/ 10998 h 9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6" h="97">
                    <a:moveTo>
                      <a:pt x="64" y="32"/>
                    </a:moveTo>
                    <a:cubicBezTo>
                      <a:pt x="74" y="22"/>
                      <a:pt x="85" y="11"/>
                      <a:pt x="95" y="0"/>
                    </a:cubicBezTo>
                    <a:cubicBezTo>
                      <a:pt x="85" y="11"/>
                      <a:pt x="74" y="22"/>
                      <a:pt x="64" y="32"/>
                    </a:cubicBezTo>
                    <a:cubicBezTo>
                      <a:pt x="53" y="54"/>
                      <a:pt x="42" y="75"/>
                      <a:pt x="32" y="96"/>
                    </a:cubicBezTo>
                    <a:cubicBezTo>
                      <a:pt x="21" y="96"/>
                      <a:pt x="11" y="96"/>
                      <a:pt x="0" y="96"/>
                    </a:cubicBezTo>
                    <a:cubicBezTo>
                      <a:pt x="11" y="96"/>
                      <a:pt x="21" y="96"/>
                      <a:pt x="32" y="96"/>
                    </a:cubicBezTo>
                    <a:cubicBezTo>
                      <a:pt x="42" y="75"/>
                      <a:pt x="53" y="54"/>
                      <a:pt x="64" y="32"/>
                    </a:cubicBezTo>
                  </a:path>
                </a:pathLst>
              </a:custGeom>
              <a:grpFill/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108" name="Freeform 245"/>
              <p:cNvSpPr>
                <a:spLocks noChangeArrowheads="1"/>
              </p:cNvSpPr>
              <p:nvPr/>
            </p:nvSpPr>
            <p:spPr bwMode="auto">
              <a:xfrm>
                <a:off x="6108700" y="4892675"/>
                <a:ext cx="4763" cy="26988"/>
              </a:xfrm>
              <a:custGeom>
                <a:avLst/>
                <a:gdLst>
                  <a:gd name="T0" fmla="*/ 0 w 18"/>
                  <a:gd name="T1" fmla="*/ 26650 h 80"/>
                  <a:gd name="T2" fmla="*/ 4498 w 18"/>
                  <a:gd name="T3" fmla="*/ 0 h 80"/>
                  <a:gd name="T4" fmla="*/ 0 w 18"/>
                  <a:gd name="T5" fmla="*/ 26650 h 8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" h="80">
                    <a:moveTo>
                      <a:pt x="0" y="79"/>
                    </a:moveTo>
                    <a:cubicBezTo>
                      <a:pt x="6" y="52"/>
                      <a:pt x="11" y="26"/>
                      <a:pt x="17" y="0"/>
                    </a:cubicBezTo>
                    <a:cubicBezTo>
                      <a:pt x="11" y="26"/>
                      <a:pt x="6" y="52"/>
                      <a:pt x="0" y="79"/>
                    </a:cubicBezTo>
                  </a:path>
                </a:pathLst>
              </a:custGeom>
              <a:grpFill/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109" name="Freeform 246"/>
              <p:cNvSpPr>
                <a:spLocks noChangeArrowheads="1"/>
              </p:cNvSpPr>
              <p:nvPr/>
            </p:nvSpPr>
            <p:spPr bwMode="auto">
              <a:xfrm>
                <a:off x="5994400" y="4921250"/>
                <a:ext cx="33338" cy="33338"/>
              </a:xfrm>
              <a:custGeom>
                <a:avLst/>
                <a:gdLst>
                  <a:gd name="T0" fmla="*/ 11113 w 96"/>
                  <a:gd name="T1" fmla="*/ 5209 h 96"/>
                  <a:gd name="T2" fmla="*/ 0 w 96"/>
                  <a:gd name="T3" fmla="*/ 32990 h 96"/>
                  <a:gd name="T4" fmla="*/ 0 w 96"/>
                  <a:gd name="T5" fmla="*/ 32990 h 96"/>
                  <a:gd name="T6" fmla="*/ 11113 w 96"/>
                  <a:gd name="T7" fmla="*/ 5209 h 96"/>
                  <a:gd name="T8" fmla="*/ 32991 w 96"/>
                  <a:gd name="T9" fmla="*/ 0 h 96"/>
                  <a:gd name="T10" fmla="*/ 32991 w 96"/>
                  <a:gd name="T11" fmla="*/ 0 h 96"/>
                  <a:gd name="T12" fmla="*/ 11113 w 96"/>
                  <a:gd name="T13" fmla="*/ 5209 h 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6" h="96">
                    <a:moveTo>
                      <a:pt x="32" y="15"/>
                    </a:moveTo>
                    <a:cubicBezTo>
                      <a:pt x="22" y="42"/>
                      <a:pt x="11" y="68"/>
                      <a:pt x="0" y="95"/>
                    </a:cubicBezTo>
                    <a:cubicBezTo>
                      <a:pt x="11" y="68"/>
                      <a:pt x="22" y="42"/>
                      <a:pt x="32" y="15"/>
                    </a:cubicBezTo>
                    <a:cubicBezTo>
                      <a:pt x="53" y="10"/>
                      <a:pt x="74" y="5"/>
                      <a:pt x="95" y="0"/>
                    </a:cubicBezTo>
                    <a:cubicBezTo>
                      <a:pt x="74" y="5"/>
                      <a:pt x="53" y="10"/>
                      <a:pt x="32" y="15"/>
                    </a:cubicBezTo>
                  </a:path>
                </a:pathLst>
              </a:custGeom>
              <a:grpFill/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110" name="Freeform 247"/>
              <p:cNvSpPr>
                <a:spLocks noChangeArrowheads="1"/>
              </p:cNvSpPr>
              <p:nvPr/>
            </p:nvSpPr>
            <p:spPr bwMode="auto">
              <a:xfrm>
                <a:off x="5970588" y="4949825"/>
                <a:ext cx="11112" cy="9525"/>
              </a:xfrm>
              <a:custGeom>
                <a:avLst/>
                <a:gdLst>
                  <a:gd name="T0" fmla="*/ 0 w 34"/>
                  <a:gd name="T1" fmla="*/ 9236 h 33"/>
                  <a:gd name="T2" fmla="*/ 0 w 34"/>
                  <a:gd name="T3" fmla="*/ 9236 h 33"/>
                  <a:gd name="T4" fmla="*/ 10786 w 34"/>
                  <a:gd name="T5" fmla="*/ 0 h 33"/>
                  <a:gd name="T6" fmla="*/ 10786 w 34"/>
                  <a:gd name="T7" fmla="*/ 0 h 33"/>
                  <a:gd name="T8" fmla="*/ 0 w 34"/>
                  <a:gd name="T9" fmla="*/ 9236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" h="33">
                    <a:moveTo>
                      <a:pt x="0" y="32"/>
                    </a:moveTo>
                    <a:lnTo>
                      <a:pt x="0" y="32"/>
                    </a:lnTo>
                    <a:cubicBezTo>
                      <a:pt x="11" y="22"/>
                      <a:pt x="22" y="11"/>
                      <a:pt x="33" y="0"/>
                    </a:cubicBezTo>
                    <a:cubicBezTo>
                      <a:pt x="22" y="11"/>
                      <a:pt x="11" y="22"/>
                      <a:pt x="0" y="32"/>
                    </a:cubicBezTo>
                  </a:path>
                </a:pathLst>
              </a:custGeom>
              <a:grpFill/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111" name="Freeform 248"/>
              <p:cNvSpPr>
                <a:spLocks noChangeArrowheads="1"/>
              </p:cNvSpPr>
              <p:nvPr/>
            </p:nvSpPr>
            <p:spPr bwMode="auto">
              <a:xfrm>
                <a:off x="6091238" y="4921250"/>
                <a:ext cx="4762" cy="4763"/>
              </a:xfrm>
              <a:custGeom>
                <a:avLst/>
                <a:gdLst>
                  <a:gd name="T0" fmla="*/ 0 w 17"/>
                  <a:gd name="T1" fmla="*/ 4464 h 16"/>
                  <a:gd name="T2" fmla="*/ 4483 w 17"/>
                  <a:gd name="T3" fmla="*/ 0 h 16"/>
                  <a:gd name="T4" fmla="*/ 0 w 17"/>
                  <a:gd name="T5" fmla="*/ 4464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6">
                    <a:moveTo>
                      <a:pt x="0" y="15"/>
                    </a:moveTo>
                    <a:cubicBezTo>
                      <a:pt x="5" y="10"/>
                      <a:pt x="11" y="5"/>
                      <a:pt x="16" y="0"/>
                    </a:cubicBezTo>
                    <a:cubicBezTo>
                      <a:pt x="11" y="5"/>
                      <a:pt x="5" y="10"/>
                      <a:pt x="0" y="15"/>
                    </a:cubicBezTo>
                  </a:path>
                </a:pathLst>
              </a:custGeom>
              <a:grpFill/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112" name="Freeform 249"/>
              <p:cNvSpPr>
                <a:spLocks noChangeArrowheads="1"/>
              </p:cNvSpPr>
              <p:nvPr/>
            </p:nvSpPr>
            <p:spPr bwMode="auto">
              <a:xfrm>
                <a:off x="5810250" y="5127625"/>
                <a:ext cx="4763" cy="9525"/>
              </a:xfrm>
              <a:custGeom>
                <a:avLst/>
                <a:gdLst>
                  <a:gd name="T0" fmla="*/ 4483 w 17"/>
                  <a:gd name="T1" fmla="*/ 9236 h 33"/>
                  <a:gd name="T2" fmla="*/ 4483 w 17"/>
                  <a:gd name="T3" fmla="*/ 9236 h 33"/>
                  <a:gd name="T4" fmla="*/ 0 w 17"/>
                  <a:gd name="T5" fmla="*/ 0 h 33"/>
                  <a:gd name="T6" fmla="*/ 0 w 17"/>
                  <a:gd name="T7" fmla="*/ 0 h 33"/>
                  <a:gd name="T8" fmla="*/ 4483 w 17"/>
                  <a:gd name="T9" fmla="*/ 9236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33">
                    <a:moveTo>
                      <a:pt x="16" y="32"/>
                    </a:moveTo>
                    <a:lnTo>
                      <a:pt x="16" y="32"/>
                    </a:lnTo>
                    <a:cubicBezTo>
                      <a:pt x="11" y="21"/>
                      <a:pt x="5" y="11"/>
                      <a:pt x="0" y="0"/>
                    </a:cubicBezTo>
                    <a:cubicBezTo>
                      <a:pt x="5" y="11"/>
                      <a:pt x="11" y="21"/>
                      <a:pt x="16" y="32"/>
                    </a:cubicBezTo>
                  </a:path>
                </a:pathLst>
              </a:custGeom>
              <a:grpFill/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113" name="Freeform 250"/>
              <p:cNvSpPr>
                <a:spLocks noChangeArrowheads="1"/>
              </p:cNvSpPr>
              <p:nvPr/>
            </p:nvSpPr>
            <p:spPr bwMode="auto">
              <a:xfrm>
                <a:off x="5816600" y="5099050"/>
                <a:ext cx="9525" cy="26988"/>
              </a:xfrm>
              <a:custGeom>
                <a:avLst/>
                <a:gdLst>
                  <a:gd name="T0" fmla="*/ 9227 w 32"/>
                  <a:gd name="T1" fmla="*/ 26650 h 80"/>
                  <a:gd name="T2" fmla="*/ 0 w 32"/>
                  <a:gd name="T3" fmla="*/ 0 h 80"/>
                  <a:gd name="T4" fmla="*/ 9227 w 32"/>
                  <a:gd name="T5" fmla="*/ 26650 h 8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2" h="80">
                    <a:moveTo>
                      <a:pt x="31" y="79"/>
                    </a:moveTo>
                    <a:cubicBezTo>
                      <a:pt x="21" y="52"/>
                      <a:pt x="10" y="26"/>
                      <a:pt x="0" y="0"/>
                    </a:cubicBezTo>
                    <a:cubicBezTo>
                      <a:pt x="10" y="26"/>
                      <a:pt x="21" y="52"/>
                      <a:pt x="31" y="79"/>
                    </a:cubicBezTo>
                  </a:path>
                </a:pathLst>
              </a:custGeom>
              <a:grpFill/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114" name="Freeform 251"/>
              <p:cNvSpPr>
                <a:spLocks noChangeArrowheads="1"/>
              </p:cNvSpPr>
              <p:nvPr/>
            </p:nvSpPr>
            <p:spPr bwMode="auto">
              <a:xfrm>
                <a:off x="5856288" y="5024438"/>
                <a:ext cx="33337" cy="55562"/>
              </a:xfrm>
              <a:custGeom>
                <a:avLst/>
                <a:gdLst>
                  <a:gd name="T0" fmla="*/ 0 w 97"/>
                  <a:gd name="T1" fmla="*/ 55213 h 159"/>
                  <a:gd name="T2" fmla="*/ 16153 w 97"/>
                  <a:gd name="T3" fmla="*/ 5242 h 159"/>
                  <a:gd name="T4" fmla="*/ 32994 w 97"/>
                  <a:gd name="T5" fmla="*/ 0 h 159"/>
                  <a:gd name="T6" fmla="*/ 16153 w 97"/>
                  <a:gd name="T7" fmla="*/ 5242 h 159"/>
                  <a:gd name="T8" fmla="*/ 0 w 97"/>
                  <a:gd name="T9" fmla="*/ 55213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7" h="159">
                    <a:moveTo>
                      <a:pt x="0" y="158"/>
                    </a:moveTo>
                    <a:cubicBezTo>
                      <a:pt x="16" y="110"/>
                      <a:pt x="31" y="63"/>
                      <a:pt x="47" y="15"/>
                    </a:cubicBezTo>
                    <a:cubicBezTo>
                      <a:pt x="64" y="10"/>
                      <a:pt x="80" y="5"/>
                      <a:pt x="96" y="0"/>
                    </a:cubicBezTo>
                    <a:cubicBezTo>
                      <a:pt x="80" y="5"/>
                      <a:pt x="64" y="10"/>
                      <a:pt x="47" y="15"/>
                    </a:cubicBezTo>
                    <a:cubicBezTo>
                      <a:pt x="31" y="63"/>
                      <a:pt x="16" y="110"/>
                      <a:pt x="0" y="158"/>
                    </a:cubicBezTo>
                  </a:path>
                </a:pathLst>
              </a:custGeom>
              <a:grpFill/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115" name="Freeform 252"/>
              <p:cNvSpPr>
                <a:spLocks noChangeArrowheads="1"/>
              </p:cNvSpPr>
              <p:nvPr/>
            </p:nvSpPr>
            <p:spPr bwMode="auto">
              <a:xfrm>
                <a:off x="6223000" y="5408613"/>
                <a:ext cx="0" cy="0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116" name="Freeform 253"/>
              <p:cNvSpPr>
                <a:spLocks noChangeArrowheads="1"/>
              </p:cNvSpPr>
              <p:nvPr/>
            </p:nvSpPr>
            <p:spPr bwMode="auto">
              <a:xfrm>
                <a:off x="6240463" y="5334000"/>
                <a:ext cx="4762" cy="9525"/>
              </a:xfrm>
              <a:custGeom>
                <a:avLst/>
                <a:gdLst>
                  <a:gd name="T0" fmla="*/ 4483 w 17"/>
                  <a:gd name="T1" fmla="*/ 9236 h 33"/>
                  <a:gd name="T2" fmla="*/ 0 w 17"/>
                  <a:gd name="T3" fmla="*/ 0 h 33"/>
                  <a:gd name="T4" fmla="*/ 0 w 17"/>
                  <a:gd name="T5" fmla="*/ 4618 h 33"/>
                  <a:gd name="T6" fmla="*/ 4483 w 17"/>
                  <a:gd name="T7" fmla="*/ 9236 h 3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" h="33">
                    <a:moveTo>
                      <a:pt x="16" y="32"/>
                    </a:moveTo>
                    <a:cubicBezTo>
                      <a:pt x="10" y="22"/>
                      <a:pt x="5" y="11"/>
                      <a:pt x="0" y="0"/>
                    </a:cubicBezTo>
                    <a:cubicBezTo>
                      <a:pt x="0" y="5"/>
                      <a:pt x="0" y="11"/>
                      <a:pt x="0" y="16"/>
                    </a:cubicBezTo>
                    <a:cubicBezTo>
                      <a:pt x="5" y="22"/>
                      <a:pt x="10" y="27"/>
                      <a:pt x="16" y="32"/>
                    </a:cubicBezTo>
                  </a:path>
                </a:pathLst>
              </a:custGeom>
              <a:grpFill/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117" name="Freeform 256"/>
              <p:cNvSpPr>
                <a:spLocks noChangeArrowheads="1"/>
              </p:cNvSpPr>
              <p:nvPr/>
            </p:nvSpPr>
            <p:spPr bwMode="auto">
              <a:xfrm>
                <a:off x="6165850" y="4881563"/>
                <a:ext cx="9525" cy="11112"/>
              </a:xfrm>
              <a:custGeom>
                <a:avLst/>
                <a:gdLst>
                  <a:gd name="T0" fmla="*/ 9227 w 32"/>
                  <a:gd name="T1" fmla="*/ 0 h 34"/>
                  <a:gd name="T2" fmla="*/ 0 w 32"/>
                  <a:gd name="T3" fmla="*/ 10785 h 34"/>
                  <a:gd name="T4" fmla="*/ 0 w 32"/>
                  <a:gd name="T5" fmla="*/ 10785 h 34"/>
                  <a:gd name="T6" fmla="*/ 9227 w 32"/>
                  <a:gd name="T7" fmla="*/ 0 h 3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2" h="34">
                    <a:moveTo>
                      <a:pt x="31" y="0"/>
                    </a:moveTo>
                    <a:cubicBezTo>
                      <a:pt x="21" y="11"/>
                      <a:pt x="10" y="22"/>
                      <a:pt x="0" y="33"/>
                    </a:cubicBezTo>
                    <a:cubicBezTo>
                      <a:pt x="10" y="22"/>
                      <a:pt x="21" y="11"/>
                      <a:pt x="31" y="0"/>
                    </a:cubicBezTo>
                  </a:path>
                </a:pathLst>
              </a:custGeom>
              <a:grpFill/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118" name="Freeform 257"/>
              <p:cNvSpPr>
                <a:spLocks noChangeArrowheads="1"/>
              </p:cNvSpPr>
              <p:nvPr/>
            </p:nvSpPr>
            <p:spPr bwMode="auto">
              <a:xfrm>
                <a:off x="6526213" y="4835525"/>
                <a:ext cx="15875" cy="50800"/>
              </a:xfrm>
              <a:custGeom>
                <a:avLst/>
                <a:gdLst>
                  <a:gd name="T0" fmla="*/ 0 w 49"/>
                  <a:gd name="T1" fmla="*/ 0 h 145"/>
                  <a:gd name="T2" fmla="*/ 0 w 49"/>
                  <a:gd name="T3" fmla="*/ 0 h 145"/>
                  <a:gd name="T4" fmla="*/ 15551 w 49"/>
                  <a:gd name="T5" fmla="*/ 39239 h 145"/>
                  <a:gd name="T6" fmla="*/ 10367 w 49"/>
                  <a:gd name="T7" fmla="*/ 50450 h 145"/>
                  <a:gd name="T8" fmla="*/ 15551 w 49"/>
                  <a:gd name="T9" fmla="*/ 39239 h 145"/>
                  <a:gd name="T10" fmla="*/ 0 w 49"/>
                  <a:gd name="T11" fmla="*/ 0 h 1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9" h="145">
                    <a:moveTo>
                      <a:pt x="0" y="0"/>
                    </a:moveTo>
                    <a:lnTo>
                      <a:pt x="0" y="0"/>
                    </a:lnTo>
                    <a:cubicBezTo>
                      <a:pt x="16" y="38"/>
                      <a:pt x="32" y="75"/>
                      <a:pt x="48" y="112"/>
                    </a:cubicBezTo>
                    <a:cubicBezTo>
                      <a:pt x="42" y="123"/>
                      <a:pt x="37" y="134"/>
                      <a:pt x="32" y="144"/>
                    </a:cubicBezTo>
                    <a:cubicBezTo>
                      <a:pt x="37" y="134"/>
                      <a:pt x="42" y="123"/>
                      <a:pt x="48" y="112"/>
                    </a:cubicBezTo>
                    <a:cubicBezTo>
                      <a:pt x="32" y="75"/>
                      <a:pt x="16" y="38"/>
                      <a:pt x="0" y="0"/>
                    </a:cubicBezTo>
                  </a:path>
                </a:pathLst>
              </a:custGeom>
              <a:grpFill/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119" name="Freeform 258"/>
              <p:cNvSpPr>
                <a:spLocks noChangeArrowheads="1"/>
              </p:cNvSpPr>
              <p:nvPr/>
            </p:nvSpPr>
            <p:spPr bwMode="auto">
              <a:xfrm>
                <a:off x="6275388" y="4857750"/>
                <a:ext cx="4762" cy="11113"/>
              </a:xfrm>
              <a:custGeom>
                <a:avLst/>
                <a:gdLst>
                  <a:gd name="T0" fmla="*/ 4465 w 16"/>
                  <a:gd name="T1" fmla="*/ 0 h 34"/>
                  <a:gd name="T2" fmla="*/ 0 w 16"/>
                  <a:gd name="T3" fmla="*/ 10785 h 34"/>
                  <a:gd name="T4" fmla="*/ 4465 w 16"/>
                  <a:gd name="T5" fmla="*/ 0 h 3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34">
                    <a:moveTo>
                      <a:pt x="15" y="0"/>
                    </a:moveTo>
                    <a:cubicBezTo>
                      <a:pt x="10" y="11"/>
                      <a:pt x="5" y="22"/>
                      <a:pt x="0" y="33"/>
                    </a:cubicBezTo>
                    <a:cubicBezTo>
                      <a:pt x="5" y="22"/>
                      <a:pt x="10" y="11"/>
                      <a:pt x="15" y="0"/>
                    </a:cubicBezTo>
                  </a:path>
                </a:pathLst>
              </a:custGeom>
              <a:grpFill/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</p:grpSp>
        <p:grpSp>
          <p:nvGrpSpPr>
            <p:cNvPr id="14" name="Gruppierung 20"/>
            <p:cNvGrpSpPr>
              <a:grpSpLocks/>
            </p:cNvGrpSpPr>
            <p:nvPr/>
          </p:nvGrpSpPr>
          <p:grpSpPr bwMode="auto">
            <a:xfrm>
              <a:off x="4010025" y="2811463"/>
              <a:ext cx="1087438" cy="1168400"/>
              <a:chOff x="4010025" y="2811463"/>
              <a:chExt cx="1087438" cy="1168400"/>
            </a:xfrm>
            <a:grpFill/>
          </p:grpSpPr>
          <p:sp>
            <p:nvSpPr>
              <p:cNvPr id="63" name="Freeform 190"/>
              <p:cNvSpPr>
                <a:spLocks noChangeArrowheads="1"/>
              </p:cNvSpPr>
              <p:nvPr/>
            </p:nvSpPr>
            <p:spPr bwMode="auto">
              <a:xfrm>
                <a:off x="4622800" y="2892425"/>
                <a:ext cx="28575" cy="15875"/>
              </a:xfrm>
              <a:custGeom>
                <a:avLst/>
                <a:gdLst>
                  <a:gd name="T0" fmla="*/ 5924 w 82"/>
                  <a:gd name="T1" fmla="*/ 0 h 48"/>
                  <a:gd name="T2" fmla="*/ 0 w 82"/>
                  <a:gd name="T3" fmla="*/ 5292 h 48"/>
                  <a:gd name="T4" fmla="*/ 0 w 82"/>
                  <a:gd name="T5" fmla="*/ 10583 h 48"/>
                  <a:gd name="T6" fmla="*/ 22302 w 82"/>
                  <a:gd name="T7" fmla="*/ 15544 h 48"/>
                  <a:gd name="T8" fmla="*/ 28227 w 82"/>
                  <a:gd name="T9" fmla="*/ 15544 h 48"/>
                  <a:gd name="T10" fmla="*/ 16727 w 82"/>
                  <a:gd name="T11" fmla="*/ 0 h 48"/>
                  <a:gd name="T12" fmla="*/ 5924 w 82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2" h="48">
                    <a:moveTo>
                      <a:pt x="17" y="0"/>
                    </a:moveTo>
                    <a:cubicBezTo>
                      <a:pt x="11" y="6"/>
                      <a:pt x="6" y="11"/>
                      <a:pt x="0" y="16"/>
                    </a:cubicBezTo>
                    <a:cubicBezTo>
                      <a:pt x="0" y="21"/>
                      <a:pt x="0" y="27"/>
                      <a:pt x="0" y="32"/>
                    </a:cubicBezTo>
                    <a:cubicBezTo>
                      <a:pt x="22" y="37"/>
                      <a:pt x="43" y="42"/>
                      <a:pt x="64" y="47"/>
                    </a:cubicBezTo>
                    <a:cubicBezTo>
                      <a:pt x="70" y="47"/>
                      <a:pt x="75" y="47"/>
                      <a:pt x="81" y="47"/>
                    </a:cubicBezTo>
                    <a:cubicBezTo>
                      <a:pt x="70" y="32"/>
                      <a:pt x="59" y="16"/>
                      <a:pt x="48" y="0"/>
                    </a:cubicBezTo>
                    <a:cubicBezTo>
                      <a:pt x="38" y="0"/>
                      <a:pt x="27" y="0"/>
                      <a:pt x="17" y="0"/>
                    </a:cubicBezTo>
                  </a:path>
                </a:pathLst>
              </a:custGeom>
              <a:grpFill/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64" name="Freeform 271"/>
              <p:cNvSpPr>
                <a:spLocks noChangeArrowheads="1"/>
              </p:cNvSpPr>
              <p:nvPr/>
            </p:nvSpPr>
            <p:spPr bwMode="auto">
              <a:xfrm>
                <a:off x="4211638" y="3006725"/>
                <a:ext cx="15875" cy="0"/>
              </a:xfrm>
              <a:custGeom>
                <a:avLst/>
                <a:gdLst>
                  <a:gd name="T0" fmla="*/ 0 w 49"/>
                  <a:gd name="T1" fmla="*/ 0 h 1"/>
                  <a:gd name="T2" fmla="*/ 0 w 49"/>
                  <a:gd name="T3" fmla="*/ 0 h 1"/>
                  <a:gd name="T4" fmla="*/ 15551 w 49"/>
                  <a:gd name="T5" fmla="*/ 0 h 1"/>
                  <a:gd name="T6" fmla="*/ 0 w 49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9" h="1">
                    <a:moveTo>
                      <a:pt x="0" y="0"/>
                    </a:moveTo>
                    <a:lnTo>
                      <a:pt x="0" y="0"/>
                    </a:lnTo>
                    <a:cubicBezTo>
                      <a:pt x="16" y="0"/>
                      <a:pt x="32" y="0"/>
                      <a:pt x="48" y="0"/>
                    </a:cubicBezTo>
                    <a:cubicBezTo>
                      <a:pt x="32" y="0"/>
                      <a:pt x="16" y="0"/>
                      <a:pt x="0" y="0"/>
                    </a:cubicBezTo>
                  </a:path>
                </a:pathLst>
              </a:custGeom>
              <a:grpFill/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65" name="Freeform 272"/>
              <p:cNvSpPr>
                <a:spLocks noChangeArrowheads="1"/>
              </p:cNvSpPr>
              <p:nvPr/>
            </p:nvSpPr>
            <p:spPr bwMode="auto">
              <a:xfrm>
                <a:off x="4864100" y="2868613"/>
                <a:ext cx="73025" cy="66675"/>
              </a:xfrm>
              <a:custGeom>
                <a:avLst/>
                <a:gdLst>
                  <a:gd name="T0" fmla="*/ 0 w 208"/>
                  <a:gd name="T1" fmla="*/ 55504 h 191"/>
                  <a:gd name="T2" fmla="*/ 22469 w 208"/>
                  <a:gd name="T3" fmla="*/ 55504 h 191"/>
                  <a:gd name="T4" fmla="*/ 22469 w 208"/>
                  <a:gd name="T5" fmla="*/ 60741 h 191"/>
                  <a:gd name="T6" fmla="*/ 33704 w 208"/>
                  <a:gd name="T7" fmla="*/ 66326 h 191"/>
                  <a:gd name="T8" fmla="*/ 33704 w 208"/>
                  <a:gd name="T9" fmla="*/ 60741 h 191"/>
                  <a:gd name="T10" fmla="*/ 28087 w 208"/>
                  <a:gd name="T11" fmla="*/ 55504 h 191"/>
                  <a:gd name="T12" fmla="*/ 50556 w 208"/>
                  <a:gd name="T13" fmla="*/ 43985 h 191"/>
                  <a:gd name="T14" fmla="*/ 61439 w 208"/>
                  <a:gd name="T15" fmla="*/ 43985 h 191"/>
                  <a:gd name="T16" fmla="*/ 61439 w 208"/>
                  <a:gd name="T17" fmla="*/ 55504 h 191"/>
                  <a:gd name="T18" fmla="*/ 67408 w 208"/>
                  <a:gd name="T19" fmla="*/ 55504 h 191"/>
                  <a:gd name="T20" fmla="*/ 72674 w 208"/>
                  <a:gd name="T21" fmla="*/ 43985 h 191"/>
                  <a:gd name="T22" fmla="*/ 50556 w 208"/>
                  <a:gd name="T23" fmla="*/ 33163 h 191"/>
                  <a:gd name="T24" fmla="*/ 61439 w 208"/>
                  <a:gd name="T25" fmla="*/ 16058 h 191"/>
                  <a:gd name="T26" fmla="*/ 33704 w 208"/>
                  <a:gd name="T27" fmla="*/ 10822 h 191"/>
                  <a:gd name="T28" fmla="*/ 28087 w 208"/>
                  <a:gd name="T29" fmla="*/ 5236 h 191"/>
                  <a:gd name="T30" fmla="*/ 33704 w 208"/>
                  <a:gd name="T31" fmla="*/ 0 h 191"/>
                  <a:gd name="T32" fmla="*/ 16852 w 208"/>
                  <a:gd name="T33" fmla="*/ 0 h 191"/>
                  <a:gd name="T34" fmla="*/ 5617 w 208"/>
                  <a:gd name="T35" fmla="*/ 16058 h 191"/>
                  <a:gd name="T36" fmla="*/ 16852 w 208"/>
                  <a:gd name="T37" fmla="*/ 5236 h 191"/>
                  <a:gd name="T38" fmla="*/ 11235 w 208"/>
                  <a:gd name="T39" fmla="*/ 16058 h 191"/>
                  <a:gd name="T40" fmla="*/ 28087 w 208"/>
                  <a:gd name="T41" fmla="*/ 5236 h 191"/>
                  <a:gd name="T42" fmla="*/ 39321 w 208"/>
                  <a:gd name="T43" fmla="*/ 16058 h 191"/>
                  <a:gd name="T44" fmla="*/ 44938 w 208"/>
                  <a:gd name="T45" fmla="*/ 16058 h 191"/>
                  <a:gd name="T46" fmla="*/ 44938 w 208"/>
                  <a:gd name="T47" fmla="*/ 27578 h 191"/>
                  <a:gd name="T48" fmla="*/ 28087 w 208"/>
                  <a:gd name="T49" fmla="*/ 16058 h 191"/>
                  <a:gd name="T50" fmla="*/ 28087 w 208"/>
                  <a:gd name="T51" fmla="*/ 21992 h 191"/>
                  <a:gd name="T52" fmla="*/ 28087 w 208"/>
                  <a:gd name="T53" fmla="*/ 10822 h 191"/>
                  <a:gd name="T54" fmla="*/ 22469 w 208"/>
                  <a:gd name="T55" fmla="*/ 21992 h 191"/>
                  <a:gd name="T56" fmla="*/ 0 w 208"/>
                  <a:gd name="T57" fmla="*/ 16058 h 191"/>
                  <a:gd name="T58" fmla="*/ 16852 w 208"/>
                  <a:gd name="T59" fmla="*/ 27578 h 191"/>
                  <a:gd name="T60" fmla="*/ 5617 w 208"/>
                  <a:gd name="T61" fmla="*/ 33163 h 191"/>
                  <a:gd name="T62" fmla="*/ 16852 w 208"/>
                  <a:gd name="T63" fmla="*/ 38399 h 191"/>
                  <a:gd name="T64" fmla="*/ 0 w 208"/>
                  <a:gd name="T65" fmla="*/ 43985 h 191"/>
                  <a:gd name="T66" fmla="*/ 0 w 208"/>
                  <a:gd name="T67" fmla="*/ 55504 h 19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08" h="191">
                    <a:moveTo>
                      <a:pt x="0" y="159"/>
                    </a:moveTo>
                    <a:cubicBezTo>
                      <a:pt x="21" y="159"/>
                      <a:pt x="43" y="159"/>
                      <a:pt x="64" y="159"/>
                    </a:cubicBezTo>
                    <a:cubicBezTo>
                      <a:pt x="64" y="164"/>
                      <a:pt x="64" y="169"/>
                      <a:pt x="64" y="174"/>
                    </a:cubicBezTo>
                    <a:cubicBezTo>
                      <a:pt x="75" y="180"/>
                      <a:pt x="85" y="185"/>
                      <a:pt x="96" y="190"/>
                    </a:cubicBezTo>
                    <a:cubicBezTo>
                      <a:pt x="96" y="185"/>
                      <a:pt x="96" y="180"/>
                      <a:pt x="96" y="174"/>
                    </a:cubicBezTo>
                    <a:cubicBezTo>
                      <a:pt x="91" y="169"/>
                      <a:pt x="85" y="164"/>
                      <a:pt x="80" y="159"/>
                    </a:cubicBezTo>
                    <a:cubicBezTo>
                      <a:pt x="101" y="148"/>
                      <a:pt x="123" y="137"/>
                      <a:pt x="144" y="126"/>
                    </a:cubicBezTo>
                    <a:cubicBezTo>
                      <a:pt x="154" y="126"/>
                      <a:pt x="165" y="126"/>
                      <a:pt x="175" y="126"/>
                    </a:cubicBezTo>
                    <a:cubicBezTo>
                      <a:pt x="175" y="137"/>
                      <a:pt x="175" y="148"/>
                      <a:pt x="175" y="159"/>
                    </a:cubicBezTo>
                    <a:cubicBezTo>
                      <a:pt x="181" y="159"/>
                      <a:pt x="186" y="159"/>
                      <a:pt x="192" y="159"/>
                    </a:cubicBezTo>
                    <a:cubicBezTo>
                      <a:pt x="197" y="148"/>
                      <a:pt x="202" y="137"/>
                      <a:pt x="207" y="126"/>
                    </a:cubicBezTo>
                    <a:cubicBezTo>
                      <a:pt x="186" y="116"/>
                      <a:pt x="165" y="105"/>
                      <a:pt x="144" y="95"/>
                    </a:cubicBezTo>
                    <a:cubicBezTo>
                      <a:pt x="154" y="79"/>
                      <a:pt x="165" y="63"/>
                      <a:pt x="175" y="46"/>
                    </a:cubicBezTo>
                    <a:cubicBezTo>
                      <a:pt x="149" y="41"/>
                      <a:pt x="123" y="36"/>
                      <a:pt x="96" y="31"/>
                    </a:cubicBezTo>
                    <a:cubicBezTo>
                      <a:pt x="91" y="26"/>
                      <a:pt x="85" y="20"/>
                      <a:pt x="80" y="15"/>
                    </a:cubicBezTo>
                    <a:cubicBezTo>
                      <a:pt x="85" y="10"/>
                      <a:pt x="91" y="5"/>
                      <a:pt x="96" y="0"/>
                    </a:cubicBezTo>
                    <a:cubicBezTo>
                      <a:pt x="80" y="0"/>
                      <a:pt x="64" y="0"/>
                      <a:pt x="48" y="0"/>
                    </a:cubicBezTo>
                    <a:cubicBezTo>
                      <a:pt x="38" y="15"/>
                      <a:pt x="27" y="31"/>
                      <a:pt x="16" y="46"/>
                    </a:cubicBezTo>
                    <a:cubicBezTo>
                      <a:pt x="27" y="36"/>
                      <a:pt x="38" y="25"/>
                      <a:pt x="48" y="15"/>
                    </a:cubicBezTo>
                    <a:cubicBezTo>
                      <a:pt x="43" y="25"/>
                      <a:pt x="38" y="36"/>
                      <a:pt x="32" y="46"/>
                    </a:cubicBezTo>
                    <a:cubicBezTo>
                      <a:pt x="48" y="36"/>
                      <a:pt x="64" y="25"/>
                      <a:pt x="80" y="15"/>
                    </a:cubicBezTo>
                    <a:cubicBezTo>
                      <a:pt x="91" y="25"/>
                      <a:pt x="102" y="36"/>
                      <a:pt x="112" y="46"/>
                    </a:cubicBezTo>
                    <a:cubicBezTo>
                      <a:pt x="117" y="46"/>
                      <a:pt x="123" y="46"/>
                      <a:pt x="128" y="46"/>
                    </a:cubicBezTo>
                    <a:cubicBezTo>
                      <a:pt x="128" y="57"/>
                      <a:pt x="128" y="68"/>
                      <a:pt x="128" y="79"/>
                    </a:cubicBezTo>
                    <a:cubicBezTo>
                      <a:pt x="112" y="68"/>
                      <a:pt x="96" y="57"/>
                      <a:pt x="80" y="46"/>
                    </a:cubicBezTo>
                    <a:cubicBezTo>
                      <a:pt x="80" y="52"/>
                      <a:pt x="80" y="58"/>
                      <a:pt x="80" y="63"/>
                    </a:cubicBezTo>
                    <a:cubicBezTo>
                      <a:pt x="80" y="53"/>
                      <a:pt x="80" y="42"/>
                      <a:pt x="80" y="31"/>
                    </a:cubicBezTo>
                    <a:cubicBezTo>
                      <a:pt x="75" y="42"/>
                      <a:pt x="69" y="53"/>
                      <a:pt x="64" y="63"/>
                    </a:cubicBezTo>
                    <a:cubicBezTo>
                      <a:pt x="43" y="58"/>
                      <a:pt x="21" y="52"/>
                      <a:pt x="0" y="46"/>
                    </a:cubicBezTo>
                    <a:cubicBezTo>
                      <a:pt x="16" y="57"/>
                      <a:pt x="32" y="68"/>
                      <a:pt x="48" y="79"/>
                    </a:cubicBezTo>
                    <a:cubicBezTo>
                      <a:pt x="38" y="84"/>
                      <a:pt x="27" y="90"/>
                      <a:pt x="16" y="95"/>
                    </a:cubicBezTo>
                    <a:cubicBezTo>
                      <a:pt x="27" y="100"/>
                      <a:pt x="38" y="105"/>
                      <a:pt x="48" y="110"/>
                    </a:cubicBezTo>
                    <a:cubicBezTo>
                      <a:pt x="32" y="116"/>
                      <a:pt x="16" y="121"/>
                      <a:pt x="0" y="126"/>
                    </a:cubicBezTo>
                    <a:cubicBezTo>
                      <a:pt x="0" y="137"/>
                      <a:pt x="0" y="148"/>
                      <a:pt x="0" y="159"/>
                    </a:cubicBezTo>
                  </a:path>
                </a:pathLst>
              </a:custGeom>
              <a:grpFill/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66" name="Freeform 273"/>
              <p:cNvSpPr>
                <a:spLocks noChangeArrowheads="1"/>
              </p:cNvSpPr>
              <p:nvPr/>
            </p:nvSpPr>
            <p:spPr bwMode="auto">
              <a:xfrm>
                <a:off x="4010025" y="2811463"/>
                <a:ext cx="1087438" cy="1168400"/>
              </a:xfrm>
              <a:custGeom>
                <a:avLst/>
                <a:gdLst>
                  <a:gd name="T0" fmla="*/ 108888 w 3026"/>
                  <a:gd name="T1" fmla="*/ 383713 h 3249"/>
                  <a:gd name="T2" fmla="*/ 103138 w 3026"/>
                  <a:gd name="T3" fmla="*/ 446646 h 3249"/>
                  <a:gd name="T4" fmla="*/ 40249 w 3026"/>
                  <a:gd name="T5" fmla="*/ 469662 h 3249"/>
                  <a:gd name="T6" fmla="*/ 40249 w 3026"/>
                  <a:gd name="T7" fmla="*/ 475415 h 3249"/>
                  <a:gd name="T8" fmla="*/ 45639 w 3026"/>
                  <a:gd name="T9" fmla="*/ 532235 h 3249"/>
                  <a:gd name="T10" fmla="*/ 0 w 3026"/>
                  <a:gd name="T11" fmla="*/ 595528 h 3249"/>
                  <a:gd name="T12" fmla="*/ 17250 w 3026"/>
                  <a:gd name="T13" fmla="*/ 635446 h 3249"/>
                  <a:gd name="T14" fmla="*/ 40249 w 3026"/>
                  <a:gd name="T15" fmla="*/ 675723 h 3249"/>
                  <a:gd name="T16" fmla="*/ 34140 w 3026"/>
                  <a:gd name="T17" fmla="*/ 732902 h 3249"/>
                  <a:gd name="T18" fmla="*/ 57139 w 3026"/>
                  <a:gd name="T19" fmla="*/ 836113 h 3249"/>
                  <a:gd name="T20" fmla="*/ 125778 w 3026"/>
                  <a:gd name="T21" fmla="*/ 870276 h 3249"/>
                  <a:gd name="T22" fmla="*/ 183276 w 3026"/>
                  <a:gd name="T23" fmla="*/ 876030 h 3249"/>
                  <a:gd name="T24" fmla="*/ 223166 w 3026"/>
                  <a:gd name="T25" fmla="*/ 1002256 h 3249"/>
                  <a:gd name="T26" fmla="*/ 205916 w 3026"/>
                  <a:gd name="T27" fmla="*/ 1122369 h 3249"/>
                  <a:gd name="T28" fmla="*/ 257665 w 3026"/>
                  <a:gd name="T29" fmla="*/ 1122369 h 3249"/>
                  <a:gd name="T30" fmla="*/ 314804 w 3026"/>
                  <a:gd name="T31" fmla="*/ 1111221 h 3249"/>
                  <a:gd name="T32" fmla="*/ 309054 w 3026"/>
                  <a:gd name="T33" fmla="*/ 1111221 h 3249"/>
                  <a:gd name="T34" fmla="*/ 337803 w 3026"/>
                  <a:gd name="T35" fmla="*/ 1093599 h 3249"/>
                  <a:gd name="T36" fmla="*/ 348943 w 3026"/>
                  <a:gd name="T37" fmla="*/ 1093599 h 3249"/>
                  <a:gd name="T38" fmla="*/ 440581 w 3026"/>
                  <a:gd name="T39" fmla="*/ 1128123 h 3249"/>
                  <a:gd name="T40" fmla="*/ 475080 w 3026"/>
                  <a:gd name="T41" fmla="*/ 1128123 h 3249"/>
                  <a:gd name="T42" fmla="*/ 520720 w 3026"/>
                  <a:gd name="T43" fmla="*/ 1150779 h 3249"/>
                  <a:gd name="T44" fmla="*/ 543719 w 3026"/>
                  <a:gd name="T45" fmla="*/ 1122369 h 3249"/>
                  <a:gd name="T46" fmla="*/ 641107 w 3026"/>
                  <a:gd name="T47" fmla="*/ 1139631 h 3249"/>
                  <a:gd name="T48" fmla="*/ 692496 w 3026"/>
                  <a:gd name="T49" fmla="*/ 1116615 h 3249"/>
                  <a:gd name="T50" fmla="*/ 766885 w 3026"/>
                  <a:gd name="T51" fmla="*/ 1093599 h 3249"/>
                  <a:gd name="T52" fmla="*/ 829773 w 3026"/>
                  <a:gd name="T53" fmla="*/ 1105107 h 3249"/>
                  <a:gd name="T54" fmla="*/ 858163 w 3026"/>
                  <a:gd name="T55" fmla="*/ 1099353 h 3249"/>
                  <a:gd name="T56" fmla="*/ 824024 w 3026"/>
                  <a:gd name="T57" fmla="*/ 1036420 h 3249"/>
                  <a:gd name="T58" fmla="*/ 955551 w 3026"/>
                  <a:gd name="T59" fmla="*/ 961979 h 3249"/>
                  <a:gd name="T60" fmla="*/ 909912 w 3026"/>
                  <a:gd name="T61" fmla="*/ 910554 h 3249"/>
                  <a:gd name="T62" fmla="*/ 795634 w 3026"/>
                  <a:gd name="T63" fmla="*/ 801589 h 3249"/>
                  <a:gd name="T64" fmla="*/ 743885 w 3026"/>
                  <a:gd name="T65" fmla="*/ 704492 h 3249"/>
                  <a:gd name="T66" fmla="*/ 829773 w 3026"/>
                  <a:gd name="T67" fmla="*/ 686871 h 3249"/>
                  <a:gd name="T68" fmla="*/ 875413 w 3026"/>
                  <a:gd name="T69" fmla="*/ 664215 h 3249"/>
                  <a:gd name="T70" fmla="*/ 892662 w 3026"/>
                  <a:gd name="T71" fmla="*/ 658461 h 3249"/>
                  <a:gd name="T72" fmla="*/ 1012690 w 3026"/>
                  <a:gd name="T73" fmla="*/ 612790 h 3249"/>
                  <a:gd name="T74" fmla="*/ 1035689 w 3026"/>
                  <a:gd name="T75" fmla="*/ 612790 h 3249"/>
                  <a:gd name="T76" fmla="*/ 1087079 w 3026"/>
                  <a:gd name="T77" fmla="*/ 561005 h 3249"/>
                  <a:gd name="T78" fmla="*/ 1035689 w 3026"/>
                  <a:gd name="T79" fmla="*/ 480810 h 3249"/>
                  <a:gd name="T80" fmla="*/ 1035689 w 3026"/>
                  <a:gd name="T81" fmla="*/ 377959 h 3249"/>
                  <a:gd name="T82" fmla="*/ 989691 w 3026"/>
                  <a:gd name="T83" fmla="*/ 206061 h 3249"/>
                  <a:gd name="T84" fmla="*/ 944051 w 3026"/>
                  <a:gd name="T85" fmla="*/ 166144 h 3249"/>
                  <a:gd name="T86" fmla="*/ 852413 w 3026"/>
                  <a:gd name="T87" fmla="*/ 114718 h 3249"/>
                  <a:gd name="T88" fmla="*/ 789525 w 3026"/>
                  <a:gd name="T89" fmla="*/ 102851 h 3249"/>
                  <a:gd name="T90" fmla="*/ 829773 w 3026"/>
                  <a:gd name="T91" fmla="*/ 91703 h 3249"/>
                  <a:gd name="T92" fmla="*/ 686387 w 3026"/>
                  <a:gd name="T93" fmla="*/ 131980 h 3249"/>
                  <a:gd name="T94" fmla="*/ 641107 w 3026"/>
                  <a:gd name="T95" fmla="*/ 166144 h 3249"/>
                  <a:gd name="T96" fmla="*/ 623857 w 3026"/>
                  <a:gd name="T97" fmla="*/ 97097 h 3249"/>
                  <a:gd name="T98" fmla="*/ 497720 w 3026"/>
                  <a:gd name="T99" fmla="*/ 74081 h 3249"/>
                  <a:gd name="T100" fmla="*/ 475080 w 3026"/>
                  <a:gd name="T101" fmla="*/ 45672 h 3249"/>
                  <a:gd name="T102" fmla="*/ 302945 w 3026"/>
                  <a:gd name="T103" fmla="*/ 22656 h 3249"/>
                  <a:gd name="T104" fmla="*/ 302945 w 3026"/>
                  <a:gd name="T105" fmla="*/ 28769 h 3249"/>
                  <a:gd name="T106" fmla="*/ 360802 w 3026"/>
                  <a:gd name="T107" fmla="*/ 97097 h 3249"/>
                  <a:gd name="T108" fmla="*/ 360802 w 3026"/>
                  <a:gd name="T109" fmla="*/ 120113 h 3249"/>
                  <a:gd name="T110" fmla="*/ 417582 w 3026"/>
                  <a:gd name="T111" fmla="*/ 177292 h 3249"/>
                  <a:gd name="T112" fmla="*/ 360802 w 3026"/>
                  <a:gd name="T113" fmla="*/ 183405 h 3249"/>
                  <a:gd name="T114" fmla="*/ 320553 w 3026"/>
                  <a:gd name="T115" fmla="*/ 251733 h 3249"/>
                  <a:gd name="T116" fmla="*/ 297554 w 3026"/>
                  <a:gd name="T117" fmla="*/ 234831 h 3249"/>
                  <a:gd name="T118" fmla="*/ 154527 w 3026"/>
                  <a:gd name="T119" fmla="*/ 217569 h 3249"/>
                  <a:gd name="T120" fmla="*/ 171417 w 3026"/>
                  <a:gd name="T121" fmla="*/ 257487 h 324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3026" h="3249">
                    <a:moveTo>
                      <a:pt x="413" y="1003"/>
                    </a:moveTo>
                    <a:cubicBezTo>
                      <a:pt x="382" y="998"/>
                      <a:pt x="350" y="993"/>
                      <a:pt x="318" y="987"/>
                    </a:cubicBezTo>
                    <a:cubicBezTo>
                      <a:pt x="313" y="993"/>
                      <a:pt x="308" y="998"/>
                      <a:pt x="303" y="1003"/>
                    </a:cubicBezTo>
                    <a:cubicBezTo>
                      <a:pt x="308" y="1009"/>
                      <a:pt x="313" y="1014"/>
                      <a:pt x="318" y="1019"/>
                    </a:cubicBezTo>
                    <a:cubicBezTo>
                      <a:pt x="308" y="1024"/>
                      <a:pt x="297" y="1030"/>
                      <a:pt x="287" y="1035"/>
                    </a:cubicBezTo>
                    <a:cubicBezTo>
                      <a:pt x="292" y="1046"/>
                      <a:pt x="297" y="1057"/>
                      <a:pt x="303" y="1067"/>
                    </a:cubicBezTo>
                    <a:cubicBezTo>
                      <a:pt x="329" y="1067"/>
                      <a:pt x="356" y="1067"/>
                      <a:pt x="382" y="1067"/>
                    </a:cubicBezTo>
                    <a:cubicBezTo>
                      <a:pt x="392" y="1078"/>
                      <a:pt x="403" y="1088"/>
                      <a:pt x="413" y="1099"/>
                    </a:cubicBezTo>
                    <a:cubicBezTo>
                      <a:pt x="413" y="1120"/>
                      <a:pt x="413" y="1141"/>
                      <a:pt x="413" y="1162"/>
                    </a:cubicBezTo>
                    <a:cubicBezTo>
                      <a:pt x="371" y="1189"/>
                      <a:pt x="329" y="1215"/>
                      <a:pt x="287" y="1242"/>
                    </a:cubicBezTo>
                    <a:cubicBezTo>
                      <a:pt x="302" y="1252"/>
                      <a:pt x="318" y="1263"/>
                      <a:pt x="334" y="1273"/>
                    </a:cubicBezTo>
                    <a:cubicBezTo>
                      <a:pt x="324" y="1284"/>
                      <a:pt x="313" y="1295"/>
                      <a:pt x="303" y="1306"/>
                    </a:cubicBezTo>
                    <a:cubicBezTo>
                      <a:pt x="266" y="1311"/>
                      <a:pt x="228" y="1317"/>
                      <a:pt x="191" y="1322"/>
                    </a:cubicBezTo>
                    <a:cubicBezTo>
                      <a:pt x="191" y="1327"/>
                      <a:pt x="191" y="1332"/>
                      <a:pt x="191" y="1337"/>
                    </a:cubicBezTo>
                    <a:cubicBezTo>
                      <a:pt x="165" y="1327"/>
                      <a:pt x="138" y="1316"/>
                      <a:pt x="112" y="1306"/>
                    </a:cubicBezTo>
                    <a:cubicBezTo>
                      <a:pt x="106" y="1306"/>
                      <a:pt x="101" y="1306"/>
                      <a:pt x="95" y="1306"/>
                    </a:cubicBezTo>
                    <a:cubicBezTo>
                      <a:pt x="101" y="1311"/>
                      <a:pt x="106" y="1317"/>
                      <a:pt x="112" y="1322"/>
                    </a:cubicBezTo>
                    <a:cubicBezTo>
                      <a:pt x="101" y="1322"/>
                      <a:pt x="90" y="1322"/>
                      <a:pt x="80" y="1322"/>
                    </a:cubicBezTo>
                    <a:cubicBezTo>
                      <a:pt x="69" y="1327"/>
                      <a:pt x="59" y="1332"/>
                      <a:pt x="48" y="1337"/>
                    </a:cubicBezTo>
                    <a:cubicBezTo>
                      <a:pt x="48" y="1348"/>
                      <a:pt x="48" y="1359"/>
                      <a:pt x="48" y="1370"/>
                    </a:cubicBezTo>
                    <a:cubicBezTo>
                      <a:pt x="64" y="1380"/>
                      <a:pt x="79" y="1391"/>
                      <a:pt x="95" y="1401"/>
                    </a:cubicBezTo>
                    <a:cubicBezTo>
                      <a:pt x="95" y="1407"/>
                      <a:pt x="95" y="1412"/>
                      <a:pt x="95" y="1417"/>
                    </a:cubicBezTo>
                    <a:cubicBezTo>
                      <a:pt x="106" y="1438"/>
                      <a:pt x="117" y="1459"/>
                      <a:pt x="127" y="1480"/>
                    </a:cubicBezTo>
                    <a:cubicBezTo>
                      <a:pt x="127" y="1496"/>
                      <a:pt x="127" y="1513"/>
                      <a:pt x="127" y="1529"/>
                    </a:cubicBezTo>
                    <a:cubicBezTo>
                      <a:pt x="111" y="1550"/>
                      <a:pt x="96" y="1571"/>
                      <a:pt x="80" y="1592"/>
                    </a:cubicBezTo>
                    <a:cubicBezTo>
                      <a:pt x="85" y="1597"/>
                      <a:pt x="90" y="1603"/>
                      <a:pt x="95" y="1608"/>
                    </a:cubicBezTo>
                    <a:cubicBezTo>
                      <a:pt x="101" y="1608"/>
                      <a:pt x="106" y="1608"/>
                      <a:pt x="112" y="1608"/>
                    </a:cubicBezTo>
                    <a:cubicBezTo>
                      <a:pt x="85" y="1624"/>
                      <a:pt x="59" y="1640"/>
                      <a:pt x="32" y="1656"/>
                    </a:cubicBezTo>
                    <a:cubicBezTo>
                      <a:pt x="21" y="1656"/>
                      <a:pt x="11" y="1656"/>
                      <a:pt x="0" y="1656"/>
                    </a:cubicBezTo>
                    <a:cubicBezTo>
                      <a:pt x="6" y="1667"/>
                      <a:pt x="11" y="1677"/>
                      <a:pt x="16" y="1688"/>
                    </a:cubicBezTo>
                    <a:cubicBezTo>
                      <a:pt x="32" y="1688"/>
                      <a:pt x="48" y="1688"/>
                      <a:pt x="63" y="1688"/>
                    </a:cubicBezTo>
                    <a:cubicBezTo>
                      <a:pt x="63" y="1693"/>
                      <a:pt x="63" y="1699"/>
                      <a:pt x="63" y="1704"/>
                    </a:cubicBezTo>
                    <a:cubicBezTo>
                      <a:pt x="69" y="1709"/>
                      <a:pt x="74" y="1714"/>
                      <a:pt x="80" y="1720"/>
                    </a:cubicBezTo>
                    <a:cubicBezTo>
                      <a:pt x="69" y="1735"/>
                      <a:pt x="59" y="1751"/>
                      <a:pt x="48" y="1767"/>
                    </a:cubicBezTo>
                    <a:cubicBezTo>
                      <a:pt x="48" y="1773"/>
                      <a:pt x="48" y="1778"/>
                      <a:pt x="48" y="1783"/>
                    </a:cubicBezTo>
                    <a:cubicBezTo>
                      <a:pt x="59" y="1789"/>
                      <a:pt x="69" y="1794"/>
                      <a:pt x="80" y="1799"/>
                    </a:cubicBezTo>
                    <a:cubicBezTo>
                      <a:pt x="90" y="1810"/>
                      <a:pt x="101" y="1820"/>
                      <a:pt x="112" y="1831"/>
                    </a:cubicBezTo>
                    <a:cubicBezTo>
                      <a:pt x="122" y="1831"/>
                      <a:pt x="133" y="1831"/>
                      <a:pt x="143" y="1831"/>
                    </a:cubicBezTo>
                    <a:cubicBezTo>
                      <a:pt x="133" y="1842"/>
                      <a:pt x="122" y="1852"/>
                      <a:pt x="112" y="1863"/>
                    </a:cubicBezTo>
                    <a:cubicBezTo>
                      <a:pt x="112" y="1868"/>
                      <a:pt x="112" y="1873"/>
                      <a:pt x="112" y="1879"/>
                    </a:cubicBezTo>
                    <a:cubicBezTo>
                      <a:pt x="117" y="1884"/>
                      <a:pt x="122" y="1890"/>
                      <a:pt x="127" y="1895"/>
                    </a:cubicBezTo>
                    <a:cubicBezTo>
                      <a:pt x="138" y="1895"/>
                      <a:pt x="148" y="1895"/>
                      <a:pt x="159" y="1895"/>
                    </a:cubicBezTo>
                    <a:cubicBezTo>
                      <a:pt x="164" y="1916"/>
                      <a:pt x="170" y="1938"/>
                      <a:pt x="175" y="1959"/>
                    </a:cubicBezTo>
                    <a:cubicBezTo>
                      <a:pt x="148" y="1975"/>
                      <a:pt x="122" y="1991"/>
                      <a:pt x="95" y="2007"/>
                    </a:cubicBezTo>
                    <a:cubicBezTo>
                      <a:pt x="95" y="2017"/>
                      <a:pt x="95" y="2028"/>
                      <a:pt x="95" y="2038"/>
                    </a:cubicBezTo>
                    <a:cubicBezTo>
                      <a:pt x="90" y="2054"/>
                      <a:pt x="85" y="2070"/>
                      <a:pt x="80" y="2086"/>
                    </a:cubicBezTo>
                    <a:cubicBezTo>
                      <a:pt x="96" y="2102"/>
                      <a:pt x="111" y="2118"/>
                      <a:pt x="127" y="2134"/>
                    </a:cubicBezTo>
                    <a:cubicBezTo>
                      <a:pt x="154" y="2150"/>
                      <a:pt x="180" y="2166"/>
                      <a:pt x="206" y="2181"/>
                    </a:cubicBezTo>
                    <a:cubicBezTo>
                      <a:pt x="206" y="2192"/>
                      <a:pt x="206" y="2203"/>
                      <a:pt x="206" y="2213"/>
                    </a:cubicBezTo>
                    <a:cubicBezTo>
                      <a:pt x="191" y="2235"/>
                      <a:pt x="175" y="2256"/>
                      <a:pt x="159" y="2277"/>
                    </a:cubicBezTo>
                    <a:cubicBezTo>
                      <a:pt x="159" y="2293"/>
                      <a:pt x="159" y="2309"/>
                      <a:pt x="159" y="2325"/>
                    </a:cubicBezTo>
                    <a:cubicBezTo>
                      <a:pt x="180" y="2330"/>
                      <a:pt x="201" y="2335"/>
                      <a:pt x="223" y="2340"/>
                    </a:cubicBezTo>
                    <a:cubicBezTo>
                      <a:pt x="244" y="2378"/>
                      <a:pt x="265" y="2415"/>
                      <a:pt x="287" y="2453"/>
                    </a:cubicBezTo>
                    <a:cubicBezTo>
                      <a:pt x="297" y="2453"/>
                      <a:pt x="308" y="2453"/>
                      <a:pt x="318" y="2453"/>
                    </a:cubicBezTo>
                    <a:cubicBezTo>
                      <a:pt x="318" y="2442"/>
                      <a:pt x="318" y="2431"/>
                      <a:pt x="318" y="2420"/>
                    </a:cubicBezTo>
                    <a:cubicBezTo>
                      <a:pt x="329" y="2420"/>
                      <a:pt x="340" y="2420"/>
                      <a:pt x="350" y="2420"/>
                    </a:cubicBezTo>
                    <a:cubicBezTo>
                      <a:pt x="361" y="2426"/>
                      <a:pt x="371" y="2431"/>
                      <a:pt x="382" y="2436"/>
                    </a:cubicBezTo>
                    <a:cubicBezTo>
                      <a:pt x="382" y="2447"/>
                      <a:pt x="382" y="2457"/>
                      <a:pt x="382" y="2468"/>
                    </a:cubicBezTo>
                    <a:cubicBezTo>
                      <a:pt x="387" y="2463"/>
                      <a:pt x="393" y="2458"/>
                      <a:pt x="398" y="2453"/>
                    </a:cubicBezTo>
                    <a:cubicBezTo>
                      <a:pt x="419" y="2458"/>
                      <a:pt x="441" y="2463"/>
                      <a:pt x="462" y="2468"/>
                    </a:cubicBezTo>
                    <a:cubicBezTo>
                      <a:pt x="478" y="2457"/>
                      <a:pt x="494" y="2447"/>
                      <a:pt x="510" y="2436"/>
                    </a:cubicBezTo>
                    <a:cubicBezTo>
                      <a:pt x="536" y="2457"/>
                      <a:pt x="562" y="2478"/>
                      <a:pt x="589" y="2500"/>
                    </a:cubicBezTo>
                    <a:cubicBezTo>
                      <a:pt x="621" y="2500"/>
                      <a:pt x="653" y="2500"/>
                      <a:pt x="685" y="2500"/>
                    </a:cubicBezTo>
                    <a:cubicBezTo>
                      <a:pt x="717" y="2510"/>
                      <a:pt x="749" y="2521"/>
                      <a:pt x="780" y="2532"/>
                    </a:cubicBezTo>
                    <a:cubicBezTo>
                      <a:pt x="764" y="2553"/>
                      <a:pt x="748" y="2575"/>
                      <a:pt x="732" y="2596"/>
                    </a:cubicBezTo>
                    <a:cubicBezTo>
                      <a:pt x="700" y="2622"/>
                      <a:pt x="668" y="2649"/>
                      <a:pt x="637" y="2675"/>
                    </a:cubicBezTo>
                    <a:cubicBezTo>
                      <a:pt x="631" y="2712"/>
                      <a:pt x="626" y="2749"/>
                      <a:pt x="621" y="2787"/>
                    </a:cubicBezTo>
                    <a:cubicBezTo>
                      <a:pt x="600" y="2818"/>
                      <a:pt x="579" y="2850"/>
                      <a:pt x="557" y="2882"/>
                    </a:cubicBezTo>
                    <a:cubicBezTo>
                      <a:pt x="563" y="2903"/>
                      <a:pt x="568" y="2925"/>
                      <a:pt x="573" y="2946"/>
                    </a:cubicBezTo>
                    <a:cubicBezTo>
                      <a:pt x="557" y="2983"/>
                      <a:pt x="541" y="3020"/>
                      <a:pt x="525" y="3057"/>
                    </a:cubicBezTo>
                    <a:cubicBezTo>
                      <a:pt x="536" y="3073"/>
                      <a:pt x="547" y="3089"/>
                      <a:pt x="557" y="3105"/>
                    </a:cubicBezTo>
                    <a:cubicBezTo>
                      <a:pt x="568" y="3105"/>
                      <a:pt x="578" y="3105"/>
                      <a:pt x="589" y="3105"/>
                    </a:cubicBezTo>
                    <a:cubicBezTo>
                      <a:pt x="584" y="3110"/>
                      <a:pt x="579" y="3116"/>
                      <a:pt x="573" y="3121"/>
                    </a:cubicBezTo>
                    <a:cubicBezTo>
                      <a:pt x="579" y="3126"/>
                      <a:pt x="584" y="3131"/>
                      <a:pt x="589" y="3137"/>
                    </a:cubicBezTo>
                    <a:cubicBezTo>
                      <a:pt x="610" y="3126"/>
                      <a:pt x="631" y="3116"/>
                      <a:pt x="653" y="3105"/>
                    </a:cubicBezTo>
                    <a:cubicBezTo>
                      <a:pt x="674" y="3110"/>
                      <a:pt x="695" y="3116"/>
                      <a:pt x="717" y="3121"/>
                    </a:cubicBezTo>
                    <a:cubicBezTo>
                      <a:pt x="732" y="3111"/>
                      <a:pt x="748" y="3100"/>
                      <a:pt x="764" y="3090"/>
                    </a:cubicBezTo>
                    <a:cubicBezTo>
                      <a:pt x="780" y="3095"/>
                      <a:pt x="796" y="3100"/>
                      <a:pt x="812" y="3105"/>
                    </a:cubicBezTo>
                    <a:cubicBezTo>
                      <a:pt x="822" y="3110"/>
                      <a:pt x="833" y="3116"/>
                      <a:pt x="843" y="3121"/>
                    </a:cubicBezTo>
                    <a:cubicBezTo>
                      <a:pt x="854" y="3111"/>
                      <a:pt x="865" y="3100"/>
                      <a:pt x="876" y="3090"/>
                    </a:cubicBezTo>
                    <a:cubicBezTo>
                      <a:pt x="881" y="3095"/>
                      <a:pt x="887" y="3100"/>
                      <a:pt x="892" y="3105"/>
                    </a:cubicBezTo>
                    <a:cubicBezTo>
                      <a:pt x="897" y="3094"/>
                      <a:pt x="902" y="3083"/>
                      <a:pt x="907" y="3073"/>
                    </a:cubicBezTo>
                    <a:cubicBezTo>
                      <a:pt x="891" y="3078"/>
                      <a:pt x="876" y="3084"/>
                      <a:pt x="860" y="3090"/>
                    </a:cubicBezTo>
                    <a:cubicBezTo>
                      <a:pt x="849" y="3079"/>
                      <a:pt x="839" y="3068"/>
                      <a:pt x="828" y="3057"/>
                    </a:cubicBezTo>
                    <a:cubicBezTo>
                      <a:pt x="849" y="3047"/>
                      <a:pt x="871" y="3036"/>
                      <a:pt x="892" y="3026"/>
                    </a:cubicBezTo>
                    <a:cubicBezTo>
                      <a:pt x="897" y="3026"/>
                      <a:pt x="902" y="3026"/>
                      <a:pt x="907" y="3026"/>
                    </a:cubicBezTo>
                    <a:cubicBezTo>
                      <a:pt x="918" y="3031"/>
                      <a:pt x="929" y="3036"/>
                      <a:pt x="940" y="3041"/>
                    </a:cubicBezTo>
                    <a:cubicBezTo>
                      <a:pt x="940" y="3047"/>
                      <a:pt x="940" y="3052"/>
                      <a:pt x="940" y="3057"/>
                    </a:cubicBezTo>
                    <a:cubicBezTo>
                      <a:pt x="950" y="3062"/>
                      <a:pt x="961" y="3068"/>
                      <a:pt x="971" y="3073"/>
                    </a:cubicBezTo>
                    <a:cubicBezTo>
                      <a:pt x="971" y="3062"/>
                      <a:pt x="971" y="3052"/>
                      <a:pt x="971" y="3041"/>
                    </a:cubicBezTo>
                    <a:cubicBezTo>
                      <a:pt x="977" y="3057"/>
                      <a:pt x="982" y="3074"/>
                      <a:pt x="987" y="3090"/>
                    </a:cubicBezTo>
                    <a:cubicBezTo>
                      <a:pt x="1008" y="3084"/>
                      <a:pt x="1029" y="3078"/>
                      <a:pt x="1050" y="3073"/>
                    </a:cubicBezTo>
                    <a:cubicBezTo>
                      <a:pt x="1072" y="3073"/>
                      <a:pt x="1093" y="3073"/>
                      <a:pt x="1114" y="3073"/>
                    </a:cubicBezTo>
                    <a:cubicBezTo>
                      <a:pt x="1151" y="3094"/>
                      <a:pt x="1189" y="3115"/>
                      <a:pt x="1226" y="3137"/>
                    </a:cubicBezTo>
                    <a:cubicBezTo>
                      <a:pt x="1242" y="3137"/>
                      <a:pt x="1258" y="3137"/>
                      <a:pt x="1273" y="3137"/>
                    </a:cubicBezTo>
                    <a:cubicBezTo>
                      <a:pt x="1284" y="3126"/>
                      <a:pt x="1295" y="3116"/>
                      <a:pt x="1306" y="3105"/>
                    </a:cubicBezTo>
                    <a:cubicBezTo>
                      <a:pt x="1311" y="3110"/>
                      <a:pt x="1317" y="3116"/>
                      <a:pt x="1322" y="3121"/>
                    </a:cubicBezTo>
                    <a:cubicBezTo>
                      <a:pt x="1322" y="3126"/>
                      <a:pt x="1322" y="3131"/>
                      <a:pt x="1322" y="3137"/>
                    </a:cubicBezTo>
                    <a:cubicBezTo>
                      <a:pt x="1333" y="3137"/>
                      <a:pt x="1343" y="3137"/>
                      <a:pt x="1354" y="3137"/>
                    </a:cubicBezTo>
                    <a:cubicBezTo>
                      <a:pt x="1369" y="3147"/>
                      <a:pt x="1385" y="3158"/>
                      <a:pt x="1401" y="3169"/>
                    </a:cubicBezTo>
                    <a:cubicBezTo>
                      <a:pt x="1401" y="3179"/>
                      <a:pt x="1401" y="3190"/>
                      <a:pt x="1401" y="3200"/>
                    </a:cubicBezTo>
                    <a:cubicBezTo>
                      <a:pt x="1417" y="3200"/>
                      <a:pt x="1433" y="3200"/>
                      <a:pt x="1449" y="3200"/>
                    </a:cubicBezTo>
                    <a:cubicBezTo>
                      <a:pt x="1443" y="3216"/>
                      <a:pt x="1438" y="3232"/>
                      <a:pt x="1433" y="3248"/>
                    </a:cubicBezTo>
                    <a:cubicBezTo>
                      <a:pt x="1438" y="3248"/>
                      <a:pt x="1443" y="3248"/>
                      <a:pt x="1449" y="3248"/>
                    </a:cubicBezTo>
                    <a:cubicBezTo>
                      <a:pt x="1476" y="3222"/>
                      <a:pt x="1502" y="3195"/>
                      <a:pt x="1529" y="3169"/>
                    </a:cubicBezTo>
                    <a:cubicBezTo>
                      <a:pt x="1524" y="3153"/>
                      <a:pt x="1518" y="3137"/>
                      <a:pt x="1513" y="3121"/>
                    </a:cubicBezTo>
                    <a:cubicBezTo>
                      <a:pt x="1518" y="3116"/>
                      <a:pt x="1524" y="3110"/>
                      <a:pt x="1529" y="3105"/>
                    </a:cubicBezTo>
                    <a:cubicBezTo>
                      <a:pt x="1534" y="3116"/>
                      <a:pt x="1539" y="3126"/>
                      <a:pt x="1544" y="3137"/>
                    </a:cubicBezTo>
                    <a:cubicBezTo>
                      <a:pt x="1587" y="3137"/>
                      <a:pt x="1629" y="3137"/>
                      <a:pt x="1672" y="3137"/>
                    </a:cubicBezTo>
                    <a:cubicBezTo>
                      <a:pt x="1682" y="3152"/>
                      <a:pt x="1693" y="3168"/>
                      <a:pt x="1703" y="3184"/>
                    </a:cubicBezTo>
                    <a:cubicBezTo>
                      <a:pt x="1730" y="3179"/>
                      <a:pt x="1757" y="3174"/>
                      <a:pt x="1784" y="3169"/>
                    </a:cubicBezTo>
                    <a:cubicBezTo>
                      <a:pt x="1789" y="3174"/>
                      <a:pt x="1794" y="3179"/>
                      <a:pt x="1799" y="3184"/>
                    </a:cubicBezTo>
                    <a:cubicBezTo>
                      <a:pt x="1815" y="3179"/>
                      <a:pt x="1831" y="3174"/>
                      <a:pt x="1847" y="3169"/>
                    </a:cubicBezTo>
                    <a:cubicBezTo>
                      <a:pt x="1853" y="3158"/>
                      <a:pt x="1858" y="3147"/>
                      <a:pt x="1863" y="3137"/>
                    </a:cubicBezTo>
                    <a:cubicBezTo>
                      <a:pt x="1879" y="3137"/>
                      <a:pt x="1895" y="3137"/>
                      <a:pt x="1910" y="3137"/>
                    </a:cubicBezTo>
                    <a:cubicBezTo>
                      <a:pt x="1916" y="3126"/>
                      <a:pt x="1921" y="3116"/>
                      <a:pt x="1927" y="3105"/>
                    </a:cubicBezTo>
                    <a:cubicBezTo>
                      <a:pt x="1990" y="3105"/>
                      <a:pt x="2054" y="3105"/>
                      <a:pt x="2117" y="3105"/>
                    </a:cubicBezTo>
                    <a:cubicBezTo>
                      <a:pt x="2112" y="3094"/>
                      <a:pt x="2107" y="3083"/>
                      <a:pt x="2102" y="3073"/>
                    </a:cubicBezTo>
                    <a:cubicBezTo>
                      <a:pt x="2102" y="3068"/>
                      <a:pt x="2102" y="3062"/>
                      <a:pt x="2102" y="3057"/>
                    </a:cubicBezTo>
                    <a:cubicBezTo>
                      <a:pt x="2113" y="3052"/>
                      <a:pt x="2123" y="3047"/>
                      <a:pt x="2134" y="3041"/>
                    </a:cubicBezTo>
                    <a:cubicBezTo>
                      <a:pt x="2134" y="3052"/>
                      <a:pt x="2134" y="3062"/>
                      <a:pt x="2134" y="3073"/>
                    </a:cubicBezTo>
                    <a:cubicBezTo>
                      <a:pt x="2155" y="3073"/>
                      <a:pt x="2176" y="3073"/>
                      <a:pt x="2197" y="3073"/>
                    </a:cubicBezTo>
                    <a:cubicBezTo>
                      <a:pt x="2203" y="3078"/>
                      <a:pt x="2208" y="3084"/>
                      <a:pt x="2214" y="3090"/>
                    </a:cubicBezTo>
                    <a:cubicBezTo>
                      <a:pt x="2245" y="3084"/>
                      <a:pt x="2277" y="3078"/>
                      <a:pt x="2309" y="3073"/>
                    </a:cubicBezTo>
                    <a:cubicBezTo>
                      <a:pt x="2314" y="3089"/>
                      <a:pt x="2319" y="3105"/>
                      <a:pt x="2324" y="3121"/>
                    </a:cubicBezTo>
                    <a:cubicBezTo>
                      <a:pt x="2330" y="3126"/>
                      <a:pt x="2335" y="3131"/>
                      <a:pt x="2340" y="3137"/>
                    </a:cubicBezTo>
                    <a:cubicBezTo>
                      <a:pt x="2356" y="3147"/>
                      <a:pt x="2372" y="3158"/>
                      <a:pt x="2388" y="3169"/>
                    </a:cubicBezTo>
                    <a:cubicBezTo>
                      <a:pt x="2399" y="3143"/>
                      <a:pt x="2410" y="3116"/>
                      <a:pt x="2420" y="3090"/>
                    </a:cubicBezTo>
                    <a:cubicBezTo>
                      <a:pt x="2410" y="3079"/>
                      <a:pt x="2399" y="3068"/>
                      <a:pt x="2388" y="3057"/>
                    </a:cubicBezTo>
                    <a:cubicBezTo>
                      <a:pt x="2378" y="3057"/>
                      <a:pt x="2367" y="3057"/>
                      <a:pt x="2357" y="3057"/>
                    </a:cubicBezTo>
                    <a:cubicBezTo>
                      <a:pt x="2367" y="3036"/>
                      <a:pt x="2378" y="3015"/>
                      <a:pt x="2388" y="2993"/>
                    </a:cubicBezTo>
                    <a:cubicBezTo>
                      <a:pt x="2356" y="2956"/>
                      <a:pt x="2325" y="2919"/>
                      <a:pt x="2293" y="2882"/>
                    </a:cubicBezTo>
                    <a:cubicBezTo>
                      <a:pt x="2309" y="2871"/>
                      <a:pt x="2325" y="2861"/>
                      <a:pt x="2340" y="2850"/>
                    </a:cubicBezTo>
                    <a:cubicBezTo>
                      <a:pt x="2399" y="2829"/>
                      <a:pt x="2457" y="2808"/>
                      <a:pt x="2516" y="2787"/>
                    </a:cubicBezTo>
                    <a:cubicBezTo>
                      <a:pt x="2521" y="2755"/>
                      <a:pt x="2527" y="2723"/>
                      <a:pt x="2532" y="2691"/>
                    </a:cubicBezTo>
                    <a:cubicBezTo>
                      <a:pt x="2537" y="2691"/>
                      <a:pt x="2542" y="2691"/>
                      <a:pt x="2547" y="2691"/>
                    </a:cubicBezTo>
                    <a:cubicBezTo>
                      <a:pt x="2574" y="2702"/>
                      <a:pt x="2601" y="2712"/>
                      <a:pt x="2627" y="2723"/>
                    </a:cubicBezTo>
                    <a:cubicBezTo>
                      <a:pt x="2638" y="2707"/>
                      <a:pt x="2648" y="2691"/>
                      <a:pt x="2659" y="2675"/>
                    </a:cubicBezTo>
                    <a:cubicBezTo>
                      <a:pt x="2659" y="2654"/>
                      <a:pt x="2659" y="2632"/>
                      <a:pt x="2659" y="2611"/>
                    </a:cubicBezTo>
                    <a:cubicBezTo>
                      <a:pt x="2632" y="2585"/>
                      <a:pt x="2606" y="2558"/>
                      <a:pt x="2579" y="2532"/>
                    </a:cubicBezTo>
                    <a:cubicBezTo>
                      <a:pt x="2568" y="2532"/>
                      <a:pt x="2558" y="2532"/>
                      <a:pt x="2547" y="2532"/>
                    </a:cubicBezTo>
                    <a:cubicBezTo>
                      <a:pt x="2542" y="2532"/>
                      <a:pt x="2537" y="2532"/>
                      <a:pt x="2532" y="2532"/>
                    </a:cubicBezTo>
                    <a:cubicBezTo>
                      <a:pt x="2516" y="2511"/>
                      <a:pt x="2500" y="2489"/>
                      <a:pt x="2484" y="2468"/>
                    </a:cubicBezTo>
                    <a:cubicBezTo>
                      <a:pt x="2468" y="2463"/>
                      <a:pt x="2452" y="2458"/>
                      <a:pt x="2436" y="2453"/>
                    </a:cubicBezTo>
                    <a:cubicBezTo>
                      <a:pt x="2409" y="2426"/>
                      <a:pt x="2383" y="2399"/>
                      <a:pt x="2357" y="2373"/>
                    </a:cubicBezTo>
                    <a:cubicBezTo>
                      <a:pt x="2341" y="2373"/>
                      <a:pt x="2325" y="2373"/>
                      <a:pt x="2309" y="2373"/>
                    </a:cubicBezTo>
                    <a:cubicBezTo>
                      <a:pt x="2293" y="2362"/>
                      <a:pt x="2277" y="2351"/>
                      <a:pt x="2260" y="2340"/>
                    </a:cubicBezTo>
                    <a:cubicBezTo>
                      <a:pt x="2245" y="2303"/>
                      <a:pt x="2229" y="2266"/>
                      <a:pt x="2214" y="2229"/>
                    </a:cubicBezTo>
                    <a:cubicBezTo>
                      <a:pt x="2198" y="2218"/>
                      <a:pt x="2182" y="2208"/>
                      <a:pt x="2166" y="2197"/>
                    </a:cubicBezTo>
                    <a:cubicBezTo>
                      <a:pt x="2182" y="2176"/>
                      <a:pt x="2198" y="2155"/>
                      <a:pt x="2214" y="2134"/>
                    </a:cubicBezTo>
                    <a:cubicBezTo>
                      <a:pt x="2181" y="2113"/>
                      <a:pt x="2149" y="2092"/>
                      <a:pt x="2117" y="2070"/>
                    </a:cubicBezTo>
                    <a:cubicBezTo>
                      <a:pt x="2101" y="2044"/>
                      <a:pt x="2086" y="2017"/>
                      <a:pt x="2070" y="1990"/>
                    </a:cubicBezTo>
                    <a:cubicBezTo>
                      <a:pt x="2070" y="1980"/>
                      <a:pt x="2070" y="1969"/>
                      <a:pt x="2070" y="1959"/>
                    </a:cubicBezTo>
                    <a:cubicBezTo>
                      <a:pt x="2080" y="1964"/>
                      <a:pt x="2091" y="1969"/>
                      <a:pt x="2102" y="1974"/>
                    </a:cubicBezTo>
                    <a:cubicBezTo>
                      <a:pt x="2113" y="1990"/>
                      <a:pt x="2123" y="2007"/>
                      <a:pt x="2134" y="2023"/>
                    </a:cubicBezTo>
                    <a:cubicBezTo>
                      <a:pt x="2139" y="2012"/>
                      <a:pt x="2144" y="2001"/>
                      <a:pt x="2150" y="1990"/>
                    </a:cubicBezTo>
                    <a:cubicBezTo>
                      <a:pt x="2166" y="1969"/>
                      <a:pt x="2181" y="1948"/>
                      <a:pt x="2197" y="1927"/>
                    </a:cubicBezTo>
                    <a:cubicBezTo>
                      <a:pt x="2235" y="1921"/>
                      <a:pt x="2272" y="1916"/>
                      <a:pt x="2309" y="1910"/>
                    </a:cubicBezTo>
                    <a:cubicBezTo>
                      <a:pt x="2325" y="1916"/>
                      <a:pt x="2341" y="1921"/>
                      <a:pt x="2357" y="1927"/>
                    </a:cubicBezTo>
                    <a:cubicBezTo>
                      <a:pt x="2362" y="1911"/>
                      <a:pt x="2367" y="1895"/>
                      <a:pt x="2372" y="1879"/>
                    </a:cubicBezTo>
                    <a:cubicBezTo>
                      <a:pt x="2388" y="1879"/>
                      <a:pt x="2404" y="1879"/>
                      <a:pt x="2420" y="1879"/>
                    </a:cubicBezTo>
                    <a:cubicBezTo>
                      <a:pt x="2426" y="1868"/>
                      <a:pt x="2431" y="1858"/>
                      <a:pt x="2436" y="1847"/>
                    </a:cubicBezTo>
                    <a:cubicBezTo>
                      <a:pt x="2447" y="1847"/>
                      <a:pt x="2457" y="1847"/>
                      <a:pt x="2468" y="1847"/>
                    </a:cubicBezTo>
                    <a:cubicBezTo>
                      <a:pt x="2474" y="1842"/>
                      <a:pt x="2479" y="1837"/>
                      <a:pt x="2484" y="1831"/>
                    </a:cubicBezTo>
                    <a:cubicBezTo>
                      <a:pt x="2495" y="1837"/>
                      <a:pt x="2505" y="1842"/>
                      <a:pt x="2516" y="1847"/>
                    </a:cubicBezTo>
                    <a:cubicBezTo>
                      <a:pt x="2526" y="1831"/>
                      <a:pt x="2537" y="1815"/>
                      <a:pt x="2547" y="1799"/>
                    </a:cubicBezTo>
                    <a:cubicBezTo>
                      <a:pt x="2579" y="1799"/>
                      <a:pt x="2611" y="1799"/>
                      <a:pt x="2643" y="1799"/>
                    </a:cubicBezTo>
                    <a:cubicBezTo>
                      <a:pt x="2648" y="1788"/>
                      <a:pt x="2654" y="1778"/>
                      <a:pt x="2659" y="1767"/>
                    </a:cubicBezTo>
                    <a:cubicBezTo>
                      <a:pt x="2712" y="1751"/>
                      <a:pt x="2765" y="1735"/>
                      <a:pt x="2818" y="1720"/>
                    </a:cubicBezTo>
                    <a:cubicBezTo>
                      <a:pt x="2818" y="1714"/>
                      <a:pt x="2818" y="1709"/>
                      <a:pt x="2818" y="1704"/>
                    </a:cubicBezTo>
                    <a:cubicBezTo>
                      <a:pt x="2802" y="1699"/>
                      <a:pt x="2786" y="1693"/>
                      <a:pt x="2770" y="1688"/>
                    </a:cubicBezTo>
                    <a:cubicBezTo>
                      <a:pt x="2776" y="1677"/>
                      <a:pt x="2781" y="1667"/>
                      <a:pt x="2787" y="1656"/>
                    </a:cubicBezTo>
                    <a:cubicBezTo>
                      <a:pt x="2818" y="1661"/>
                      <a:pt x="2850" y="1667"/>
                      <a:pt x="2882" y="1672"/>
                    </a:cubicBezTo>
                    <a:cubicBezTo>
                      <a:pt x="2882" y="1683"/>
                      <a:pt x="2882" y="1693"/>
                      <a:pt x="2882" y="1704"/>
                    </a:cubicBezTo>
                    <a:cubicBezTo>
                      <a:pt x="2887" y="1704"/>
                      <a:pt x="2892" y="1704"/>
                      <a:pt x="2897" y="1704"/>
                    </a:cubicBezTo>
                    <a:cubicBezTo>
                      <a:pt x="2897" y="1715"/>
                      <a:pt x="2897" y="1725"/>
                      <a:pt x="2897" y="1736"/>
                    </a:cubicBezTo>
                    <a:cubicBezTo>
                      <a:pt x="2914" y="1741"/>
                      <a:pt x="2930" y="1747"/>
                      <a:pt x="2946" y="1752"/>
                    </a:cubicBezTo>
                    <a:cubicBezTo>
                      <a:pt x="2951" y="1747"/>
                      <a:pt x="2956" y="1741"/>
                      <a:pt x="2961" y="1736"/>
                    </a:cubicBezTo>
                    <a:cubicBezTo>
                      <a:pt x="2982" y="1677"/>
                      <a:pt x="3004" y="1619"/>
                      <a:pt x="3025" y="1560"/>
                    </a:cubicBezTo>
                    <a:cubicBezTo>
                      <a:pt x="3015" y="1534"/>
                      <a:pt x="3004" y="1507"/>
                      <a:pt x="2994" y="1480"/>
                    </a:cubicBezTo>
                    <a:cubicBezTo>
                      <a:pt x="2972" y="1470"/>
                      <a:pt x="2951" y="1459"/>
                      <a:pt x="2930" y="1449"/>
                    </a:cubicBezTo>
                    <a:cubicBezTo>
                      <a:pt x="2930" y="1433"/>
                      <a:pt x="2930" y="1417"/>
                      <a:pt x="2930" y="1401"/>
                    </a:cubicBezTo>
                    <a:cubicBezTo>
                      <a:pt x="2914" y="1380"/>
                      <a:pt x="2898" y="1359"/>
                      <a:pt x="2882" y="1337"/>
                    </a:cubicBezTo>
                    <a:cubicBezTo>
                      <a:pt x="2898" y="1300"/>
                      <a:pt x="2914" y="1263"/>
                      <a:pt x="2930" y="1226"/>
                    </a:cubicBezTo>
                    <a:cubicBezTo>
                      <a:pt x="2919" y="1221"/>
                      <a:pt x="2908" y="1215"/>
                      <a:pt x="2897" y="1210"/>
                    </a:cubicBezTo>
                    <a:cubicBezTo>
                      <a:pt x="2903" y="1194"/>
                      <a:pt x="2909" y="1178"/>
                      <a:pt x="2914" y="1162"/>
                    </a:cubicBezTo>
                    <a:cubicBezTo>
                      <a:pt x="2898" y="1157"/>
                      <a:pt x="2882" y="1152"/>
                      <a:pt x="2866" y="1147"/>
                    </a:cubicBezTo>
                    <a:cubicBezTo>
                      <a:pt x="2861" y="1131"/>
                      <a:pt x="2856" y="1115"/>
                      <a:pt x="2851" y="1099"/>
                    </a:cubicBezTo>
                    <a:cubicBezTo>
                      <a:pt x="2861" y="1083"/>
                      <a:pt x="2872" y="1067"/>
                      <a:pt x="2882" y="1051"/>
                    </a:cubicBezTo>
                    <a:cubicBezTo>
                      <a:pt x="2882" y="1040"/>
                      <a:pt x="2882" y="1030"/>
                      <a:pt x="2882" y="1019"/>
                    </a:cubicBezTo>
                    <a:cubicBezTo>
                      <a:pt x="2824" y="982"/>
                      <a:pt x="2765" y="944"/>
                      <a:pt x="2707" y="907"/>
                    </a:cubicBezTo>
                    <a:cubicBezTo>
                      <a:pt x="2712" y="892"/>
                      <a:pt x="2717" y="876"/>
                      <a:pt x="2723" y="860"/>
                    </a:cubicBezTo>
                    <a:cubicBezTo>
                      <a:pt x="2744" y="850"/>
                      <a:pt x="2765" y="839"/>
                      <a:pt x="2787" y="828"/>
                    </a:cubicBezTo>
                    <a:cubicBezTo>
                      <a:pt x="2797" y="796"/>
                      <a:pt x="2808" y="764"/>
                      <a:pt x="2818" y="733"/>
                    </a:cubicBezTo>
                    <a:cubicBezTo>
                      <a:pt x="2797" y="680"/>
                      <a:pt x="2776" y="627"/>
                      <a:pt x="2754" y="573"/>
                    </a:cubicBezTo>
                    <a:cubicBezTo>
                      <a:pt x="2754" y="568"/>
                      <a:pt x="2754" y="563"/>
                      <a:pt x="2754" y="557"/>
                    </a:cubicBezTo>
                    <a:cubicBezTo>
                      <a:pt x="2749" y="557"/>
                      <a:pt x="2744" y="557"/>
                      <a:pt x="2739" y="557"/>
                    </a:cubicBezTo>
                    <a:cubicBezTo>
                      <a:pt x="2739" y="552"/>
                      <a:pt x="2739" y="547"/>
                      <a:pt x="2739" y="542"/>
                    </a:cubicBezTo>
                    <a:cubicBezTo>
                      <a:pt x="2707" y="536"/>
                      <a:pt x="2675" y="531"/>
                      <a:pt x="2643" y="525"/>
                    </a:cubicBezTo>
                    <a:cubicBezTo>
                      <a:pt x="2627" y="514"/>
                      <a:pt x="2612" y="504"/>
                      <a:pt x="2596" y="493"/>
                    </a:cubicBezTo>
                    <a:cubicBezTo>
                      <a:pt x="2606" y="483"/>
                      <a:pt x="2617" y="472"/>
                      <a:pt x="2627" y="462"/>
                    </a:cubicBezTo>
                    <a:cubicBezTo>
                      <a:pt x="2611" y="446"/>
                      <a:pt x="2595" y="430"/>
                      <a:pt x="2579" y="414"/>
                    </a:cubicBezTo>
                    <a:cubicBezTo>
                      <a:pt x="2585" y="409"/>
                      <a:pt x="2590" y="403"/>
                      <a:pt x="2596" y="398"/>
                    </a:cubicBezTo>
                    <a:cubicBezTo>
                      <a:pt x="2585" y="388"/>
                      <a:pt x="2574" y="377"/>
                      <a:pt x="2564" y="367"/>
                    </a:cubicBezTo>
                    <a:cubicBezTo>
                      <a:pt x="2537" y="377"/>
                      <a:pt x="2511" y="388"/>
                      <a:pt x="2484" y="398"/>
                    </a:cubicBezTo>
                    <a:cubicBezTo>
                      <a:pt x="2463" y="377"/>
                      <a:pt x="2442" y="355"/>
                      <a:pt x="2420" y="334"/>
                    </a:cubicBezTo>
                    <a:cubicBezTo>
                      <a:pt x="2404" y="329"/>
                      <a:pt x="2388" y="324"/>
                      <a:pt x="2372" y="319"/>
                    </a:cubicBezTo>
                    <a:cubicBezTo>
                      <a:pt x="2361" y="298"/>
                      <a:pt x="2351" y="276"/>
                      <a:pt x="2340" y="255"/>
                    </a:cubicBezTo>
                    <a:cubicBezTo>
                      <a:pt x="2319" y="265"/>
                      <a:pt x="2298" y="276"/>
                      <a:pt x="2277" y="286"/>
                    </a:cubicBezTo>
                    <a:cubicBezTo>
                      <a:pt x="2272" y="281"/>
                      <a:pt x="2266" y="276"/>
                      <a:pt x="2260" y="270"/>
                    </a:cubicBezTo>
                    <a:cubicBezTo>
                      <a:pt x="2250" y="276"/>
                      <a:pt x="2239" y="281"/>
                      <a:pt x="2229" y="286"/>
                    </a:cubicBezTo>
                    <a:cubicBezTo>
                      <a:pt x="2234" y="281"/>
                      <a:pt x="2240" y="276"/>
                      <a:pt x="2245" y="270"/>
                    </a:cubicBezTo>
                    <a:cubicBezTo>
                      <a:pt x="2229" y="276"/>
                      <a:pt x="2213" y="281"/>
                      <a:pt x="2197" y="286"/>
                    </a:cubicBezTo>
                    <a:cubicBezTo>
                      <a:pt x="2181" y="297"/>
                      <a:pt x="2166" y="308"/>
                      <a:pt x="2150" y="319"/>
                    </a:cubicBezTo>
                    <a:cubicBezTo>
                      <a:pt x="2150" y="324"/>
                      <a:pt x="2150" y="329"/>
                      <a:pt x="2150" y="334"/>
                    </a:cubicBezTo>
                    <a:cubicBezTo>
                      <a:pt x="2144" y="334"/>
                      <a:pt x="2139" y="334"/>
                      <a:pt x="2134" y="334"/>
                    </a:cubicBezTo>
                    <a:cubicBezTo>
                      <a:pt x="2134" y="324"/>
                      <a:pt x="2134" y="313"/>
                      <a:pt x="2134" y="303"/>
                    </a:cubicBezTo>
                    <a:cubicBezTo>
                      <a:pt x="2144" y="292"/>
                      <a:pt x="2155" y="281"/>
                      <a:pt x="2166" y="270"/>
                    </a:cubicBezTo>
                    <a:cubicBezTo>
                      <a:pt x="2214" y="265"/>
                      <a:pt x="2261" y="260"/>
                      <a:pt x="2309" y="255"/>
                    </a:cubicBezTo>
                    <a:cubicBezTo>
                      <a:pt x="2266" y="250"/>
                      <a:pt x="2224" y="244"/>
                      <a:pt x="2181" y="239"/>
                    </a:cubicBezTo>
                    <a:cubicBezTo>
                      <a:pt x="2160" y="265"/>
                      <a:pt x="2139" y="292"/>
                      <a:pt x="2117" y="319"/>
                    </a:cubicBezTo>
                    <a:cubicBezTo>
                      <a:pt x="2091" y="335"/>
                      <a:pt x="2065" y="351"/>
                      <a:pt x="2038" y="367"/>
                    </a:cubicBezTo>
                    <a:cubicBezTo>
                      <a:pt x="2043" y="377"/>
                      <a:pt x="2048" y="388"/>
                      <a:pt x="2053" y="398"/>
                    </a:cubicBezTo>
                    <a:cubicBezTo>
                      <a:pt x="2048" y="388"/>
                      <a:pt x="2043" y="377"/>
                      <a:pt x="2038" y="367"/>
                    </a:cubicBezTo>
                    <a:cubicBezTo>
                      <a:pt x="1996" y="367"/>
                      <a:pt x="1953" y="367"/>
                      <a:pt x="1910" y="367"/>
                    </a:cubicBezTo>
                    <a:cubicBezTo>
                      <a:pt x="1895" y="377"/>
                      <a:pt x="1879" y="388"/>
                      <a:pt x="1863" y="398"/>
                    </a:cubicBezTo>
                    <a:cubicBezTo>
                      <a:pt x="1874" y="398"/>
                      <a:pt x="1884" y="398"/>
                      <a:pt x="1895" y="398"/>
                    </a:cubicBezTo>
                    <a:cubicBezTo>
                      <a:pt x="1884" y="409"/>
                      <a:pt x="1874" y="420"/>
                      <a:pt x="1863" y="430"/>
                    </a:cubicBezTo>
                    <a:cubicBezTo>
                      <a:pt x="1852" y="446"/>
                      <a:pt x="1842" y="462"/>
                      <a:pt x="1831" y="478"/>
                    </a:cubicBezTo>
                    <a:cubicBezTo>
                      <a:pt x="1820" y="467"/>
                      <a:pt x="1810" y="456"/>
                      <a:pt x="1799" y="446"/>
                    </a:cubicBezTo>
                    <a:cubicBezTo>
                      <a:pt x="1794" y="451"/>
                      <a:pt x="1789" y="456"/>
                      <a:pt x="1784" y="462"/>
                    </a:cubicBezTo>
                    <a:cubicBezTo>
                      <a:pt x="1773" y="451"/>
                      <a:pt x="1762" y="441"/>
                      <a:pt x="1751" y="430"/>
                    </a:cubicBezTo>
                    <a:cubicBezTo>
                      <a:pt x="1719" y="435"/>
                      <a:pt x="1688" y="441"/>
                      <a:pt x="1656" y="446"/>
                    </a:cubicBezTo>
                    <a:cubicBezTo>
                      <a:pt x="1640" y="435"/>
                      <a:pt x="1624" y="425"/>
                      <a:pt x="1608" y="414"/>
                    </a:cubicBezTo>
                    <a:cubicBezTo>
                      <a:pt x="1645" y="393"/>
                      <a:pt x="1682" y="372"/>
                      <a:pt x="1720" y="350"/>
                    </a:cubicBezTo>
                    <a:cubicBezTo>
                      <a:pt x="1720" y="329"/>
                      <a:pt x="1720" y="308"/>
                      <a:pt x="1720" y="286"/>
                    </a:cubicBezTo>
                    <a:cubicBezTo>
                      <a:pt x="1725" y="281"/>
                      <a:pt x="1730" y="276"/>
                      <a:pt x="1736" y="270"/>
                    </a:cubicBezTo>
                    <a:cubicBezTo>
                      <a:pt x="1688" y="281"/>
                      <a:pt x="1640" y="292"/>
                      <a:pt x="1592" y="303"/>
                    </a:cubicBezTo>
                    <a:cubicBezTo>
                      <a:pt x="1550" y="287"/>
                      <a:pt x="1507" y="271"/>
                      <a:pt x="1465" y="255"/>
                    </a:cubicBezTo>
                    <a:cubicBezTo>
                      <a:pt x="1449" y="271"/>
                      <a:pt x="1433" y="287"/>
                      <a:pt x="1417" y="303"/>
                    </a:cubicBezTo>
                    <a:cubicBezTo>
                      <a:pt x="1422" y="281"/>
                      <a:pt x="1428" y="260"/>
                      <a:pt x="1433" y="239"/>
                    </a:cubicBezTo>
                    <a:cubicBezTo>
                      <a:pt x="1396" y="239"/>
                      <a:pt x="1359" y="239"/>
                      <a:pt x="1322" y="239"/>
                    </a:cubicBezTo>
                    <a:cubicBezTo>
                      <a:pt x="1343" y="228"/>
                      <a:pt x="1364" y="217"/>
                      <a:pt x="1385" y="206"/>
                    </a:cubicBezTo>
                    <a:cubicBezTo>
                      <a:pt x="1385" y="191"/>
                      <a:pt x="1385" y="175"/>
                      <a:pt x="1385" y="160"/>
                    </a:cubicBezTo>
                    <a:cubicBezTo>
                      <a:pt x="1375" y="160"/>
                      <a:pt x="1364" y="160"/>
                      <a:pt x="1354" y="160"/>
                    </a:cubicBezTo>
                    <a:cubicBezTo>
                      <a:pt x="1359" y="154"/>
                      <a:pt x="1364" y="149"/>
                      <a:pt x="1369" y="143"/>
                    </a:cubicBezTo>
                    <a:cubicBezTo>
                      <a:pt x="1364" y="138"/>
                      <a:pt x="1359" y="133"/>
                      <a:pt x="1354" y="127"/>
                    </a:cubicBezTo>
                    <a:cubicBezTo>
                      <a:pt x="1348" y="122"/>
                      <a:pt x="1343" y="117"/>
                      <a:pt x="1337" y="112"/>
                    </a:cubicBezTo>
                    <a:cubicBezTo>
                      <a:pt x="1332" y="117"/>
                      <a:pt x="1327" y="122"/>
                      <a:pt x="1322" y="127"/>
                    </a:cubicBezTo>
                    <a:cubicBezTo>
                      <a:pt x="1290" y="111"/>
                      <a:pt x="1258" y="95"/>
                      <a:pt x="1226" y="80"/>
                    </a:cubicBezTo>
                    <a:cubicBezTo>
                      <a:pt x="1215" y="85"/>
                      <a:pt x="1205" y="90"/>
                      <a:pt x="1194" y="96"/>
                    </a:cubicBezTo>
                    <a:cubicBezTo>
                      <a:pt x="1173" y="96"/>
                      <a:pt x="1152" y="96"/>
                      <a:pt x="1130" y="96"/>
                    </a:cubicBezTo>
                    <a:cubicBezTo>
                      <a:pt x="1099" y="85"/>
                      <a:pt x="1067" y="74"/>
                      <a:pt x="1035" y="63"/>
                    </a:cubicBezTo>
                    <a:cubicBezTo>
                      <a:pt x="1003" y="63"/>
                      <a:pt x="971" y="63"/>
                      <a:pt x="940" y="63"/>
                    </a:cubicBezTo>
                    <a:cubicBezTo>
                      <a:pt x="908" y="63"/>
                      <a:pt x="876" y="63"/>
                      <a:pt x="843" y="63"/>
                    </a:cubicBezTo>
                    <a:cubicBezTo>
                      <a:pt x="843" y="53"/>
                      <a:pt x="843" y="42"/>
                      <a:pt x="843" y="32"/>
                    </a:cubicBezTo>
                    <a:cubicBezTo>
                      <a:pt x="854" y="21"/>
                      <a:pt x="865" y="11"/>
                      <a:pt x="876" y="0"/>
                    </a:cubicBezTo>
                    <a:cubicBezTo>
                      <a:pt x="870" y="0"/>
                      <a:pt x="865" y="0"/>
                      <a:pt x="860" y="0"/>
                    </a:cubicBezTo>
                    <a:cubicBezTo>
                      <a:pt x="849" y="21"/>
                      <a:pt x="839" y="42"/>
                      <a:pt x="828" y="63"/>
                    </a:cubicBezTo>
                    <a:cubicBezTo>
                      <a:pt x="828" y="85"/>
                      <a:pt x="828" y="106"/>
                      <a:pt x="828" y="127"/>
                    </a:cubicBezTo>
                    <a:cubicBezTo>
                      <a:pt x="833" y="111"/>
                      <a:pt x="838" y="95"/>
                      <a:pt x="843" y="80"/>
                    </a:cubicBezTo>
                    <a:cubicBezTo>
                      <a:pt x="876" y="80"/>
                      <a:pt x="908" y="80"/>
                      <a:pt x="940" y="80"/>
                    </a:cubicBezTo>
                    <a:cubicBezTo>
                      <a:pt x="945" y="95"/>
                      <a:pt x="950" y="111"/>
                      <a:pt x="955" y="127"/>
                    </a:cubicBezTo>
                    <a:cubicBezTo>
                      <a:pt x="966" y="138"/>
                      <a:pt x="977" y="149"/>
                      <a:pt x="987" y="160"/>
                    </a:cubicBezTo>
                    <a:cubicBezTo>
                      <a:pt x="987" y="170"/>
                      <a:pt x="987" y="181"/>
                      <a:pt x="987" y="191"/>
                    </a:cubicBezTo>
                    <a:cubicBezTo>
                      <a:pt x="1008" y="202"/>
                      <a:pt x="1029" y="213"/>
                      <a:pt x="1050" y="223"/>
                    </a:cubicBezTo>
                    <a:cubicBezTo>
                      <a:pt x="1035" y="239"/>
                      <a:pt x="1019" y="255"/>
                      <a:pt x="1004" y="270"/>
                    </a:cubicBezTo>
                    <a:cubicBezTo>
                      <a:pt x="982" y="270"/>
                      <a:pt x="961" y="270"/>
                      <a:pt x="940" y="270"/>
                    </a:cubicBezTo>
                    <a:cubicBezTo>
                      <a:pt x="945" y="276"/>
                      <a:pt x="950" y="281"/>
                      <a:pt x="955" y="286"/>
                    </a:cubicBezTo>
                    <a:cubicBezTo>
                      <a:pt x="944" y="292"/>
                      <a:pt x="934" y="297"/>
                      <a:pt x="923" y="303"/>
                    </a:cubicBezTo>
                    <a:cubicBezTo>
                      <a:pt x="929" y="308"/>
                      <a:pt x="934" y="313"/>
                      <a:pt x="940" y="319"/>
                    </a:cubicBezTo>
                    <a:cubicBezTo>
                      <a:pt x="971" y="319"/>
                      <a:pt x="1003" y="319"/>
                      <a:pt x="1035" y="319"/>
                    </a:cubicBezTo>
                    <a:cubicBezTo>
                      <a:pt x="1025" y="324"/>
                      <a:pt x="1014" y="329"/>
                      <a:pt x="1004" y="334"/>
                    </a:cubicBezTo>
                    <a:cubicBezTo>
                      <a:pt x="998" y="345"/>
                      <a:pt x="993" y="356"/>
                      <a:pt x="987" y="367"/>
                    </a:cubicBezTo>
                    <a:cubicBezTo>
                      <a:pt x="1008" y="377"/>
                      <a:pt x="1029" y="388"/>
                      <a:pt x="1050" y="398"/>
                    </a:cubicBezTo>
                    <a:cubicBezTo>
                      <a:pt x="1045" y="409"/>
                      <a:pt x="1040" y="420"/>
                      <a:pt x="1035" y="430"/>
                    </a:cubicBezTo>
                    <a:cubicBezTo>
                      <a:pt x="1025" y="425"/>
                      <a:pt x="1014" y="420"/>
                      <a:pt x="1004" y="414"/>
                    </a:cubicBezTo>
                    <a:cubicBezTo>
                      <a:pt x="1009" y="430"/>
                      <a:pt x="1014" y="446"/>
                      <a:pt x="1019" y="462"/>
                    </a:cubicBezTo>
                    <a:cubicBezTo>
                      <a:pt x="1067" y="472"/>
                      <a:pt x="1114" y="483"/>
                      <a:pt x="1162" y="493"/>
                    </a:cubicBezTo>
                    <a:cubicBezTo>
                      <a:pt x="1183" y="515"/>
                      <a:pt x="1204" y="536"/>
                      <a:pt x="1226" y="557"/>
                    </a:cubicBezTo>
                    <a:cubicBezTo>
                      <a:pt x="1226" y="568"/>
                      <a:pt x="1226" y="578"/>
                      <a:pt x="1226" y="589"/>
                    </a:cubicBezTo>
                    <a:cubicBezTo>
                      <a:pt x="1258" y="600"/>
                      <a:pt x="1290" y="610"/>
                      <a:pt x="1322" y="621"/>
                    </a:cubicBezTo>
                    <a:cubicBezTo>
                      <a:pt x="1290" y="616"/>
                      <a:pt x="1258" y="610"/>
                      <a:pt x="1226" y="605"/>
                    </a:cubicBezTo>
                    <a:cubicBezTo>
                      <a:pt x="1194" y="568"/>
                      <a:pt x="1162" y="531"/>
                      <a:pt x="1130" y="493"/>
                    </a:cubicBezTo>
                    <a:cubicBezTo>
                      <a:pt x="1088" y="499"/>
                      <a:pt x="1046" y="504"/>
                      <a:pt x="1004" y="510"/>
                    </a:cubicBezTo>
                    <a:cubicBezTo>
                      <a:pt x="982" y="499"/>
                      <a:pt x="961" y="489"/>
                      <a:pt x="940" y="478"/>
                    </a:cubicBezTo>
                    <a:cubicBezTo>
                      <a:pt x="929" y="483"/>
                      <a:pt x="918" y="488"/>
                      <a:pt x="907" y="493"/>
                    </a:cubicBezTo>
                    <a:cubicBezTo>
                      <a:pt x="897" y="515"/>
                      <a:pt x="886" y="536"/>
                      <a:pt x="876" y="557"/>
                    </a:cubicBezTo>
                    <a:cubicBezTo>
                      <a:pt x="886" y="579"/>
                      <a:pt x="897" y="600"/>
                      <a:pt x="907" y="621"/>
                    </a:cubicBezTo>
                    <a:cubicBezTo>
                      <a:pt x="902" y="632"/>
                      <a:pt x="897" y="642"/>
                      <a:pt x="892" y="653"/>
                    </a:cubicBezTo>
                    <a:cubicBezTo>
                      <a:pt x="892" y="669"/>
                      <a:pt x="892" y="684"/>
                      <a:pt x="892" y="700"/>
                    </a:cubicBezTo>
                    <a:cubicBezTo>
                      <a:pt x="887" y="684"/>
                      <a:pt x="881" y="669"/>
                      <a:pt x="876" y="653"/>
                    </a:cubicBezTo>
                    <a:cubicBezTo>
                      <a:pt x="881" y="642"/>
                      <a:pt x="887" y="632"/>
                      <a:pt x="892" y="621"/>
                    </a:cubicBezTo>
                    <a:cubicBezTo>
                      <a:pt x="865" y="610"/>
                      <a:pt x="839" y="600"/>
                      <a:pt x="812" y="589"/>
                    </a:cubicBezTo>
                    <a:cubicBezTo>
                      <a:pt x="807" y="605"/>
                      <a:pt x="801" y="621"/>
                      <a:pt x="796" y="637"/>
                    </a:cubicBezTo>
                    <a:cubicBezTo>
                      <a:pt x="807" y="637"/>
                      <a:pt x="817" y="637"/>
                      <a:pt x="828" y="637"/>
                    </a:cubicBezTo>
                    <a:cubicBezTo>
                      <a:pt x="828" y="642"/>
                      <a:pt x="828" y="648"/>
                      <a:pt x="828" y="653"/>
                    </a:cubicBezTo>
                    <a:cubicBezTo>
                      <a:pt x="817" y="663"/>
                      <a:pt x="807" y="674"/>
                      <a:pt x="796" y="685"/>
                    </a:cubicBezTo>
                    <a:cubicBezTo>
                      <a:pt x="780" y="674"/>
                      <a:pt x="764" y="663"/>
                      <a:pt x="748" y="653"/>
                    </a:cubicBezTo>
                    <a:cubicBezTo>
                      <a:pt x="759" y="642"/>
                      <a:pt x="770" y="632"/>
                      <a:pt x="780" y="621"/>
                    </a:cubicBezTo>
                    <a:cubicBezTo>
                      <a:pt x="764" y="600"/>
                      <a:pt x="748" y="579"/>
                      <a:pt x="732" y="557"/>
                    </a:cubicBezTo>
                    <a:cubicBezTo>
                      <a:pt x="658" y="557"/>
                      <a:pt x="584" y="557"/>
                      <a:pt x="510" y="557"/>
                    </a:cubicBezTo>
                    <a:cubicBezTo>
                      <a:pt x="483" y="573"/>
                      <a:pt x="457" y="589"/>
                      <a:pt x="430" y="605"/>
                    </a:cubicBezTo>
                    <a:cubicBezTo>
                      <a:pt x="436" y="610"/>
                      <a:pt x="441" y="616"/>
                      <a:pt x="446" y="621"/>
                    </a:cubicBezTo>
                    <a:cubicBezTo>
                      <a:pt x="435" y="627"/>
                      <a:pt x="424" y="632"/>
                      <a:pt x="413" y="637"/>
                    </a:cubicBezTo>
                    <a:cubicBezTo>
                      <a:pt x="413" y="648"/>
                      <a:pt x="413" y="658"/>
                      <a:pt x="413" y="669"/>
                    </a:cubicBezTo>
                    <a:cubicBezTo>
                      <a:pt x="413" y="679"/>
                      <a:pt x="413" y="690"/>
                      <a:pt x="413" y="700"/>
                    </a:cubicBezTo>
                    <a:cubicBezTo>
                      <a:pt x="445" y="706"/>
                      <a:pt x="478" y="711"/>
                      <a:pt x="510" y="716"/>
                    </a:cubicBezTo>
                    <a:cubicBezTo>
                      <a:pt x="499" y="716"/>
                      <a:pt x="488" y="716"/>
                      <a:pt x="477" y="716"/>
                    </a:cubicBezTo>
                    <a:cubicBezTo>
                      <a:pt x="472" y="727"/>
                      <a:pt x="467" y="738"/>
                      <a:pt x="462" y="749"/>
                    </a:cubicBezTo>
                    <a:cubicBezTo>
                      <a:pt x="462" y="780"/>
                      <a:pt x="462" y="812"/>
                      <a:pt x="462" y="843"/>
                    </a:cubicBezTo>
                    <a:cubicBezTo>
                      <a:pt x="446" y="870"/>
                      <a:pt x="430" y="897"/>
                      <a:pt x="413" y="923"/>
                    </a:cubicBezTo>
                    <a:cubicBezTo>
                      <a:pt x="413" y="950"/>
                      <a:pt x="413" y="977"/>
                      <a:pt x="413" y="1003"/>
                    </a:cubicBez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67" name="Freeform 275"/>
              <p:cNvSpPr>
                <a:spLocks noChangeArrowheads="1"/>
              </p:cNvSpPr>
              <p:nvPr/>
            </p:nvSpPr>
            <p:spPr bwMode="auto">
              <a:xfrm>
                <a:off x="4949825" y="2960688"/>
                <a:ext cx="44450" cy="26987"/>
              </a:xfrm>
              <a:custGeom>
                <a:avLst/>
                <a:gdLst>
                  <a:gd name="T0" fmla="*/ 44105 w 129"/>
                  <a:gd name="T1" fmla="*/ 16192 h 80"/>
                  <a:gd name="T2" fmla="*/ 11026 w 129"/>
                  <a:gd name="T3" fmla="*/ 0 h 80"/>
                  <a:gd name="T4" fmla="*/ 22053 w 129"/>
                  <a:gd name="T5" fmla="*/ 10795 h 80"/>
                  <a:gd name="T6" fmla="*/ 22053 w 129"/>
                  <a:gd name="T7" fmla="*/ 16192 h 80"/>
                  <a:gd name="T8" fmla="*/ 5513 w 129"/>
                  <a:gd name="T9" fmla="*/ 10795 h 80"/>
                  <a:gd name="T10" fmla="*/ 11026 w 129"/>
                  <a:gd name="T11" fmla="*/ 21590 h 80"/>
                  <a:gd name="T12" fmla="*/ 0 w 129"/>
                  <a:gd name="T13" fmla="*/ 26650 h 80"/>
                  <a:gd name="T14" fmla="*/ 38592 w 129"/>
                  <a:gd name="T15" fmla="*/ 26650 h 80"/>
                  <a:gd name="T16" fmla="*/ 38592 w 129"/>
                  <a:gd name="T17" fmla="*/ 26650 h 80"/>
                  <a:gd name="T18" fmla="*/ 44105 w 129"/>
                  <a:gd name="T19" fmla="*/ 16192 h 8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9" h="80">
                    <a:moveTo>
                      <a:pt x="128" y="48"/>
                    </a:moveTo>
                    <a:cubicBezTo>
                      <a:pt x="96" y="32"/>
                      <a:pt x="64" y="16"/>
                      <a:pt x="32" y="0"/>
                    </a:cubicBezTo>
                    <a:cubicBezTo>
                      <a:pt x="43" y="11"/>
                      <a:pt x="53" y="21"/>
                      <a:pt x="64" y="32"/>
                    </a:cubicBezTo>
                    <a:cubicBezTo>
                      <a:pt x="64" y="37"/>
                      <a:pt x="64" y="42"/>
                      <a:pt x="64" y="48"/>
                    </a:cubicBezTo>
                    <a:cubicBezTo>
                      <a:pt x="48" y="42"/>
                      <a:pt x="32" y="37"/>
                      <a:pt x="16" y="32"/>
                    </a:cubicBezTo>
                    <a:cubicBezTo>
                      <a:pt x="22" y="42"/>
                      <a:pt x="27" y="53"/>
                      <a:pt x="32" y="64"/>
                    </a:cubicBezTo>
                    <a:cubicBezTo>
                      <a:pt x="21" y="69"/>
                      <a:pt x="11" y="74"/>
                      <a:pt x="0" y="79"/>
                    </a:cubicBezTo>
                    <a:cubicBezTo>
                      <a:pt x="37" y="79"/>
                      <a:pt x="75" y="79"/>
                      <a:pt x="112" y="79"/>
                    </a:cubicBezTo>
                    <a:cubicBezTo>
                      <a:pt x="117" y="69"/>
                      <a:pt x="123" y="58"/>
                      <a:pt x="128" y="48"/>
                    </a:cubicBezTo>
                  </a:path>
                </a:pathLst>
              </a:custGeom>
              <a:grpFill/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68" name="Freeform 276"/>
              <p:cNvSpPr>
                <a:spLocks noChangeArrowheads="1"/>
              </p:cNvSpPr>
              <p:nvPr/>
            </p:nvSpPr>
            <p:spPr bwMode="auto">
              <a:xfrm>
                <a:off x="4938713" y="2943225"/>
                <a:ext cx="22225" cy="22225"/>
              </a:xfrm>
              <a:custGeom>
                <a:avLst/>
                <a:gdLst>
                  <a:gd name="T0" fmla="*/ 5813 w 65"/>
                  <a:gd name="T1" fmla="*/ 10765 h 64"/>
                  <a:gd name="T2" fmla="*/ 5813 w 65"/>
                  <a:gd name="T3" fmla="*/ 21878 h 64"/>
                  <a:gd name="T4" fmla="*/ 10942 w 65"/>
                  <a:gd name="T5" fmla="*/ 16321 h 64"/>
                  <a:gd name="T6" fmla="*/ 10942 w 65"/>
                  <a:gd name="T7" fmla="*/ 21878 h 64"/>
                  <a:gd name="T8" fmla="*/ 21883 w 65"/>
                  <a:gd name="T9" fmla="*/ 16321 h 64"/>
                  <a:gd name="T10" fmla="*/ 0 w 65"/>
                  <a:gd name="T11" fmla="*/ 0 h 64"/>
                  <a:gd name="T12" fmla="*/ 5813 w 65"/>
                  <a:gd name="T13" fmla="*/ 10765 h 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" h="64">
                    <a:moveTo>
                      <a:pt x="17" y="31"/>
                    </a:moveTo>
                    <a:cubicBezTo>
                      <a:pt x="17" y="42"/>
                      <a:pt x="17" y="53"/>
                      <a:pt x="17" y="63"/>
                    </a:cubicBezTo>
                    <a:cubicBezTo>
                      <a:pt x="22" y="58"/>
                      <a:pt x="27" y="53"/>
                      <a:pt x="32" y="47"/>
                    </a:cubicBezTo>
                    <a:cubicBezTo>
                      <a:pt x="32" y="53"/>
                      <a:pt x="32" y="58"/>
                      <a:pt x="32" y="63"/>
                    </a:cubicBezTo>
                    <a:cubicBezTo>
                      <a:pt x="43" y="58"/>
                      <a:pt x="53" y="53"/>
                      <a:pt x="64" y="47"/>
                    </a:cubicBezTo>
                    <a:cubicBezTo>
                      <a:pt x="42" y="31"/>
                      <a:pt x="21" y="15"/>
                      <a:pt x="0" y="0"/>
                    </a:cubicBezTo>
                    <a:cubicBezTo>
                      <a:pt x="6" y="10"/>
                      <a:pt x="11" y="21"/>
                      <a:pt x="17" y="31"/>
                    </a:cubicBezTo>
                  </a:path>
                </a:pathLst>
              </a:custGeom>
              <a:grpFill/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</p:grpSp>
        <p:sp>
          <p:nvSpPr>
            <p:cNvPr id="15" name="Freeform 9"/>
            <p:cNvSpPr>
              <a:spLocks noChangeArrowheads="1"/>
            </p:cNvSpPr>
            <p:nvPr/>
          </p:nvSpPr>
          <p:spPr bwMode="auto">
            <a:xfrm>
              <a:off x="7461250" y="5918200"/>
              <a:ext cx="33338" cy="22225"/>
            </a:xfrm>
            <a:custGeom>
              <a:avLst/>
              <a:gdLst>
                <a:gd name="T0" fmla="*/ 0 w 97"/>
                <a:gd name="T1" fmla="*/ 10600 h 65"/>
                <a:gd name="T2" fmla="*/ 21996 w 97"/>
                <a:gd name="T3" fmla="*/ 10600 h 65"/>
                <a:gd name="T4" fmla="*/ 27495 w 97"/>
                <a:gd name="T5" fmla="*/ 21883 h 65"/>
                <a:gd name="T6" fmla="*/ 32994 w 97"/>
                <a:gd name="T7" fmla="*/ 21883 h 65"/>
                <a:gd name="T8" fmla="*/ 32994 w 97"/>
                <a:gd name="T9" fmla="*/ 10600 h 65"/>
                <a:gd name="T10" fmla="*/ 11342 w 97"/>
                <a:gd name="T11" fmla="*/ 0 h 65"/>
                <a:gd name="T12" fmla="*/ 11342 w 97"/>
                <a:gd name="T13" fmla="*/ 5129 h 65"/>
                <a:gd name="T14" fmla="*/ 0 w 97"/>
                <a:gd name="T15" fmla="*/ 10600 h 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7" h="65">
                  <a:moveTo>
                    <a:pt x="0" y="31"/>
                  </a:moveTo>
                  <a:cubicBezTo>
                    <a:pt x="22" y="31"/>
                    <a:pt x="43" y="31"/>
                    <a:pt x="64" y="31"/>
                  </a:cubicBezTo>
                  <a:cubicBezTo>
                    <a:pt x="70" y="42"/>
                    <a:pt x="75" y="53"/>
                    <a:pt x="80" y="64"/>
                  </a:cubicBezTo>
                  <a:cubicBezTo>
                    <a:pt x="85" y="64"/>
                    <a:pt x="91" y="64"/>
                    <a:pt x="96" y="64"/>
                  </a:cubicBezTo>
                  <a:cubicBezTo>
                    <a:pt x="96" y="53"/>
                    <a:pt x="96" y="42"/>
                    <a:pt x="96" y="31"/>
                  </a:cubicBezTo>
                  <a:cubicBezTo>
                    <a:pt x="75" y="21"/>
                    <a:pt x="54" y="10"/>
                    <a:pt x="33" y="0"/>
                  </a:cubicBezTo>
                  <a:cubicBezTo>
                    <a:pt x="33" y="5"/>
                    <a:pt x="33" y="10"/>
                    <a:pt x="33" y="15"/>
                  </a:cubicBezTo>
                  <a:cubicBezTo>
                    <a:pt x="22" y="20"/>
                    <a:pt x="11" y="26"/>
                    <a:pt x="0" y="31"/>
                  </a:cubicBezTo>
                </a:path>
              </a:pathLst>
            </a:custGeom>
            <a:grpFill/>
            <a:ln w="9525" cap="flat">
              <a:solidFill>
                <a:srgbClr val="000000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Arial" pitchFamily="34" charset="0"/>
              </a:endParaRPr>
            </a:p>
          </p:txBody>
        </p:sp>
        <p:sp>
          <p:nvSpPr>
            <p:cNvPr id="16" name="Freeform 10"/>
            <p:cNvSpPr>
              <a:spLocks noChangeArrowheads="1"/>
            </p:cNvSpPr>
            <p:nvPr/>
          </p:nvSpPr>
          <p:spPr bwMode="auto">
            <a:xfrm>
              <a:off x="7575550" y="5854700"/>
              <a:ext cx="33338" cy="22225"/>
            </a:xfrm>
            <a:custGeom>
              <a:avLst/>
              <a:gdLst>
                <a:gd name="T0" fmla="*/ 11113 w 96"/>
                <a:gd name="T1" fmla="*/ 10942 h 65"/>
                <a:gd name="T2" fmla="*/ 11113 w 96"/>
                <a:gd name="T3" fmla="*/ 10942 h 65"/>
                <a:gd name="T4" fmla="*/ 0 w 96"/>
                <a:gd name="T5" fmla="*/ 10942 h 65"/>
                <a:gd name="T6" fmla="*/ 5556 w 96"/>
                <a:gd name="T7" fmla="*/ 21883 h 65"/>
                <a:gd name="T8" fmla="*/ 5556 w 96"/>
                <a:gd name="T9" fmla="*/ 21883 h 65"/>
                <a:gd name="T10" fmla="*/ 5556 w 96"/>
                <a:gd name="T11" fmla="*/ 21883 h 65"/>
                <a:gd name="T12" fmla="*/ 32991 w 96"/>
                <a:gd name="T13" fmla="*/ 21883 h 65"/>
                <a:gd name="T14" fmla="*/ 16322 w 96"/>
                <a:gd name="T15" fmla="*/ 10942 h 65"/>
                <a:gd name="T16" fmla="*/ 32991 w 96"/>
                <a:gd name="T17" fmla="*/ 5471 h 65"/>
                <a:gd name="T18" fmla="*/ 27782 w 96"/>
                <a:gd name="T19" fmla="*/ 0 h 65"/>
                <a:gd name="T20" fmla="*/ 11113 w 96"/>
                <a:gd name="T21" fmla="*/ 10942 h 6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6" h="65">
                  <a:moveTo>
                    <a:pt x="32" y="32"/>
                  </a:moveTo>
                  <a:lnTo>
                    <a:pt x="32" y="32"/>
                  </a:lnTo>
                  <a:cubicBezTo>
                    <a:pt x="21" y="32"/>
                    <a:pt x="11" y="32"/>
                    <a:pt x="0" y="32"/>
                  </a:cubicBezTo>
                  <a:cubicBezTo>
                    <a:pt x="5" y="43"/>
                    <a:pt x="11" y="53"/>
                    <a:pt x="16" y="64"/>
                  </a:cubicBezTo>
                  <a:cubicBezTo>
                    <a:pt x="42" y="64"/>
                    <a:pt x="69" y="64"/>
                    <a:pt x="95" y="64"/>
                  </a:cubicBezTo>
                  <a:cubicBezTo>
                    <a:pt x="79" y="53"/>
                    <a:pt x="63" y="43"/>
                    <a:pt x="47" y="32"/>
                  </a:cubicBezTo>
                  <a:cubicBezTo>
                    <a:pt x="63" y="27"/>
                    <a:pt x="79" y="22"/>
                    <a:pt x="95" y="16"/>
                  </a:cubicBezTo>
                  <a:cubicBezTo>
                    <a:pt x="90" y="11"/>
                    <a:pt x="85" y="6"/>
                    <a:pt x="80" y="0"/>
                  </a:cubicBezTo>
                  <a:cubicBezTo>
                    <a:pt x="64" y="11"/>
                    <a:pt x="48" y="21"/>
                    <a:pt x="32" y="32"/>
                  </a:cubicBezTo>
                </a:path>
              </a:pathLst>
            </a:custGeom>
            <a:grpFill/>
            <a:ln w="9525" cap="flat">
              <a:solidFill>
                <a:srgbClr val="000000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Arial" pitchFamily="34" charset="0"/>
              </a:endParaRPr>
            </a:p>
          </p:txBody>
        </p:sp>
        <p:sp>
          <p:nvSpPr>
            <p:cNvPr id="17" name="Freeform 18"/>
            <p:cNvSpPr>
              <a:spLocks noChangeArrowheads="1"/>
            </p:cNvSpPr>
            <p:nvPr/>
          </p:nvSpPr>
          <p:spPr bwMode="auto">
            <a:xfrm>
              <a:off x="4800600" y="4486275"/>
              <a:ext cx="9525" cy="9525"/>
            </a:xfrm>
            <a:custGeom>
              <a:avLst/>
              <a:gdLst>
                <a:gd name="T0" fmla="*/ 0 w 33"/>
                <a:gd name="T1" fmla="*/ 9227 h 32"/>
                <a:gd name="T2" fmla="*/ 4907 w 33"/>
                <a:gd name="T3" fmla="*/ 9227 h 32"/>
                <a:gd name="T4" fmla="*/ 9236 w 33"/>
                <a:gd name="T5" fmla="*/ 4465 h 32"/>
                <a:gd name="T6" fmla="*/ 9236 w 33"/>
                <a:gd name="T7" fmla="*/ 0 h 32"/>
                <a:gd name="T8" fmla="*/ 9236 w 33"/>
                <a:gd name="T9" fmla="*/ 0 h 32"/>
                <a:gd name="T10" fmla="*/ 4907 w 33"/>
                <a:gd name="T11" fmla="*/ 0 h 32"/>
                <a:gd name="T12" fmla="*/ 0 w 33"/>
                <a:gd name="T13" fmla="*/ 0 h 32"/>
                <a:gd name="T14" fmla="*/ 0 w 33"/>
                <a:gd name="T15" fmla="*/ 4465 h 32"/>
                <a:gd name="T16" fmla="*/ 0 w 33"/>
                <a:gd name="T17" fmla="*/ 9227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3" h="32">
                  <a:moveTo>
                    <a:pt x="0" y="31"/>
                  </a:moveTo>
                  <a:cubicBezTo>
                    <a:pt x="6" y="31"/>
                    <a:pt x="11" y="31"/>
                    <a:pt x="17" y="31"/>
                  </a:cubicBezTo>
                  <a:cubicBezTo>
                    <a:pt x="22" y="26"/>
                    <a:pt x="27" y="20"/>
                    <a:pt x="32" y="15"/>
                  </a:cubicBezTo>
                  <a:cubicBezTo>
                    <a:pt x="32" y="10"/>
                    <a:pt x="32" y="5"/>
                    <a:pt x="32" y="0"/>
                  </a:cubicBezTo>
                  <a:cubicBezTo>
                    <a:pt x="27" y="0"/>
                    <a:pt x="22" y="0"/>
                    <a:pt x="17" y="0"/>
                  </a:cubicBezTo>
                  <a:cubicBezTo>
                    <a:pt x="11" y="0"/>
                    <a:pt x="6" y="0"/>
                    <a:pt x="0" y="0"/>
                  </a:cubicBezTo>
                  <a:cubicBezTo>
                    <a:pt x="0" y="5"/>
                    <a:pt x="0" y="10"/>
                    <a:pt x="0" y="15"/>
                  </a:cubicBezTo>
                  <a:cubicBezTo>
                    <a:pt x="0" y="20"/>
                    <a:pt x="0" y="26"/>
                    <a:pt x="0" y="31"/>
                  </a:cubicBezTo>
                </a:path>
              </a:pathLst>
            </a:custGeom>
            <a:grpFill/>
            <a:ln w="9525" cap="flat">
              <a:solidFill>
                <a:srgbClr val="000000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Arial" pitchFamily="34" charset="0"/>
              </a:endParaRPr>
            </a:p>
          </p:txBody>
        </p:sp>
        <p:sp>
          <p:nvSpPr>
            <p:cNvPr id="18" name="Freeform 21"/>
            <p:cNvSpPr>
              <a:spLocks noChangeArrowheads="1"/>
            </p:cNvSpPr>
            <p:nvPr/>
          </p:nvSpPr>
          <p:spPr bwMode="auto">
            <a:xfrm>
              <a:off x="4440238" y="3981450"/>
              <a:ext cx="15875" cy="26988"/>
            </a:xfrm>
            <a:custGeom>
              <a:avLst/>
              <a:gdLst>
                <a:gd name="T0" fmla="*/ 15551 w 49"/>
                <a:gd name="T1" fmla="*/ 26654 h 81"/>
                <a:gd name="T2" fmla="*/ 15551 w 49"/>
                <a:gd name="T3" fmla="*/ 15992 h 81"/>
                <a:gd name="T4" fmla="*/ 5184 w 49"/>
                <a:gd name="T5" fmla="*/ 0 h 81"/>
                <a:gd name="T6" fmla="*/ 0 w 49"/>
                <a:gd name="T7" fmla="*/ 26654 h 81"/>
                <a:gd name="T8" fmla="*/ 15551 w 49"/>
                <a:gd name="T9" fmla="*/ 26654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" h="81">
                  <a:moveTo>
                    <a:pt x="48" y="80"/>
                  </a:moveTo>
                  <a:cubicBezTo>
                    <a:pt x="48" y="69"/>
                    <a:pt x="48" y="59"/>
                    <a:pt x="48" y="48"/>
                  </a:cubicBezTo>
                  <a:cubicBezTo>
                    <a:pt x="37" y="32"/>
                    <a:pt x="27" y="16"/>
                    <a:pt x="16" y="0"/>
                  </a:cubicBezTo>
                  <a:cubicBezTo>
                    <a:pt x="11" y="27"/>
                    <a:pt x="6" y="53"/>
                    <a:pt x="0" y="80"/>
                  </a:cubicBezTo>
                  <a:cubicBezTo>
                    <a:pt x="16" y="80"/>
                    <a:pt x="32" y="80"/>
                    <a:pt x="48" y="80"/>
                  </a:cubicBezTo>
                </a:path>
              </a:pathLst>
            </a:custGeom>
            <a:grpFill/>
            <a:ln w="9525" cap="flat">
              <a:solidFill>
                <a:srgbClr val="000000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Arial" pitchFamily="34" charset="0"/>
              </a:endParaRPr>
            </a:p>
          </p:txBody>
        </p:sp>
        <p:sp>
          <p:nvSpPr>
            <p:cNvPr id="19" name="Freeform 22"/>
            <p:cNvSpPr>
              <a:spLocks noChangeArrowheads="1"/>
            </p:cNvSpPr>
            <p:nvPr/>
          </p:nvSpPr>
          <p:spPr bwMode="auto">
            <a:xfrm>
              <a:off x="3432175" y="4686300"/>
              <a:ext cx="44450" cy="33338"/>
            </a:xfrm>
            <a:custGeom>
              <a:avLst/>
              <a:gdLst>
                <a:gd name="T0" fmla="*/ 0 w 129"/>
                <a:gd name="T1" fmla="*/ 32990 h 96"/>
                <a:gd name="T2" fmla="*/ 32734 w 129"/>
                <a:gd name="T3" fmla="*/ 22225 h 96"/>
                <a:gd name="T4" fmla="*/ 44105 w 129"/>
                <a:gd name="T5" fmla="*/ 10765 h 96"/>
                <a:gd name="T6" fmla="*/ 38248 w 129"/>
                <a:gd name="T7" fmla="*/ 5556 h 96"/>
                <a:gd name="T8" fmla="*/ 16540 w 129"/>
                <a:gd name="T9" fmla="*/ 0 h 96"/>
                <a:gd name="T10" fmla="*/ 0 w 129"/>
                <a:gd name="T11" fmla="*/ 10765 h 96"/>
                <a:gd name="T12" fmla="*/ 0 w 129"/>
                <a:gd name="T13" fmla="*/ 32990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9" h="96">
                  <a:moveTo>
                    <a:pt x="0" y="95"/>
                  </a:moveTo>
                  <a:cubicBezTo>
                    <a:pt x="32" y="85"/>
                    <a:pt x="63" y="74"/>
                    <a:pt x="95" y="64"/>
                  </a:cubicBezTo>
                  <a:cubicBezTo>
                    <a:pt x="106" y="53"/>
                    <a:pt x="117" y="42"/>
                    <a:pt x="128" y="31"/>
                  </a:cubicBezTo>
                  <a:cubicBezTo>
                    <a:pt x="122" y="26"/>
                    <a:pt x="117" y="21"/>
                    <a:pt x="111" y="16"/>
                  </a:cubicBezTo>
                  <a:cubicBezTo>
                    <a:pt x="90" y="10"/>
                    <a:pt x="69" y="5"/>
                    <a:pt x="48" y="0"/>
                  </a:cubicBezTo>
                  <a:cubicBezTo>
                    <a:pt x="32" y="10"/>
                    <a:pt x="16" y="21"/>
                    <a:pt x="0" y="31"/>
                  </a:cubicBezTo>
                  <a:cubicBezTo>
                    <a:pt x="0" y="52"/>
                    <a:pt x="0" y="74"/>
                    <a:pt x="0" y="95"/>
                  </a:cubicBezTo>
                </a:path>
              </a:pathLst>
            </a:custGeom>
            <a:grpFill/>
            <a:ln w="9525" cap="flat">
              <a:solidFill>
                <a:srgbClr val="000000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Arial" pitchFamily="34" charset="0"/>
              </a:endParaRPr>
            </a:p>
          </p:txBody>
        </p:sp>
        <p:sp>
          <p:nvSpPr>
            <p:cNvPr id="20" name="Freeform 129"/>
            <p:cNvSpPr>
              <a:spLocks noChangeArrowheads="1"/>
            </p:cNvSpPr>
            <p:nvPr/>
          </p:nvSpPr>
          <p:spPr bwMode="auto">
            <a:xfrm>
              <a:off x="4010025" y="3900488"/>
              <a:ext cx="549275" cy="296862"/>
            </a:xfrm>
            <a:custGeom>
              <a:avLst/>
              <a:gdLst>
                <a:gd name="T0" fmla="*/ 479987 w 1530"/>
                <a:gd name="T1" fmla="*/ 130705 h 829"/>
                <a:gd name="T2" fmla="*/ 428650 w 1530"/>
                <a:gd name="T3" fmla="*/ 108145 h 829"/>
                <a:gd name="T4" fmla="*/ 434394 w 1530"/>
                <a:gd name="T5" fmla="*/ 79497 h 829"/>
                <a:gd name="T6" fmla="*/ 399930 w 1530"/>
                <a:gd name="T7" fmla="*/ 16831 h 829"/>
                <a:gd name="T8" fmla="*/ 354336 w 1530"/>
                <a:gd name="T9" fmla="*/ 22918 h 829"/>
                <a:gd name="T10" fmla="*/ 348592 w 1530"/>
                <a:gd name="T11" fmla="*/ 16831 h 829"/>
                <a:gd name="T12" fmla="*/ 337463 w 1530"/>
                <a:gd name="T13" fmla="*/ 11101 h 829"/>
                <a:gd name="T14" fmla="*/ 325616 w 1530"/>
                <a:gd name="T15" fmla="*/ 0 h 829"/>
                <a:gd name="T16" fmla="*/ 297255 w 1530"/>
                <a:gd name="T17" fmla="*/ 11101 h 829"/>
                <a:gd name="T18" fmla="*/ 325616 w 1530"/>
                <a:gd name="T19" fmla="*/ 16831 h 829"/>
                <a:gd name="T20" fmla="*/ 320231 w 1530"/>
                <a:gd name="T21" fmla="*/ 28290 h 829"/>
                <a:gd name="T22" fmla="*/ 302640 w 1530"/>
                <a:gd name="T23" fmla="*/ 34019 h 829"/>
                <a:gd name="T24" fmla="*/ 257405 w 1530"/>
                <a:gd name="T25" fmla="*/ 34019 h 829"/>
                <a:gd name="T26" fmla="*/ 205709 w 1530"/>
                <a:gd name="T27" fmla="*/ 34019 h 829"/>
                <a:gd name="T28" fmla="*/ 199965 w 1530"/>
                <a:gd name="T29" fmla="*/ 28290 h 829"/>
                <a:gd name="T30" fmla="*/ 160115 w 1530"/>
                <a:gd name="T31" fmla="*/ 56579 h 829"/>
                <a:gd name="T32" fmla="*/ 148268 w 1530"/>
                <a:gd name="T33" fmla="*/ 45478 h 829"/>
                <a:gd name="T34" fmla="*/ 114163 w 1530"/>
                <a:gd name="T35" fmla="*/ 62309 h 829"/>
                <a:gd name="T36" fmla="*/ 57082 w 1530"/>
                <a:gd name="T37" fmla="*/ 130705 h 829"/>
                <a:gd name="T38" fmla="*/ 22617 w 1530"/>
                <a:gd name="T39" fmla="*/ 188001 h 829"/>
                <a:gd name="T40" fmla="*/ 17232 w 1530"/>
                <a:gd name="T41" fmla="*/ 233479 h 829"/>
                <a:gd name="T42" fmla="*/ 22617 w 1530"/>
                <a:gd name="T43" fmla="*/ 250668 h 829"/>
                <a:gd name="T44" fmla="*/ 40208 w 1530"/>
                <a:gd name="T45" fmla="*/ 210561 h 829"/>
                <a:gd name="T46" fmla="*/ 62826 w 1530"/>
                <a:gd name="T47" fmla="*/ 199460 h 829"/>
                <a:gd name="T48" fmla="*/ 103034 w 1530"/>
                <a:gd name="T49" fmla="*/ 205189 h 829"/>
                <a:gd name="T50" fmla="*/ 108778 w 1530"/>
                <a:gd name="T51" fmla="*/ 228107 h 829"/>
                <a:gd name="T52" fmla="*/ 108778 w 1530"/>
                <a:gd name="T53" fmla="*/ 262127 h 829"/>
                <a:gd name="T54" fmla="*/ 131395 w 1530"/>
                <a:gd name="T55" fmla="*/ 279315 h 829"/>
                <a:gd name="T56" fmla="*/ 228685 w 1530"/>
                <a:gd name="T57" fmla="*/ 284687 h 829"/>
                <a:gd name="T58" fmla="*/ 302640 w 1530"/>
                <a:gd name="T59" fmla="*/ 199460 h 829"/>
                <a:gd name="T60" fmla="*/ 302640 w 1530"/>
                <a:gd name="T61" fmla="*/ 233479 h 829"/>
                <a:gd name="T62" fmla="*/ 342848 w 1530"/>
                <a:gd name="T63" fmla="*/ 273586 h 829"/>
                <a:gd name="T64" fmla="*/ 371568 w 1530"/>
                <a:gd name="T65" fmla="*/ 296504 h 829"/>
                <a:gd name="T66" fmla="*/ 388801 w 1530"/>
                <a:gd name="T67" fmla="*/ 244938 h 829"/>
                <a:gd name="T68" fmla="*/ 405674 w 1530"/>
                <a:gd name="T69" fmla="*/ 199460 h 829"/>
                <a:gd name="T70" fmla="*/ 428650 w 1530"/>
                <a:gd name="T71" fmla="*/ 210561 h 829"/>
                <a:gd name="T72" fmla="*/ 463114 w 1530"/>
                <a:gd name="T73" fmla="*/ 216290 h 829"/>
                <a:gd name="T74" fmla="*/ 508708 w 1530"/>
                <a:gd name="T75" fmla="*/ 233479 h 829"/>
                <a:gd name="T76" fmla="*/ 514452 w 1530"/>
                <a:gd name="T77" fmla="*/ 210561 h 829"/>
                <a:gd name="T78" fmla="*/ 502964 w 1530"/>
                <a:gd name="T79" fmla="*/ 176542 h 829"/>
                <a:gd name="T80" fmla="*/ 520196 w 1530"/>
                <a:gd name="T81" fmla="*/ 176542 h 829"/>
                <a:gd name="T82" fmla="*/ 548916 w 1530"/>
                <a:gd name="T83" fmla="*/ 176542 h 829"/>
                <a:gd name="T84" fmla="*/ 548916 w 1530"/>
                <a:gd name="T85" fmla="*/ 130705 h 82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530" h="829">
                  <a:moveTo>
                    <a:pt x="1513" y="334"/>
                  </a:moveTo>
                  <a:cubicBezTo>
                    <a:pt x="1481" y="355"/>
                    <a:pt x="1449" y="376"/>
                    <a:pt x="1417" y="398"/>
                  </a:cubicBezTo>
                  <a:cubicBezTo>
                    <a:pt x="1391" y="387"/>
                    <a:pt x="1364" y="376"/>
                    <a:pt x="1337" y="365"/>
                  </a:cubicBezTo>
                  <a:cubicBezTo>
                    <a:pt x="1332" y="350"/>
                    <a:pt x="1327" y="334"/>
                    <a:pt x="1322" y="318"/>
                  </a:cubicBezTo>
                  <a:cubicBezTo>
                    <a:pt x="1295" y="313"/>
                    <a:pt x="1269" y="308"/>
                    <a:pt x="1242" y="302"/>
                  </a:cubicBezTo>
                  <a:cubicBezTo>
                    <a:pt x="1226" y="302"/>
                    <a:pt x="1210" y="302"/>
                    <a:pt x="1194" y="302"/>
                  </a:cubicBezTo>
                  <a:cubicBezTo>
                    <a:pt x="1200" y="275"/>
                    <a:pt x="1205" y="249"/>
                    <a:pt x="1210" y="222"/>
                  </a:cubicBezTo>
                  <a:cubicBezTo>
                    <a:pt x="1226" y="201"/>
                    <a:pt x="1242" y="180"/>
                    <a:pt x="1258" y="158"/>
                  </a:cubicBezTo>
                  <a:cubicBezTo>
                    <a:pt x="1247" y="142"/>
                    <a:pt x="1237" y="126"/>
                    <a:pt x="1226" y="111"/>
                  </a:cubicBezTo>
                  <a:cubicBezTo>
                    <a:pt x="1189" y="89"/>
                    <a:pt x="1151" y="68"/>
                    <a:pt x="1114" y="47"/>
                  </a:cubicBezTo>
                  <a:cubicBezTo>
                    <a:pt x="1093" y="47"/>
                    <a:pt x="1072" y="47"/>
                    <a:pt x="1050" y="47"/>
                  </a:cubicBezTo>
                  <a:cubicBezTo>
                    <a:pt x="1029" y="52"/>
                    <a:pt x="1008" y="58"/>
                    <a:pt x="987" y="64"/>
                  </a:cubicBezTo>
                  <a:cubicBezTo>
                    <a:pt x="982" y="48"/>
                    <a:pt x="977" y="31"/>
                    <a:pt x="971" y="15"/>
                  </a:cubicBezTo>
                  <a:cubicBezTo>
                    <a:pt x="971" y="26"/>
                    <a:pt x="971" y="36"/>
                    <a:pt x="971" y="47"/>
                  </a:cubicBezTo>
                  <a:cubicBezTo>
                    <a:pt x="961" y="42"/>
                    <a:pt x="950" y="36"/>
                    <a:pt x="940" y="31"/>
                  </a:cubicBezTo>
                  <a:cubicBezTo>
                    <a:pt x="940" y="26"/>
                    <a:pt x="940" y="21"/>
                    <a:pt x="940" y="15"/>
                  </a:cubicBezTo>
                  <a:cubicBezTo>
                    <a:pt x="929" y="10"/>
                    <a:pt x="918" y="5"/>
                    <a:pt x="907" y="0"/>
                  </a:cubicBezTo>
                  <a:cubicBezTo>
                    <a:pt x="902" y="0"/>
                    <a:pt x="897" y="0"/>
                    <a:pt x="892" y="0"/>
                  </a:cubicBezTo>
                  <a:cubicBezTo>
                    <a:pt x="871" y="10"/>
                    <a:pt x="849" y="21"/>
                    <a:pt x="828" y="31"/>
                  </a:cubicBezTo>
                  <a:cubicBezTo>
                    <a:pt x="839" y="42"/>
                    <a:pt x="849" y="53"/>
                    <a:pt x="860" y="64"/>
                  </a:cubicBezTo>
                  <a:cubicBezTo>
                    <a:pt x="876" y="58"/>
                    <a:pt x="891" y="52"/>
                    <a:pt x="907" y="47"/>
                  </a:cubicBezTo>
                  <a:cubicBezTo>
                    <a:pt x="902" y="57"/>
                    <a:pt x="897" y="68"/>
                    <a:pt x="892" y="79"/>
                  </a:cubicBezTo>
                  <a:cubicBezTo>
                    <a:pt x="887" y="74"/>
                    <a:pt x="881" y="69"/>
                    <a:pt x="876" y="64"/>
                  </a:cubicBezTo>
                  <a:cubicBezTo>
                    <a:pt x="865" y="74"/>
                    <a:pt x="854" y="85"/>
                    <a:pt x="843" y="95"/>
                  </a:cubicBezTo>
                  <a:cubicBezTo>
                    <a:pt x="833" y="90"/>
                    <a:pt x="822" y="84"/>
                    <a:pt x="812" y="79"/>
                  </a:cubicBezTo>
                  <a:cubicBezTo>
                    <a:pt x="796" y="74"/>
                    <a:pt x="780" y="69"/>
                    <a:pt x="764" y="64"/>
                  </a:cubicBezTo>
                  <a:cubicBezTo>
                    <a:pt x="748" y="74"/>
                    <a:pt x="732" y="85"/>
                    <a:pt x="717" y="95"/>
                  </a:cubicBezTo>
                  <a:cubicBezTo>
                    <a:pt x="695" y="90"/>
                    <a:pt x="674" y="84"/>
                    <a:pt x="653" y="79"/>
                  </a:cubicBezTo>
                  <a:cubicBezTo>
                    <a:pt x="631" y="90"/>
                    <a:pt x="610" y="100"/>
                    <a:pt x="589" y="111"/>
                  </a:cubicBezTo>
                  <a:cubicBezTo>
                    <a:pt x="584" y="105"/>
                    <a:pt x="579" y="100"/>
                    <a:pt x="573" y="95"/>
                  </a:cubicBezTo>
                  <a:cubicBezTo>
                    <a:pt x="579" y="90"/>
                    <a:pt x="584" y="84"/>
                    <a:pt x="589" y="79"/>
                  </a:cubicBezTo>
                  <a:cubicBezTo>
                    <a:pt x="578" y="79"/>
                    <a:pt x="568" y="79"/>
                    <a:pt x="557" y="79"/>
                  </a:cubicBezTo>
                  <a:cubicBezTo>
                    <a:pt x="536" y="100"/>
                    <a:pt x="515" y="122"/>
                    <a:pt x="493" y="143"/>
                  </a:cubicBezTo>
                  <a:cubicBezTo>
                    <a:pt x="478" y="148"/>
                    <a:pt x="462" y="153"/>
                    <a:pt x="446" y="158"/>
                  </a:cubicBezTo>
                  <a:cubicBezTo>
                    <a:pt x="435" y="148"/>
                    <a:pt x="424" y="137"/>
                    <a:pt x="413" y="127"/>
                  </a:cubicBezTo>
                  <a:cubicBezTo>
                    <a:pt x="392" y="127"/>
                    <a:pt x="371" y="127"/>
                    <a:pt x="350" y="127"/>
                  </a:cubicBezTo>
                  <a:cubicBezTo>
                    <a:pt x="350" y="132"/>
                    <a:pt x="350" y="138"/>
                    <a:pt x="350" y="143"/>
                  </a:cubicBezTo>
                  <a:cubicBezTo>
                    <a:pt x="340" y="153"/>
                    <a:pt x="329" y="164"/>
                    <a:pt x="318" y="174"/>
                  </a:cubicBezTo>
                  <a:cubicBezTo>
                    <a:pt x="339" y="180"/>
                    <a:pt x="361" y="185"/>
                    <a:pt x="382" y="191"/>
                  </a:cubicBezTo>
                  <a:cubicBezTo>
                    <a:pt x="340" y="233"/>
                    <a:pt x="297" y="276"/>
                    <a:pt x="255" y="318"/>
                  </a:cubicBezTo>
                  <a:cubicBezTo>
                    <a:pt x="223" y="334"/>
                    <a:pt x="191" y="350"/>
                    <a:pt x="159" y="365"/>
                  </a:cubicBezTo>
                  <a:cubicBezTo>
                    <a:pt x="164" y="386"/>
                    <a:pt x="170" y="408"/>
                    <a:pt x="175" y="429"/>
                  </a:cubicBezTo>
                  <a:cubicBezTo>
                    <a:pt x="138" y="456"/>
                    <a:pt x="101" y="482"/>
                    <a:pt x="63" y="509"/>
                  </a:cubicBezTo>
                  <a:cubicBezTo>
                    <a:pt x="63" y="514"/>
                    <a:pt x="63" y="520"/>
                    <a:pt x="63" y="525"/>
                  </a:cubicBezTo>
                  <a:cubicBezTo>
                    <a:pt x="53" y="541"/>
                    <a:pt x="42" y="557"/>
                    <a:pt x="32" y="573"/>
                  </a:cubicBezTo>
                  <a:cubicBezTo>
                    <a:pt x="42" y="583"/>
                    <a:pt x="53" y="594"/>
                    <a:pt x="63" y="604"/>
                  </a:cubicBezTo>
                  <a:cubicBezTo>
                    <a:pt x="58" y="620"/>
                    <a:pt x="53" y="636"/>
                    <a:pt x="48" y="652"/>
                  </a:cubicBezTo>
                  <a:cubicBezTo>
                    <a:pt x="32" y="658"/>
                    <a:pt x="16" y="663"/>
                    <a:pt x="0" y="668"/>
                  </a:cubicBezTo>
                  <a:cubicBezTo>
                    <a:pt x="0" y="679"/>
                    <a:pt x="0" y="689"/>
                    <a:pt x="0" y="700"/>
                  </a:cubicBezTo>
                  <a:cubicBezTo>
                    <a:pt x="21" y="700"/>
                    <a:pt x="42" y="700"/>
                    <a:pt x="63" y="700"/>
                  </a:cubicBezTo>
                  <a:cubicBezTo>
                    <a:pt x="80" y="684"/>
                    <a:pt x="96" y="668"/>
                    <a:pt x="112" y="652"/>
                  </a:cubicBezTo>
                  <a:cubicBezTo>
                    <a:pt x="101" y="642"/>
                    <a:pt x="90" y="631"/>
                    <a:pt x="80" y="621"/>
                  </a:cubicBezTo>
                  <a:cubicBezTo>
                    <a:pt x="90" y="610"/>
                    <a:pt x="101" y="599"/>
                    <a:pt x="112" y="588"/>
                  </a:cubicBezTo>
                  <a:cubicBezTo>
                    <a:pt x="133" y="578"/>
                    <a:pt x="154" y="567"/>
                    <a:pt x="175" y="557"/>
                  </a:cubicBezTo>
                  <a:cubicBezTo>
                    <a:pt x="185" y="562"/>
                    <a:pt x="196" y="568"/>
                    <a:pt x="206" y="573"/>
                  </a:cubicBezTo>
                  <a:cubicBezTo>
                    <a:pt x="233" y="573"/>
                    <a:pt x="260" y="573"/>
                    <a:pt x="287" y="573"/>
                  </a:cubicBezTo>
                  <a:cubicBezTo>
                    <a:pt x="281" y="583"/>
                    <a:pt x="276" y="594"/>
                    <a:pt x="270" y="604"/>
                  </a:cubicBezTo>
                  <a:cubicBezTo>
                    <a:pt x="281" y="615"/>
                    <a:pt x="292" y="626"/>
                    <a:pt x="303" y="637"/>
                  </a:cubicBezTo>
                  <a:cubicBezTo>
                    <a:pt x="292" y="658"/>
                    <a:pt x="281" y="679"/>
                    <a:pt x="270" y="700"/>
                  </a:cubicBezTo>
                  <a:cubicBezTo>
                    <a:pt x="281" y="700"/>
                    <a:pt x="292" y="700"/>
                    <a:pt x="303" y="700"/>
                  </a:cubicBezTo>
                  <a:cubicBezTo>
                    <a:pt x="303" y="711"/>
                    <a:pt x="303" y="721"/>
                    <a:pt x="303" y="732"/>
                  </a:cubicBezTo>
                  <a:cubicBezTo>
                    <a:pt x="308" y="732"/>
                    <a:pt x="313" y="732"/>
                    <a:pt x="318" y="732"/>
                  </a:cubicBezTo>
                  <a:cubicBezTo>
                    <a:pt x="323" y="737"/>
                    <a:pt x="329" y="742"/>
                    <a:pt x="334" y="748"/>
                  </a:cubicBezTo>
                  <a:cubicBezTo>
                    <a:pt x="345" y="758"/>
                    <a:pt x="355" y="769"/>
                    <a:pt x="366" y="780"/>
                  </a:cubicBezTo>
                  <a:cubicBezTo>
                    <a:pt x="382" y="790"/>
                    <a:pt x="398" y="801"/>
                    <a:pt x="413" y="811"/>
                  </a:cubicBezTo>
                  <a:cubicBezTo>
                    <a:pt x="456" y="795"/>
                    <a:pt x="499" y="780"/>
                    <a:pt x="541" y="764"/>
                  </a:cubicBezTo>
                  <a:cubicBezTo>
                    <a:pt x="573" y="774"/>
                    <a:pt x="605" y="785"/>
                    <a:pt x="637" y="795"/>
                  </a:cubicBezTo>
                  <a:cubicBezTo>
                    <a:pt x="668" y="763"/>
                    <a:pt x="700" y="732"/>
                    <a:pt x="732" y="700"/>
                  </a:cubicBezTo>
                  <a:cubicBezTo>
                    <a:pt x="732" y="679"/>
                    <a:pt x="732" y="658"/>
                    <a:pt x="732" y="637"/>
                  </a:cubicBezTo>
                  <a:cubicBezTo>
                    <a:pt x="769" y="610"/>
                    <a:pt x="806" y="583"/>
                    <a:pt x="843" y="557"/>
                  </a:cubicBezTo>
                  <a:cubicBezTo>
                    <a:pt x="843" y="589"/>
                    <a:pt x="843" y="620"/>
                    <a:pt x="843" y="652"/>
                  </a:cubicBezTo>
                  <a:cubicBezTo>
                    <a:pt x="860" y="668"/>
                    <a:pt x="876" y="684"/>
                    <a:pt x="892" y="700"/>
                  </a:cubicBezTo>
                  <a:cubicBezTo>
                    <a:pt x="918" y="705"/>
                    <a:pt x="945" y="711"/>
                    <a:pt x="971" y="716"/>
                  </a:cubicBezTo>
                  <a:cubicBezTo>
                    <a:pt x="966" y="732"/>
                    <a:pt x="960" y="748"/>
                    <a:pt x="955" y="764"/>
                  </a:cubicBezTo>
                  <a:cubicBezTo>
                    <a:pt x="966" y="769"/>
                    <a:pt x="977" y="774"/>
                    <a:pt x="987" y="780"/>
                  </a:cubicBezTo>
                  <a:cubicBezTo>
                    <a:pt x="993" y="796"/>
                    <a:pt x="998" y="812"/>
                    <a:pt x="1004" y="828"/>
                  </a:cubicBezTo>
                  <a:cubicBezTo>
                    <a:pt x="1014" y="828"/>
                    <a:pt x="1025" y="828"/>
                    <a:pt x="1035" y="828"/>
                  </a:cubicBezTo>
                  <a:cubicBezTo>
                    <a:pt x="1040" y="817"/>
                    <a:pt x="1045" y="806"/>
                    <a:pt x="1050" y="795"/>
                  </a:cubicBezTo>
                  <a:cubicBezTo>
                    <a:pt x="1045" y="785"/>
                    <a:pt x="1040" y="774"/>
                    <a:pt x="1035" y="764"/>
                  </a:cubicBezTo>
                  <a:cubicBezTo>
                    <a:pt x="1051" y="737"/>
                    <a:pt x="1067" y="710"/>
                    <a:pt x="1083" y="684"/>
                  </a:cubicBezTo>
                  <a:cubicBezTo>
                    <a:pt x="1099" y="663"/>
                    <a:pt x="1115" y="642"/>
                    <a:pt x="1130" y="621"/>
                  </a:cubicBezTo>
                  <a:cubicBezTo>
                    <a:pt x="1130" y="599"/>
                    <a:pt x="1130" y="578"/>
                    <a:pt x="1130" y="557"/>
                  </a:cubicBezTo>
                  <a:cubicBezTo>
                    <a:pt x="1136" y="551"/>
                    <a:pt x="1141" y="546"/>
                    <a:pt x="1147" y="541"/>
                  </a:cubicBezTo>
                  <a:cubicBezTo>
                    <a:pt x="1162" y="541"/>
                    <a:pt x="1178" y="541"/>
                    <a:pt x="1194" y="541"/>
                  </a:cubicBezTo>
                  <a:cubicBezTo>
                    <a:pt x="1194" y="556"/>
                    <a:pt x="1194" y="572"/>
                    <a:pt x="1194" y="588"/>
                  </a:cubicBezTo>
                  <a:cubicBezTo>
                    <a:pt x="1200" y="599"/>
                    <a:pt x="1205" y="610"/>
                    <a:pt x="1210" y="621"/>
                  </a:cubicBezTo>
                  <a:cubicBezTo>
                    <a:pt x="1231" y="626"/>
                    <a:pt x="1252" y="631"/>
                    <a:pt x="1273" y="637"/>
                  </a:cubicBezTo>
                  <a:cubicBezTo>
                    <a:pt x="1279" y="626"/>
                    <a:pt x="1284" y="615"/>
                    <a:pt x="1290" y="604"/>
                  </a:cubicBezTo>
                  <a:cubicBezTo>
                    <a:pt x="1311" y="604"/>
                    <a:pt x="1332" y="604"/>
                    <a:pt x="1354" y="604"/>
                  </a:cubicBezTo>
                  <a:cubicBezTo>
                    <a:pt x="1364" y="626"/>
                    <a:pt x="1375" y="647"/>
                    <a:pt x="1385" y="668"/>
                  </a:cubicBezTo>
                  <a:cubicBezTo>
                    <a:pt x="1396" y="663"/>
                    <a:pt x="1407" y="658"/>
                    <a:pt x="1417" y="652"/>
                  </a:cubicBezTo>
                  <a:cubicBezTo>
                    <a:pt x="1422" y="647"/>
                    <a:pt x="1428" y="642"/>
                    <a:pt x="1433" y="637"/>
                  </a:cubicBezTo>
                  <a:cubicBezTo>
                    <a:pt x="1422" y="626"/>
                    <a:pt x="1412" y="615"/>
                    <a:pt x="1401" y="604"/>
                  </a:cubicBezTo>
                  <a:cubicBezTo>
                    <a:pt x="1412" y="599"/>
                    <a:pt x="1422" y="594"/>
                    <a:pt x="1433" y="588"/>
                  </a:cubicBezTo>
                  <a:cubicBezTo>
                    <a:pt x="1417" y="583"/>
                    <a:pt x="1401" y="578"/>
                    <a:pt x="1385" y="573"/>
                  </a:cubicBezTo>
                  <a:cubicBezTo>
                    <a:pt x="1385" y="557"/>
                    <a:pt x="1385" y="541"/>
                    <a:pt x="1385" y="525"/>
                  </a:cubicBezTo>
                  <a:cubicBezTo>
                    <a:pt x="1390" y="514"/>
                    <a:pt x="1396" y="504"/>
                    <a:pt x="1401" y="493"/>
                  </a:cubicBezTo>
                  <a:cubicBezTo>
                    <a:pt x="1417" y="493"/>
                    <a:pt x="1433" y="493"/>
                    <a:pt x="1449" y="493"/>
                  </a:cubicBezTo>
                  <a:cubicBezTo>
                    <a:pt x="1459" y="504"/>
                    <a:pt x="1470" y="514"/>
                    <a:pt x="1480" y="525"/>
                  </a:cubicBezTo>
                  <a:cubicBezTo>
                    <a:pt x="1497" y="525"/>
                    <a:pt x="1513" y="525"/>
                    <a:pt x="1529" y="525"/>
                  </a:cubicBezTo>
                  <a:cubicBezTo>
                    <a:pt x="1529" y="514"/>
                    <a:pt x="1529" y="504"/>
                    <a:pt x="1529" y="493"/>
                  </a:cubicBezTo>
                  <a:cubicBezTo>
                    <a:pt x="1518" y="482"/>
                    <a:pt x="1507" y="472"/>
                    <a:pt x="1497" y="461"/>
                  </a:cubicBezTo>
                  <a:cubicBezTo>
                    <a:pt x="1507" y="435"/>
                    <a:pt x="1518" y="408"/>
                    <a:pt x="1529" y="381"/>
                  </a:cubicBezTo>
                  <a:cubicBezTo>
                    <a:pt x="1529" y="376"/>
                    <a:pt x="1529" y="371"/>
                    <a:pt x="1529" y="365"/>
                  </a:cubicBezTo>
                  <a:cubicBezTo>
                    <a:pt x="1524" y="355"/>
                    <a:pt x="1518" y="344"/>
                    <a:pt x="1513" y="334"/>
                  </a:cubicBezTo>
                </a:path>
              </a:pathLst>
            </a:custGeom>
            <a:grpFill/>
            <a:ln w="9525" cap="flat">
              <a:solidFill>
                <a:srgbClr val="000000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Arial" pitchFamily="34" charset="0"/>
              </a:endParaRPr>
            </a:p>
          </p:txBody>
        </p:sp>
        <p:sp>
          <p:nvSpPr>
            <p:cNvPr id="21" name="Freeform 134"/>
            <p:cNvSpPr>
              <a:spLocks noChangeArrowheads="1"/>
            </p:cNvSpPr>
            <p:nvPr/>
          </p:nvSpPr>
          <p:spPr bwMode="auto">
            <a:xfrm>
              <a:off x="4916488" y="4038600"/>
              <a:ext cx="393700" cy="222250"/>
            </a:xfrm>
            <a:custGeom>
              <a:avLst/>
              <a:gdLst>
                <a:gd name="T0" fmla="*/ 79886 w 1099"/>
                <a:gd name="T1" fmla="*/ 205099 h 622"/>
                <a:gd name="T2" fmla="*/ 125382 w 1099"/>
                <a:gd name="T3" fmla="*/ 210816 h 622"/>
                <a:gd name="T4" fmla="*/ 165146 w 1099"/>
                <a:gd name="T5" fmla="*/ 205099 h 622"/>
                <a:gd name="T6" fmla="*/ 182341 w 1099"/>
                <a:gd name="T7" fmla="*/ 216533 h 622"/>
                <a:gd name="T8" fmla="*/ 222464 w 1099"/>
                <a:gd name="T9" fmla="*/ 221893 h 622"/>
                <a:gd name="T10" fmla="*/ 245033 w 1099"/>
                <a:gd name="T11" fmla="*/ 210816 h 622"/>
                <a:gd name="T12" fmla="*/ 250764 w 1099"/>
                <a:gd name="T13" fmla="*/ 187948 h 622"/>
                <a:gd name="T14" fmla="*/ 256854 w 1099"/>
                <a:gd name="T15" fmla="*/ 159720 h 622"/>
                <a:gd name="T16" fmla="*/ 285155 w 1099"/>
                <a:gd name="T17" fmla="*/ 125418 h 622"/>
                <a:gd name="T18" fmla="*/ 273691 w 1099"/>
                <a:gd name="T19" fmla="*/ 113984 h 622"/>
                <a:gd name="T20" fmla="*/ 279423 w 1099"/>
                <a:gd name="T21" fmla="*/ 102549 h 622"/>
                <a:gd name="T22" fmla="*/ 330651 w 1099"/>
                <a:gd name="T23" fmla="*/ 73964 h 622"/>
                <a:gd name="T24" fmla="*/ 330651 w 1099"/>
                <a:gd name="T25" fmla="*/ 73964 h 622"/>
                <a:gd name="T26" fmla="*/ 353578 w 1099"/>
                <a:gd name="T27" fmla="*/ 62887 h 622"/>
                <a:gd name="T28" fmla="*/ 347846 w 1099"/>
                <a:gd name="T29" fmla="*/ 62887 h 622"/>
                <a:gd name="T30" fmla="*/ 347846 w 1099"/>
                <a:gd name="T31" fmla="*/ 62887 h 622"/>
                <a:gd name="T32" fmla="*/ 393342 w 1099"/>
                <a:gd name="T33" fmla="*/ 62887 h 622"/>
                <a:gd name="T34" fmla="*/ 370415 w 1099"/>
                <a:gd name="T35" fmla="*/ 28585 h 622"/>
                <a:gd name="T36" fmla="*/ 359309 w 1099"/>
                <a:gd name="T37" fmla="*/ 6074 h 622"/>
                <a:gd name="T38" fmla="*/ 336382 w 1099"/>
                <a:gd name="T39" fmla="*/ 6074 h 622"/>
                <a:gd name="T40" fmla="*/ 319187 w 1099"/>
                <a:gd name="T41" fmla="*/ 11791 h 622"/>
                <a:gd name="T42" fmla="*/ 325277 w 1099"/>
                <a:gd name="T43" fmla="*/ 34302 h 622"/>
                <a:gd name="T44" fmla="*/ 325277 w 1099"/>
                <a:gd name="T45" fmla="*/ 34302 h 622"/>
                <a:gd name="T46" fmla="*/ 273691 w 1099"/>
                <a:gd name="T47" fmla="*/ 28585 h 622"/>
                <a:gd name="T48" fmla="*/ 256854 w 1099"/>
                <a:gd name="T49" fmla="*/ 40019 h 622"/>
                <a:gd name="T50" fmla="*/ 193805 w 1099"/>
                <a:gd name="T51" fmla="*/ 40019 h 622"/>
                <a:gd name="T52" fmla="*/ 148309 w 1099"/>
                <a:gd name="T53" fmla="*/ 73964 h 622"/>
                <a:gd name="T54" fmla="*/ 131114 w 1099"/>
                <a:gd name="T55" fmla="*/ 68605 h 622"/>
                <a:gd name="T56" fmla="*/ 97082 w 1099"/>
                <a:gd name="T57" fmla="*/ 68605 h 622"/>
                <a:gd name="T58" fmla="*/ 62333 w 1099"/>
                <a:gd name="T59" fmla="*/ 57170 h 622"/>
                <a:gd name="T60" fmla="*/ 39764 w 1099"/>
                <a:gd name="T61" fmla="*/ 57170 h 622"/>
                <a:gd name="T62" fmla="*/ 28659 w 1099"/>
                <a:gd name="T63" fmla="*/ 68605 h 622"/>
                <a:gd name="T64" fmla="*/ 5732 w 1099"/>
                <a:gd name="T65" fmla="*/ 102549 h 622"/>
                <a:gd name="T66" fmla="*/ 34032 w 1099"/>
                <a:gd name="T67" fmla="*/ 108266 h 622"/>
                <a:gd name="T68" fmla="*/ 17195 w 1099"/>
                <a:gd name="T69" fmla="*/ 131135 h 622"/>
                <a:gd name="T70" fmla="*/ 22569 w 1099"/>
                <a:gd name="T71" fmla="*/ 136852 h 622"/>
                <a:gd name="T72" fmla="*/ 34032 w 1099"/>
                <a:gd name="T73" fmla="*/ 136852 h 622"/>
                <a:gd name="T74" fmla="*/ 28659 w 1099"/>
                <a:gd name="T75" fmla="*/ 159720 h 622"/>
                <a:gd name="T76" fmla="*/ 62333 w 1099"/>
                <a:gd name="T77" fmla="*/ 182231 h 622"/>
                <a:gd name="T78" fmla="*/ 68423 w 1099"/>
                <a:gd name="T79" fmla="*/ 187948 h 622"/>
                <a:gd name="T80" fmla="*/ 62333 w 1099"/>
                <a:gd name="T81" fmla="*/ 199382 h 622"/>
                <a:gd name="T82" fmla="*/ 45496 w 1099"/>
                <a:gd name="T83" fmla="*/ 193665 h 622"/>
                <a:gd name="T84" fmla="*/ 28659 w 1099"/>
                <a:gd name="T85" fmla="*/ 205099 h 622"/>
                <a:gd name="T86" fmla="*/ 39764 w 1099"/>
                <a:gd name="T87" fmla="*/ 216533 h 622"/>
                <a:gd name="T88" fmla="*/ 79886 w 1099"/>
                <a:gd name="T89" fmla="*/ 216533 h 62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099" h="622">
                  <a:moveTo>
                    <a:pt x="223" y="606"/>
                  </a:moveTo>
                  <a:cubicBezTo>
                    <a:pt x="223" y="595"/>
                    <a:pt x="223" y="585"/>
                    <a:pt x="223" y="574"/>
                  </a:cubicBezTo>
                  <a:cubicBezTo>
                    <a:pt x="239" y="585"/>
                    <a:pt x="255" y="595"/>
                    <a:pt x="271" y="606"/>
                  </a:cubicBezTo>
                  <a:cubicBezTo>
                    <a:pt x="297" y="600"/>
                    <a:pt x="323" y="595"/>
                    <a:pt x="350" y="590"/>
                  </a:cubicBezTo>
                  <a:cubicBezTo>
                    <a:pt x="377" y="563"/>
                    <a:pt x="403" y="537"/>
                    <a:pt x="430" y="510"/>
                  </a:cubicBezTo>
                  <a:cubicBezTo>
                    <a:pt x="440" y="532"/>
                    <a:pt x="451" y="553"/>
                    <a:pt x="461" y="574"/>
                  </a:cubicBezTo>
                  <a:cubicBezTo>
                    <a:pt x="467" y="579"/>
                    <a:pt x="472" y="584"/>
                    <a:pt x="478" y="590"/>
                  </a:cubicBezTo>
                  <a:cubicBezTo>
                    <a:pt x="488" y="595"/>
                    <a:pt x="499" y="600"/>
                    <a:pt x="509" y="606"/>
                  </a:cubicBezTo>
                  <a:cubicBezTo>
                    <a:pt x="520" y="595"/>
                    <a:pt x="531" y="585"/>
                    <a:pt x="541" y="574"/>
                  </a:cubicBezTo>
                  <a:cubicBezTo>
                    <a:pt x="568" y="590"/>
                    <a:pt x="594" y="605"/>
                    <a:pt x="621" y="621"/>
                  </a:cubicBezTo>
                  <a:cubicBezTo>
                    <a:pt x="642" y="616"/>
                    <a:pt x="663" y="611"/>
                    <a:pt x="684" y="606"/>
                  </a:cubicBezTo>
                  <a:cubicBezTo>
                    <a:pt x="684" y="600"/>
                    <a:pt x="684" y="595"/>
                    <a:pt x="684" y="590"/>
                  </a:cubicBezTo>
                  <a:cubicBezTo>
                    <a:pt x="674" y="574"/>
                    <a:pt x="663" y="558"/>
                    <a:pt x="653" y="542"/>
                  </a:cubicBezTo>
                  <a:cubicBezTo>
                    <a:pt x="669" y="537"/>
                    <a:pt x="684" y="531"/>
                    <a:pt x="700" y="526"/>
                  </a:cubicBezTo>
                  <a:cubicBezTo>
                    <a:pt x="684" y="515"/>
                    <a:pt x="669" y="505"/>
                    <a:pt x="653" y="494"/>
                  </a:cubicBezTo>
                  <a:cubicBezTo>
                    <a:pt x="674" y="478"/>
                    <a:pt x="696" y="462"/>
                    <a:pt x="717" y="447"/>
                  </a:cubicBezTo>
                  <a:cubicBezTo>
                    <a:pt x="743" y="447"/>
                    <a:pt x="770" y="447"/>
                    <a:pt x="796" y="447"/>
                  </a:cubicBezTo>
                  <a:cubicBezTo>
                    <a:pt x="796" y="415"/>
                    <a:pt x="796" y="383"/>
                    <a:pt x="796" y="351"/>
                  </a:cubicBezTo>
                  <a:cubicBezTo>
                    <a:pt x="785" y="340"/>
                    <a:pt x="774" y="330"/>
                    <a:pt x="764" y="319"/>
                  </a:cubicBezTo>
                  <a:cubicBezTo>
                    <a:pt x="769" y="308"/>
                    <a:pt x="774" y="298"/>
                    <a:pt x="780" y="287"/>
                  </a:cubicBezTo>
                  <a:cubicBezTo>
                    <a:pt x="822" y="277"/>
                    <a:pt x="865" y="266"/>
                    <a:pt x="908" y="256"/>
                  </a:cubicBezTo>
                  <a:cubicBezTo>
                    <a:pt x="913" y="240"/>
                    <a:pt x="918" y="223"/>
                    <a:pt x="923" y="207"/>
                  </a:cubicBezTo>
                  <a:cubicBezTo>
                    <a:pt x="950" y="207"/>
                    <a:pt x="976" y="207"/>
                    <a:pt x="1003" y="207"/>
                  </a:cubicBezTo>
                  <a:cubicBezTo>
                    <a:pt x="998" y="197"/>
                    <a:pt x="992" y="186"/>
                    <a:pt x="987" y="176"/>
                  </a:cubicBezTo>
                  <a:cubicBezTo>
                    <a:pt x="982" y="176"/>
                    <a:pt x="977" y="176"/>
                    <a:pt x="971" y="176"/>
                  </a:cubicBezTo>
                  <a:cubicBezTo>
                    <a:pt x="987" y="165"/>
                    <a:pt x="1003" y="155"/>
                    <a:pt x="1018" y="144"/>
                  </a:cubicBezTo>
                  <a:cubicBezTo>
                    <a:pt x="1045" y="155"/>
                    <a:pt x="1072" y="165"/>
                    <a:pt x="1098" y="176"/>
                  </a:cubicBezTo>
                  <a:cubicBezTo>
                    <a:pt x="1072" y="154"/>
                    <a:pt x="1045" y="133"/>
                    <a:pt x="1018" y="112"/>
                  </a:cubicBezTo>
                  <a:cubicBezTo>
                    <a:pt x="1024" y="101"/>
                    <a:pt x="1029" y="91"/>
                    <a:pt x="1034" y="80"/>
                  </a:cubicBezTo>
                  <a:cubicBezTo>
                    <a:pt x="1024" y="70"/>
                    <a:pt x="1013" y="59"/>
                    <a:pt x="1003" y="48"/>
                  </a:cubicBezTo>
                  <a:cubicBezTo>
                    <a:pt x="1003" y="38"/>
                    <a:pt x="1003" y="27"/>
                    <a:pt x="1003" y="17"/>
                  </a:cubicBezTo>
                  <a:cubicBezTo>
                    <a:pt x="982" y="17"/>
                    <a:pt x="960" y="17"/>
                    <a:pt x="939" y="17"/>
                  </a:cubicBezTo>
                  <a:cubicBezTo>
                    <a:pt x="934" y="11"/>
                    <a:pt x="928" y="6"/>
                    <a:pt x="923" y="0"/>
                  </a:cubicBezTo>
                  <a:cubicBezTo>
                    <a:pt x="912" y="11"/>
                    <a:pt x="902" y="22"/>
                    <a:pt x="891" y="33"/>
                  </a:cubicBezTo>
                  <a:cubicBezTo>
                    <a:pt x="897" y="54"/>
                    <a:pt x="902" y="75"/>
                    <a:pt x="908" y="96"/>
                  </a:cubicBezTo>
                  <a:cubicBezTo>
                    <a:pt x="881" y="85"/>
                    <a:pt x="854" y="75"/>
                    <a:pt x="828" y="64"/>
                  </a:cubicBezTo>
                  <a:cubicBezTo>
                    <a:pt x="806" y="70"/>
                    <a:pt x="785" y="75"/>
                    <a:pt x="764" y="80"/>
                  </a:cubicBezTo>
                  <a:cubicBezTo>
                    <a:pt x="748" y="91"/>
                    <a:pt x="732" y="101"/>
                    <a:pt x="717" y="112"/>
                  </a:cubicBezTo>
                  <a:cubicBezTo>
                    <a:pt x="706" y="106"/>
                    <a:pt x="695" y="101"/>
                    <a:pt x="684" y="96"/>
                  </a:cubicBezTo>
                  <a:cubicBezTo>
                    <a:pt x="637" y="101"/>
                    <a:pt x="589" y="106"/>
                    <a:pt x="541" y="112"/>
                  </a:cubicBezTo>
                  <a:cubicBezTo>
                    <a:pt x="499" y="144"/>
                    <a:pt x="456" y="175"/>
                    <a:pt x="414" y="207"/>
                  </a:cubicBezTo>
                  <a:cubicBezTo>
                    <a:pt x="398" y="202"/>
                    <a:pt x="382" y="197"/>
                    <a:pt x="366" y="192"/>
                  </a:cubicBezTo>
                  <a:cubicBezTo>
                    <a:pt x="334" y="192"/>
                    <a:pt x="302" y="192"/>
                    <a:pt x="271" y="192"/>
                  </a:cubicBezTo>
                  <a:cubicBezTo>
                    <a:pt x="249" y="187"/>
                    <a:pt x="228" y="181"/>
                    <a:pt x="207" y="176"/>
                  </a:cubicBezTo>
                  <a:cubicBezTo>
                    <a:pt x="196" y="170"/>
                    <a:pt x="185" y="165"/>
                    <a:pt x="174" y="160"/>
                  </a:cubicBezTo>
                  <a:cubicBezTo>
                    <a:pt x="153" y="160"/>
                    <a:pt x="132" y="160"/>
                    <a:pt x="111" y="160"/>
                  </a:cubicBezTo>
                  <a:cubicBezTo>
                    <a:pt x="111" y="170"/>
                    <a:pt x="111" y="181"/>
                    <a:pt x="111" y="192"/>
                  </a:cubicBezTo>
                  <a:cubicBezTo>
                    <a:pt x="101" y="192"/>
                    <a:pt x="90" y="192"/>
                    <a:pt x="80" y="192"/>
                  </a:cubicBezTo>
                  <a:cubicBezTo>
                    <a:pt x="53" y="213"/>
                    <a:pt x="27" y="235"/>
                    <a:pt x="0" y="256"/>
                  </a:cubicBezTo>
                  <a:cubicBezTo>
                    <a:pt x="5" y="266"/>
                    <a:pt x="11" y="277"/>
                    <a:pt x="16" y="287"/>
                  </a:cubicBezTo>
                  <a:cubicBezTo>
                    <a:pt x="42" y="292"/>
                    <a:pt x="69" y="298"/>
                    <a:pt x="95" y="303"/>
                  </a:cubicBezTo>
                  <a:cubicBezTo>
                    <a:pt x="79" y="324"/>
                    <a:pt x="63" y="345"/>
                    <a:pt x="48" y="367"/>
                  </a:cubicBezTo>
                  <a:cubicBezTo>
                    <a:pt x="48" y="372"/>
                    <a:pt x="48" y="377"/>
                    <a:pt x="48" y="383"/>
                  </a:cubicBezTo>
                  <a:cubicBezTo>
                    <a:pt x="53" y="383"/>
                    <a:pt x="58" y="383"/>
                    <a:pt x="63" y="383"/>
                  </a:cubicBezTo>
                  <a:cubicBezTo>
                    <a:pt x="74" y="383"/>
                    <a:pt x="84" y="383"/>
                    <a:pt x="95" y="383"/>
                  </a:cubicBezTo>
                  <a:cubicBezTo>
                    <a:pt x="90" y="404"/>
                    <a:pt x="85" y="425"/>
                    <a:pt x="80" y="447"/>
                  </a:cubicBezTo>
                  <a:cubicBezTo>
                    <a:pt x="101" y="457"/>
                    <a:pt x="122" y="468"/>
                    <a:pt x="143" y="478"/>
                  </a:cubicBezTo>
                  <a:cubicBezTo>
                    <a:pt x="153" y="489"/>
                    <a:pt x="164" y="500"/>
                    <a:pt x="174" y="510"/>
                  </a:cubicBezTo>
                  <a:cubicBezTo>
                    <a:pt x="180" y="516"/>
                    <a:pt x="185" y="521"/>
                    <a:pt x="191" y="526"/>
                  </a:cubicBezTo>
                  <a:cubicBezTo>
                    <a:pt x="185" y="537"/>
                    <a:pt x="180" y="547"/>
                    <a:pt x="174" y="558"/>
                  </a:cubicBezTo>
                  <a:cubicBezTo>
                    <a:pt x="159" y="553"/>
                    <a:pt x="143" y="547"/>
                    <a:pt x="127" y="542"/>
                  </a:cubicBezTo>
                  <a:cubicBezTo>
                    <a:pt x="132" y="547"/>
                    <a:pt x="138" y="553"/>
                    <a:pt x="143" y="558"/>
                  </a:cubicBezTo>
                  <a:cubicBezTo>
                    <a:pt x="122" y="563"/>
                    <a:pt x="101" y="569"/>
                    <a:pt x="80" y="574"/>
                  </a:cubicBezTo>
                  <a:cubicBezTo>
                    <a:pt x="80" y="579"/>
                    <a:pt x="80" y="584"/>
                    <a:pt x="80" y="590"/>
                  </a:cubicBezTo>
                  <a:cubicBezTo>
                    <a:pt x="90" y="595"/>
                    <a:pt x="101" y="600"/>
                    <a:pt x="111" y="606"/>
                  </a:cubicBezTo>
                  <a:cubicBezTo>
                    <a:pt x="138" y="611"/>
                    <a:pt x="164" y="616"/>
                    <a:pt x="191" y="621"/>
                  </a:cubicBezTo>
                  <a:cubicBezTo>
                    <a:pt x="201" y="616"/>
                    <a:pt x="212" y="611"/>
                    <a:pt x="223" y="606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 w="9525" cap="flat">
              <a:solidFill>
                <a:srgbClr val="000000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Arial" pitchFamily="34" charset="0"/>
              </a:endParaRPr>
            </a:p>
          </p:txBody>
        </p:sp>
        <p:sp>
          <p:nvSpPr>
            <p:cNvPr id="22" name="Freeform 135"/>
            <p:cNvSpPr>
              <a:spLocks noChangeArrowheads="1"/>
            </p:cNvSpPr>
            <p:nvPr/>
          </p:nvSpPr>
          <p:spPr bwMode="auto">
            <a:xfrm>
              <a:off x="5764213" y="3832225"/>
              <a:ext cx="1168400" cy="703263"/>
            </a:xfrm>
            <a:custGeom>
              <a:avLst/>
              <a:gdLst>
                <a:gd name="T0" fmla="*/ 1104767 w 3250"/>
                <a:gd name="T1" fmla="*/ 428416 h 1960"/>
                <a:gd name="T2" fmla="*/ 1070614 w 3250"/>
                <a:gd name="T3" fmla="*/ 451379 h 1960"/>
                <a:gd name="T4" fmla="*/ 1053358 w 3250"/>
                <a:gd name="T5" fmla="*/ 457120 h 1960"/>
                <a:gd name="T6" fmla="*/ 978939 w 3250"/>
                <a:gd name="T7" fmla="*/ 423034 h 1960"/>
                <a:gd name="T8" fmla="*/ 961683 w 3250"/>
                <a:gd name="T9" fmla="*/ 405811 h 1960"/>
                <a:gd name="T10" fmla="*/ 955931 w 3250"/>
                <a:gd name="T11" fmla="*/ 337279 h 1960"/>
                <a:gd name="T12" fmla="*/ 973187 w 3250"/>
                <a:gd name="T13" fmla="*/ 274487 h 1960"/>
                <a:gd name="T14" fmla="*/ 904521 w 3250"/>
                <a:gd name="T15" fmla="*/ 165769 h 1960"/>
                <a:gd name="T16" fmla="*/ 875761 w 3250"/>
                <a:gd name="T17" fmla="*/ 120200 h 1960"/>
                <a:gd name="T18" fmla="*/ 818599 w 3250"/>
                <a:gd name="T19" fmla="*/ 40186 h 1960"/>
                <a:gd name="T20" fmla="*/ 749933 w 3250"/>
                <a:gd name="T21" fmla="*/ 0 h 1960"/>
                <a:gd name="T22" fmla="*/ 710028 w 3250"/>
                <a:gd name="T23" fmla="*/ 17223 h 1960"/>
                <a:gd name="T24" fmla="*/ 572336 w 3250"/>
                <a:gd name="T25" fmla="*/ 74273 h 1960"/>
                <a:gd name="T26" fmla="*/ 463765 w 3250"/>
                <a:gd name="T27" fmla="*/ 51309 h 1960"/>
                <a:gd name="T28" fmla="*/ 377843 w 3250"/>
                <a:gd name="T29" fmla="*/ 34445 h 1960"/>
                <a:gd name="T30" fmla="*/ 326433 w 3250"/>
                <a:gd name="T31" fmla="*/ 34445 h 1960"/>
                <a:gd name="T32" fmla="*/ 303784 w 3250"/>
                <a:gd name="T33" fmla="*/ 45927 h 1960"/>
                <a:gd name="T34" fmla="*/ 252015 w 3250"/>
                <a:gd name="T35" fmla="*/ 68891 h 1960"/>
                <a:gd name="T36" fmla="*/ 217862 w 3250"/>
                <a:gd name="T37" fmla="*/ 97237 h 1960"/>
                <a:gd name="T38" fmla="*/ 200605 w 3250"/>
                <a:gd name="T39" fmla="*/ 131323 h 1960"/>
                <a:gd name="T40" fmla="*/ 160340 w 3250"/>
                <a:gd name="T41" fmla="*/ 182992 h 1960"/>
                <a:gd name="T42" fmla="*/ 148836 w 3250"/>
                <a:gd name="T43" fmla="*/ 234301 h 1960"/>
                <a:gd name="T44" fmla="*/ 120435 w 3250"/>
                <a:gd name="T45" fmla="*/ 274487 h 1960"/>
                <a:gd name="T46" fmla="*/ 108571 w 3250"/>
                <a:gd name="T47" fmla="*/ 279870 h 1960"/>
                <a:gd name="T48" fmla="*/ 91674 w 3250"/>
                <a:gd name="T49" fmla="*/ 302833 h 1960"/>
                <a:gd name="T50" fmla="*/ 62914 w 3250"/>
                <a:gd name="T51" fmla="*/ 302833 h 1960"/>
                <a:gd name="T52" fmla="*/ 40265 w 3250"/>
                <a:gd name="T53" fmla="*/ 320056 h 1960"/>
                <a:gd name="T54" fmla="*/ 11504 w 3250"/>
                <a:gd name="T55" fmla="*/ 343020 h 1960"/>
                <a:gd name="T56" fmla="*/ 62914 w 3250"/>
                <a:gd name="T57" fmla="*/ 377106 h 1960"/>
                <a:gd name="T58" fmla="*/ 68666 w 3250"/>
                <a:gd name="T59" fmla="*/ 411552 h 1960"/>
                <a:gd name="T60" fmla="*/ 160340 w 3250"/>
                <a:gd name="T61" fmla="*/ 468602 h 1960"/>
                <a:gd name="T62" fmla="*/ 166093 w 3250"/>
                <a:gd name="T63" fmla="*/ 508430 h 1960"/>
                <a:gd name="T64" fmla="*/ 166093 w 3250"/>
                <a:gd name="T65" fmla="*/ 526011 h 1960"/>
                <a:gd name="T66" fmla="*/ 189101 w 3250"/>
                <a:gd name="T67" fmla="*/ 548616 h 1960"/>
                <a:gd name="T68" fmla="*/ 263160 w 3250"/>
                <a:gd name="T69" fmla="*/ 542875 h 1960"/>
                <a:gd name="T70" fmla="*/ 309177 w 3250"/>
                <a:gd name="T71" fmla="*/ 565480 h 1960"/>
                <a:gd name="T72" fmla="*/ 280776 w 3250"/>
                <a:gd name="T73" fmla="*/ 571580 h 1960"/>
                <a:gd name="T74" fmla="*/ 309177 w 3250"/>
                <a:gd name="T75" fmla="*/ 611407 h 1960"/>
                <a:gd name="T76" fmla="*/ 332185 w 3250"/>
                <a:gd name="T77" fmla="*/ 662717 h 1960"/>
                <a:gd name="T78" fmla="*/ 406603 w 3250"/>
                <a:gd name="T79" fmla="*/ 668458 h 1960"/>
                <a:gd name="T80" fmla="*/ 566584 w 3250"/>
                <a:gd name="T81" fmla="*/ 691421 h 1960"/>
                <a:gd name="T82" fmla="*/ 601097 w 3250"/>
                <a:gd name="T83" fmla="*/ 685680 h 1960"/>
                <a:gd name="T84" fmla="*/ 698523 w 3250"/>
                <a:gd name="T85" fmla="*/ 691421 h 1960"/>
                <a:gd name="T86" fmla="*/ 881513 w 3250"/>
                <a:gd name="T87" fmla="*/ 628630 h 1960"/>
                <a:gd name="T88" fmla="*/ 933282 w 3250"/>
                <a:gd name="T89" fmla="*/ 640112 h 1960"/>
                <a:gd name="T90" fmla="*/ 978939 w 3250"/>
                <a:gd name="T91" fmla="*/ 674557 h 1960"/>
                <a:gd name="T92" fmla="*/ 1053358 w 3250"/>
                <a:gd name="T93" fmla="*/ 645853 h 1960"/>
                <a:gd name="T94" fmla="*/ 1059110 w 3250"/>
                <a:gd name="T95" fmla="*/ 577321 h 1960"/>
                <a:gd name="T96" fmla="*/ 1059110 w 3250"/>
                <a:gd name="T97" fmla="*/ 548616 h 1960"/>
                <a:gd name="T98" fmla="*/ 1082118 w 3250"/>
                <a:gd name="T99" fmla="*/ 548616 h 1960"/>
                <a:gd name="T100" fmla="*/ 1059110 w 3250"/>
                <a:gd name="T101" fmla="*/ 548616 h 1960"/>
                <a:gd name="T102" fmla="*/ 1070614 w 3250"/>
                <a:gd name="T103" fmla="*/ 503048 h 1960"/>
                <a:gd name="T104" fmla="*/ 1087870 w 3250"/>
                <a:gd name="T105" fmla="*/ 503048 h 1960"/>
                <a:gd name="T106" fmla="*/ 1099015 w 3250"/>
                <a:gd name="T107" fmla="*/ 514171 h 1960"/>
                <a:gd name="T108" fmla="*/ 1087870 w 3250"/>
                <a:gd name="T109" fmla="*/ 542875 h 1960"/>
                <a:gd name="T110" fmla="*/ 1168040 w 3250"/>
                <a:gd name="T111" fmla="*/ 468602 h 1960"/>
                <a:gd name="T112" fmla="*/ 1156177 w 3250"/>
                <a:gd name="T113" fmla="*/ 439898 h 196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250" h="1960">
                  <a:moveTo>
                    <a:pt x="3216" y="1226"/>
                  </a:moveTo>
                  <a:cubicBezTo>
                    <a:pt x="3190" y="1216"/>
                    <a:pt x="3164" y="1205"/>
                    <a:pt x="3137" y="1194"/>
                  </a:cubicBezTo>
                  <a:cubicBezTo>
                    <a:pt x="3116" y="1194"/>
                    <a:pt x="3095" y="1194"/>
                    <a:pt x="3073" y="1194"/>
                  </a:cubicBezTo>
                  <a:cubicBezTo>
                    <a:pt x="3063" y="1200"/>
                    <a:pt x="3052" y="1205"/>
                    <a:pt x="3042" y="1210"/>
                  </a:cubicBezTo>
                  <a:cubicBezTo>
                    <a:pt x="3020" y="1226"/>
                    <a:pt x="2999" y="1242"/>
                    <a:pt x="2978" y="1258"/>
                  </a:cubicBezTo>
                  <a:cubicBezTo>
                    <a:pt x="2962" y="1253"/>
                    <a:pt x="2946" y="1248"/>
                    <a:pt x="2930" y="1243"/>
                  </a:cubicBezTo>
                  <a:cubicBezTo>
                    <a:pt x="2930" y="1253"/>
                    <a:pt x="2930" y="1264"/>
                    <a:pt x="2930" y="1274"/>
                  </a:cubicBezTo>
                  <a:cubicBezTo>
                    <a:pt x="2920" y="1274"/>
                    <a:pt x="2909" y="1274"/>
                    <a:pt x="2899" y="1274"/>
                  </a:cubicBezTo>
                  <a:cubicBezTo>
                    <a:pt x="2861" y="1264"/>
                    <a:pt x="2824" y="1253"/>
                    <a:pt x="2786" y="1243"/>
                  </a:cubicBezTo>
                  <a:cubicBezTo>
                    <a:pt x="2765" y="1221"/>
                    <a:pt x="2744" y="1200"/>
                    <a:pt x="2723" y="1179"/>
                  </a:cubicBezTo>
                  <a:cubicBezTo>
                    <a:pt x="2707" y="1163"/>
                    <a:pt x="2691" y="1147"/>
                    <a:pt x="2675" y="1131"/>
                  </a:cubicBezTo>
                  <a:cubicBezTo>
                    <a:pt x="2675" y="1126"/>
                    <a:pt x="2675" y="1120"/>
                    <a:pt x="2675" y="1115"/>
                  </a:cubicBezTo>
                  <a:cubicBezTo>
                    <a:pt x="2686" y="1104"/>
                    <a:pt x="2696" y="1094"/>
                    <a:pt x="2707" y="1083"/>
                  </a:cubicBezTo>
                  <a:cubicBezTo>
                    <a:pt x="2691" y="1035"/>
                    <a:pt x="2675" y="987"/>
                    <a:pt x="2659" y="940"/>
                  </a:cubicBezTo>
                  <a:cubicBezTo>
                    <a:pt x="2659" y="908"/>
                    <a:pt x="2659" y="876"/>
                    <a:pt x="2659" y="844"/>
                  </a:cubicBezTo>
                  <a:cubicBezTo>
                    <a:pt x="2665" y="844"/>
                    <a:pt x="2670" y="844"/>
                    <a:pt x="2675" y="844"/>
                  </a:cubicBezTo>
                  <a:cubicBezTo>
                    <a:pt x="2686" y="818"/>
                    <a:pt x="2696" y="791"/>
                    <a:pt x="2707" y="765"/>
                  </a:cubicBezTo>
                  <a:cubicBezTo>
                    <a:pt x="2702" y="733"/>
                    <a:pt x="2697" y="701"/>
                    <a:pt x="2692" y="669"/>
                  </a:cubicBezTo>
                  <a:cubicBezTo>
                    <a:pt x="2670" y="621"/>
                    <a:pt x="2649" y="573"/>
                    <a:pt x="2628" y="526"/>
                  </a:cubicBezTo>
                  <a:cubicBezTo>
                    <a:pt x="2591" y="504"/>
                    <a:pt x="2554" y="483"/>
                    <a:pt x="2516" y="462"/>
                  </a:cubicBezTo>
                  <a:cubicBezTo>
                    <a:pt x="2506" y="446"/>
                    <a:pt x="2495" y="430"/>
                    <a:pt x="2484" y="414"/>
                  </a:cubicBezTo>
                  <a:cubicBezTo>
                    <a:pt x="2468" y="398"/>
                    <a:pt x="2452" y="382"/>
                    <a:pt x="2436" y="366"/>
                  </a:cubicBezTo>
                  <a:cubicBezTo>
                    <a:pt x="2436" y="356"/>
                    <a:pt x="2436" y="345"/>
                    <a:pt x="2436" y="335"/>
                  </a:cubicBezTo>
                  <a:cubicBezTo>
                    <a:pt x="2426" y="330"/>
                    <a:pt x="2415" y="324"/>
                    <a:pt x="2405" y="319"/>
                  </a:cubicBezTo>
                  <a:cubicBezTo>
                    <a:pt x="2384" y="292"/>
                    <a:pt x="2362" y="265"/>
                    <a:pt x="2341" y="239"/>
                  </a:cubicBezTo>
                  <a:cubicBezTo>
                    <a:pt x="2320" y="196"/>
                    <a:pt x="2298" y="154"/>
                    <a:pt x="2277" y="112"/>
                  </a:cubicBezTo>
                  <a:cubicBezTo>
                    <a:pt x="2261" y="91"/>
                    <a:pt x="2245" y="69"/>
                    <a:pt x="2229" y="48"/>
                  </a:cubicBezTo>
                  <a:cubicBezTo>
                    <a:pt x="2203" y="32"/>
                    <a:pt x="2177" y="16"/>
                    <a:pt x="2150" y="0"/>
                  </a:cubicBezTo>
                  <a:cubicBezTo>
                    <a:pt x="2129" y="0"/>
                    <a:pt x="2108" y="0"/>
                    <a:pt x="2086" y="0"/>
                  </a:cubicBezTo>
                  <a:cubicBezTo>
                    <a:pt x="2076" y="0"/>
                    <a:pt x="2065" y="0"/>
                    <a:pt x="2055" y="0"/>
                  </a:cubicBezTo>
                  <a:cubicBezTo>
                    <a:pt x="2034" y="11"/>
                    <a:pt x="2012" y="21"/>
                    <a:pt x="1991" y="32"/>
                  </a:cubicBezTo>
                  <a:cubicBezTo>
                    <a:pt x="1986" y="37"/>
                    <a:pt x="1980" y="43"/>
                    <a:pt x="1975" y="48"/>
                  </a:cubicBezTo>
                  <a:cubicBezTo>
                    <a:pt x="1964" y="69"/>
                    <a:pt x="1954" y="91"/>
                    <a:pt x="1943" y="112"/>
                  </a:cubicBezTo>
                  <a:cubicBezTo>
                    <a:pt x="1848" y="122"/>
                    <a:pt x="1752" y="133"/>
                    <a:pt x="1656" y="143"/>
                  </a:cubicBezTo>
                  <a:cubicBezTo>
                    <a:pt x="1635" y="165"/>
                    <a:pt x="1614" y="186"/>
                    <a:pt x="1592" y="207"/>
                  </a:cubicBezTo>
                  <a:cubicBezTo>
                    <a:pt x="1571" y="213"/>
                    <a:pt x="1550" y="218"/>
                    <a:pt x="1529" y="223"/>
                  </a:cubicBezTo>
                  <a:cubicBezTo>
                    <a:pt x="1486" y="192"/>
                    <a:pt x="1444" y="160"/>
                    <a:pt x="1402" y="128"/>
                  </a:cubicBezTo>
                  <a:cubicBezTo>
                    <a:pt x="1365" y="133"/>
                    <a:pt x="1327" y="138"/>
                    <a:pt x="1290" y="143"/>
                  </a:cubicBezTo>
                  <a:cubicBezTo>
                    <a:pt x="1263" y="138"/>
                    <a:pt x="1237" y="133"/>
                    <a:pt x="1210" y="128"/>
                  </a:cubicBezTo>
                  <a:cubicBezTo>
                    <a:pt x="1194" y="128"/>
                    <a:pt x="1178" y="128"/>
                    <a:pt x="1162" y="128"/>
                  </a:cubicBezTo>
                  <a:cubicBezTo>
                    <a:pt x="1125" y="117"/>
                    <a:pt x="1088" y="106"/>
                    <a:pt x="1051" y="96"/>
                  </a:cubicBezTo>
                  <a:cubicBezTo>
                    <a:pt x="1035" y="96"/>
                    <a:pt x="1019" y="96"/>
                    <a:pt x="1003" y="96"/>
                  </a:cubicBezTo>
                  <a:cubicBezTo>
                    <a:pt x="977" y="85"/>
                    <a:pt x="950" y="75"/>
                    <a:pt x="924" y="64"/>
                  </a:cubicBezTo>
                  <a:cubicBezTo>
                    <a:pt x="919" y="75"/>
                    <a:pt x="913" y="85"/>
                    <a:pt x="908" y="96"/>
                  </a:cubicBezTo>
                  <a:cubicBezTo>
                    <a:pt x="892" y="96"/>
                    <a:pt x="876" y="96"/>
                    <a:pt x="860" y="96"/>
                  </a:cubicBezTo>
                  <a:cubicBezTo>
                    <a:pt x="855" y="106"/>
                    <a:pt x="850" y="117"/>
                    <a:pt x="845" y="128"/>
                  </a:cubicBezTo>
                  <a:cubicBezTo>
                    <a:pt x="818" y="149"/>
                    <a:pt x="791" y="171"/>
                    <a:pt x="765" y="192"/>
                  </a:cubicBezTo>
                  <a:cubicBezTo>
                    <a:pt x="743" y="192"/>
                    <a:pt x="722" y="192"/>
                    <a:pt x="701" y="192"/>
                  </a:cubicBezTo>
                  <a:cubicBezTo>
                    <a:pt x="695" y="197"/>
                    <a:pt x="690" y="202"/>
                    <a:pt x="685" y="207"/>
                  </a:cubicBezTo>
                  <a:cubicBezTo>
                    <a:pt x="669" y="213"/>
                    <a:pt x="653" y="218"/>
                    <a:pt x="637" y="223"/>
                  </a:cubicBezTo>
                  <a:cubicBezTo>
                    <a:pt x="627" y="239"/>
                    <a:pt x="616" y="255"/>
                    <a:pt x="606" y="271"/>
                  </a:cubicBezTo>
                  <a:cubicBezTo>
                    <a:pt x="590" y="282"/>
                    <a:pt x="574" y="292"/>
                    <a:pt x="558" y="303"/>
                  </a:cubicBezTo>
                  <a:cubicBezTo>
                    <a:pt x="558" y="324"/>
                    <a:pt x="558" y="345"/>
                    <a:pt x="558" y="366"/>
                  </a:cubicBezTo>
                  <a:cubicBezTo>
                    <a:pt x="547" y="372"/>
                    <a:pt x="537" y="377"/>
                    <a:pt x="526" y="383"/>
                  </a:cubicBezTo>
                  <a:cubicBezTo>
                    <a:pt x="516" y="414"/>
                    <a:pt x="505" y="446"/>
                    <a:pt x="494" y="478"/>
                  </a:cubicBezTo>
                  <a:cubicBezTo>
                    <a:pt x="478" y="489"/>
                    <a:pt x="462" y="500"/>
                    <a:pt x="446" y="510"/>
                  </a:cubicBezTo>
                  <a:cubicBezTo>
                    <a:pt x="452" y="515"/>
                    <a:pt x="457" y="521"/>
                    <a:pt x="462" y="526"/>
                  </a:cubicBezTo>
                  <a:cubicBezTo>
                    <a:pt x="441" y="552"/>
                    <a:pt x="419" y="579"/>
                    <a:pt x="398" y="606"/>
                  </a:cubicBezTo>
                  <a:cubicBezTo>
                    <a:pt x="403" y="622"/>
                    <a:pt x="409" y="637"/>
                    <a:pt x="414" y="653"/>
                  </a:cubicBezTo>
                  <a:cubicBezTo>
                    <a:pt x="393" y="664"/>
                    <a:pt x="372" y="674"/>
                    <a:pt x="351" y="685"/>
                  </a:cubicBezTo>
                  <a:cubicBezTo>
                    <a:pt x="340" y="701"/>
                    <a:pt x="329" y="717"/>
                    <a:pt x="319" y="733"/>
                  </a:cubicBezTo>
                  <a:cubicBezTo>
                    <a:pt x="324" y="743"/>
                    <a:pt x="329" y="754"/>
                    <a:pt x="335" y="765"/>
                  </a:cubicBezTo>
                  <a:cubicBezTo>
                    <a:pt x="324" y="770"/>
                    <a:pt x="313" y="775"/>
                    <a:pt x="302" y="780"/>
                  </a:cubicBezTo>
                  <a:cubicBezTo>
                    <a:pt x="302" y="796"/>
                    <a:pt x="302" y="813"/>
                    <a:pt x="302" y="829"/>
                  </a:cubicBezTo>
                  <a:cubicBezTo>
                    <a:pt x="286" y="834"/>
                    <a:pt x="271" y="839"/>
                    <a:pt x="255" y="844"/>
                  </a:cubicBezTo>
                  <a:cubicBezTo>
                    <a:pt x="250" y="844"/>
                    <a:pt x="244" y="844"/>
                    <a:pt x="239" y="844"/>
                  </a:cubicBezTo>
                  <a:cubicBezTo>
                    <a:pt x="218" y="844"/>
                    <a:pt x="197" y="844"/>
                    <a:pt x="175" y="844"/>
                  </a:cubicBezTo>
                  <a:cubicBezTo>
                    <a:pt x="154" y="860"/>
                    <a:pt x="133" y="876"/>
                    <a:pt x="112" y="892"/>
                  </a:cubicBezTo>
                  <a:cubicBezTo>
                    <a:pt x="96" y="886"/>
                    <a:pt x="80" y="881"/>
                    <a:pt x="64" y="876"/>
                  </a:cubicBezTo>
                  <a:cubicBezTo>
                    <a:pt x="43" y="886"/>
                    <a:pt x="21" y="897"/>
                    <a:pt x="0" y="908"/>
                  </a:cubicBezTo>
                  <a:cubicBezTo>
                    <a:pt x="11" y="924"/>
                    <a:pt x="22" y="940"/>
                    <a:pt x="32" y="956"/>
                  </a:cubicBezTo>
                  <a:cubicBezTo>
                    <a:pt x="59" y="966"/>
                    <a:pt x="85" y="977"/>
                    <a:pt x="112" y="987"/>
                  </a:cubicBezTo>
                  <a:cubicBezTo>
                    <a:pt x="128" y="1008"/>
                    <a:pt x="143" y="1030"/>
                    <a:pt x="159" y="1051"/>
                  </a:cubicBezTo>
                  <a:cubicBezTo>
                    <a:pt x="165" y="1051"/>
                    <a:pt x="170" y="1051"/>
                    <a:pt x="175" y="1051"/>
                  </a:cubicBezTo>
                  <a:cubicBezTo>
                    <a:pt x="175" y="1072"/>
                    <a:pt x="175" y="1094"/>
                    <a:pt x="175" y="1115"/>
                  </a:cubicBezTo>
                  <a:cubicBezTo>
                    <a:pt x="181" y="1126"/>
                    <a:pt x="186" y="1136"/>
                    <a:pt x="191" y="1147"/>
                  </a:cubicBezTo>
                  <a:cubicBezTo>
                    <a:pt x="191" y="1152"/>
                    <a:pt x="191" y="1157"/>
                    <a:pt x="191" y="1163"/>
                  </a:cubicBezTo>
                  <a:cubicBezTo>
                    <a:pt x="212" y="1184"/>
                    <a:pt x="233" y="1205"/>
                    <a:pt x="255" y="1226"/>
                  </a:cubicBezTo>
                  <a:cubicBezTo>
                    <a:pt x="319" y="1253"/>
                    <a:pt x="382" y="1279"/>
                    <a:pt x="446" y="1306"/>
                  </a:cubicBezTo>
                  <a:cubicBezTo>
                    <a:pt x="435" y="1322"/>
                    <a:pt x="425" y="1338"/>
                    <a:pt x="414" y="1354"/>
                  </a:cubicBezTo>
                  <a:cubicBezTo>
                    <a:pt x="409" y="1359"/>
                    <a:pt x="403" y="1364"/>
                    <a:pt x="398" y="1370"/>
                  </a:cubicBezTo>
                  <a:cubicBezTo>
                    <a:pt x="419" y="1385"/>
                    <a:pt x="441" y="1401"/>
                    <a:pt x="462" y="1417"/>
                  </a:cubicBezTo>
                  <a:cubicBezTo>
                    <a:pt x="441" y="1423"/>
                    <a:pt x="419" y="1428"/>
                    <a:pt x="398" y="1433"/>
                  </a:cubicBezTo>
                  <a:cubicBezTo>
                    <a:pt x="403" y="1444"/>
                    <a:pt x="409" y="1455"/>
                    <a:pt x="414" y="1466"/>
                  </a:cubicBezTo>
                  <a:cubicBezTo>
                    <a:pt x="430" y="1466"/>
                    <a:pt x="446" y="1466"/>
                    <a:pt x="462" y="1466"/>
                  </a:cubicBezTo>
                  <a:cubicBezTo>
                    <a:pt x="468" y="1471"/>
                    <a:pt x="473" y="1476"/>
                    <a:pt x="478" y="1481"/>
                  </a:cubicBezTo>
                  <a:cubicBezTo>
                    <a:pt x="483" y="1492"/>
                    <a:pt x="489" y="1502"/>
                    <a:pt x="494" y="1513"/>
                  </a:cubicBezTo>
                  <a:cubicBezTo>
                    <a:pt x="505" y="1518"/>
                    <a:pt x="516" y="1523"/>
                    <a:pt x="526" y="1529"/>
                  </a:cubicBezTo>
                  <a:cubicBezTo>
                    <a:pt x="558" y="1529"/>
                    <a:pt x="589" y="1529"/>
                    <a:pt x="621" y="1529"/>
                  </a:cubicBezTo>
                  <a:cubicBezTo>
                    <a:pt x="637" y="1550"/>
                    <a:pt x="653" y="1571"/>
                    <a:pt x="669" y="1593"/>
                  </a:cubicBezTo>
                  <a:cubicBezTo>
                    <a:pt x="690" y="1566"/>
                    <a:pt x="711" y="1539"/>
                    <a:pt x="732" y="1513"/>
                  </a:cubicBezTo>
                  <a:cubicBezTo>
                    <a:pt x="749" y="1507"/>
                    <a:pt x="765" y="1502"/>
                    <a:pt x="781" y="1497"/>
                  </a:cubicBezTo>
                  <a:cubicBezTo>
                    <a:pt x="818" y="1519"/>
                    <a:pt x="855" y="1540"/>
                    <a:pt x="892" y="1561"/>
                  </a:cubicBezTo>
                  <a:cubicBezTo>
                    <a:pt x="881" y="1566"/>
                    <a:pt x="871" y="1571"/>
                    <a:pt x="860" y="1576"/>
                  </a:cubicBezTo>
                  <a:cubicBezTo>
                    <a:pt x="849" y="1571"/>
                    <a:pt x="839" y="1566"/>
                    <a:pt x="828" y="1561"/>
                  </a:cubicBezTo>
                  <a:cubicBezTo>
                    <a:pt x="823" y="1572"/>
                    <a:pt x="818" y="1582"/>
                    <a:pt x="812" y="1593"/>
                  </a:cubicBezTo>
                  <a:cubicBezTo>
                    <a:pt x="802" y="1593"/>
                    <a:pt x="791" y="1593"/>
                    <a:pt x="781" y="1593"/>
                  </a:cubicBezTo>
                  <a:cubicBezTo>
                    <a:pt x="791" y="1614"/>
                    <a:pt x="802" y="1635"/>
                    <a:pt x="812" y="1656"/>
                  </a:cubicBezTo>
                  <a:cubicBezTo>
                    <a:pt x="828" y="1667"/>
                    <a:pt x="844" y="1678"/>
                    <a:pt x="860" y="1688"/>
                  </a:cubicBezTo>
                  <a:cubicBezTo>
                    <a:pt x="860" y="1693"/>
                    <a:pt x="860" y="1699"/>
                    <a:pt x="860" y="1704"/>
                  </a:cubicBezTo>
                  <a:cubicBezTo>
                    <a:pt x="903" y="1725"/>
                    <a:pt x="945" y="1746"/>
                    <a:pt x="988" y="1767"/>
                  </a:cubicBezTo>
                  <a:cubicBezTo>
                    <a:pt x="972" y="1783"/>
                    <a:pt x="955" y="1800"/>
                    <a:pt x="939" y="1816"/>
                  </a:cubicBezTo>
                  <a:cubicBezTo>
                    <a:pt x="934" y="1826"/>
                    <a:pt x="929" y="1837"/>
                    <a:pt x="924" y="1847"/>
                  </a:cubicBezTo>
                  <a:cubicBezTo>
                    <a:pt x="929" y="1853"/>
                    <a:pt x="934" y="1858"/>
                    <a:pt x="939" y="1863"/>
                  </a:cubicBezTo>
                  <a:cubicBezTo>
                    <a:pt x="961" y="1869"/>
                    <a:pt x="982" y="1874"/>
                    <a:pt x="1003" y="1880"/>
                  </a:cubicBezTo>
                  <a:cubicBezTo>
                    <a:pt x="1046" y="1874"/>
                    <a:pt x="1088" y="1869"/>
                    <a:pt x="1131" y="1863"/>
                  </a:cubicBezTo>
                  <a:cubicBezTo>
                    <a:pt x="1221" y="1885"/>
                    <a:pt x="1311" y="1906"/>
                    <a:pt x="1402" y="1927"/>
                  </a:cubicBezTo>
                  <a:cubicBezTo>
                    <a:pt x="1439" y="1916"/>
                    <a:pt x="1476" y="1906"/>
                    <a:pt x="1513" y="1895"/>
                  </a:cubicBezTo>
                  <a:cubicBezTo>
                    <a:pt x="1534" y="1906"/>
                    <a:pt x="1555" y="1916"/>
                    <a:pt x="1576" y="1927"/>
                  </a:cubicBezTo>
                  <a:cubicBezTo>
                    <a:pt x="1608" y="1922"/>
                    <a:pt x="1640" y="1916"/>
                    <a:pt x="1672" y="1911"/>
                  </a:cubicBezTo>
                  <a:cubicBezTo>
                    <a:pt x="1720" y="1927"/>
                    <a:pt x="1768" y="1943"/>
                    <a:pt x="1816" y="1959"/>
                  </a:cubicBezTo>
                  <a:cubicBezTo>
                    <a:pt x="1837" y="1959"/>
                    <a:pt x="1858" y="1959"/>
                    <a:pt x="1879" y="1959"/>
                  </a:cubicBezTo>
                  <a:cubicBezTo>
                    <a:pt x="1901" y="1948"/>
                    <a:pt x="1922" y="1938"/>
                    <a:pt x="1943" y="1927"/>
                  </a:cubicBezTo>
                  <a:cubicBezTo>
                    <a:pt x="1980" y="1890"/>
                    <a:pt x="2018" y="1853"/>
                    <a:pt x="2055" y="1816"/>
                  </a:cubicBezTo>
                  <a:cubicBezTo>
                    <a:pt x="2161" y="1789"/>
                    <a:pt x="2267" y="1762"/>
                    <a:pt x="2373" y="1736"/>
                  </a:cubicBezTo>
                  <a:cubicBezTo>
                    <a:pt x="2400" y="1741"/>
                    <a:pt x="2426" y="1746"/>
                    <a:pt x="2452" y="1752"/>
                  </a:cubicBezTo>
                  <a:cubicBezTo>
                    <a:pt x="2468" y="1768"/>
                    <a:pt x="2484" y="1784"/>
                    <a:pt x="2500" y="1800"/>
                  </a:cubicBezTo>
                  <a:cubicBezTo>
                    <a:pt x="2527" y="1794"/>
                    <a:pt x="2554" y="1789"/>
                    <a:pt x="2580" y="1784"/>
                  </a:cubicBezTo>
                  <a:cubicBezTo>
                    <a:pt x="2585" y="1784"/>
                    <a:pt x="2590" y="1784"/>
                    <a:pt x="2596" y="1784"/>
                  </a:cubicBezTo>
                  <a:cubicBezTo>
                    <a:pt x="2601" y="1795"/>
                    <a:pt x="2606" y="1805"/>
                    <a:pt x="2612" y="1816"/>
                  </a:cubicBezTo>
                  <a:cubicBezTo>
                    <a:pt x="2633" y="1810"/>
                    <a:pt x="2654" y="1805"/>
                    <a:pt x="2675" y="1800"/>
                  </a:cubicBezTo>
                  <a:cubicBezTo>
                    <a:pt x="2691" y="1826"/>
                    <a:pt x="2707" y="1853"/>
                    <a:pt x="2723" y="1880"/>
                  </a:cubicBezTo>
                  <a:cubicBezTo>
                    <a:pt x="2750" y="1885"/>
                    <a:pt x="2776" y="1890"/>
                    <a:pt x="2802" y="1895"/>
                  </a:cubicBezTo>
                  <a:cubicBezTo>
                    <a:pt x="2840" y="1900"/>
                    <a:pt x="2877" y="1906"/>
                    <a:pt x="2914" y="1911"/>
                  </a:cubicBezTo>
                  <a:cubicBezTo>
                    <a:pt x="2919" y="1874"/>
                    <a:pt x="2925" y="1837"/>
                    <a:pt x="2930" y="1800"/>
                  </a:cubicBezTo>
                  <a:cubicBezTo>
                    <a:pt x="2925" y="1752"/>
                    <a:pt x="2919" y="1704"/>
                    <a:pt x="2914" y="1656"/>
                  </a:cubicBezTo>
                  <a:cubicBezTo>
                    <a:pt x="2940" y="1619"/>
                    <a:pt x="2967" y="1582"/>
                    <a:pt x="2993" y="1545"/>
                  </a:cubicBezTo>
                  <a:cubicBezTo>
                    <a:pt x="2978" y="1566"/>
                    <a:pt x="2962" y="1588"/>
                    <a:pt x="2946" y="1609"/>
                  </a:cubicBezTo>
                  <a:cubicBezTo>
                    <a:pt x="2941" y="1593"/>
                    <a:pt x="2936" y="1577"/>
                    <a:pt x="2930" y="1561"/>
                  </a:cubicBezTo>
                  <a:cubicBezTo>
                    <a:pt x="2936" y="1556"/>
                    <a:pt x="2941" y="1550"/>
                    <a:pt x="2946" y="1545"/>
                  </a:cubicBezTo>
                  <a:cubicBezTo>
                    <a:pt x="2946" y="1540"/>
                    <a:pt x="2946" y="1534"/>
                    <a:pt x="2946" y="1529"/>
                  </a:cubicBezTo>
                  <a:cubicBezTo>
                    <a:pt x="2946" y="1534"/>
                    <a:pt x="2946" y="1540"/>
                    <a:pt x="2946" y="1545"/>
                  </a:cubicBezTo>
                  <a:cubicBezTo>
                    <a:pt x="2968" y="1534"/>
                    <a:pt x="2989" y="1523"/>
                    <a:pt x="3010" y="1513"/>
                  </a:cubicBezTo>
                  <a:cubicBezTo>
                    <a:pt x="3010" y="1518"/>
                    <a:pt x="3010" y="1523"/>
                    <a:pt x="3010" y="1529"/>
                  </a:cubicBezTo>
                  <a:cubicBezTo>
                    <a:pt x="3015" y="1523"/>
                    <a:pt x="3020" y="1518"/>
                    <a:pt x="3026" y="1513"/>
                  </a:cubicBezTo>
                  <a:cubicBezTo>
                    <a:pt x="3015" y="1507"/>
                    <a:pt x="3004" y="1502"/>
                    <a:pt x="2993" y="1497"/>
                  </a:cubicBezTo>
                  <a:cubicBezTo>
                    <a:pt x="2978" y="1508"/>
                    <a:pt x="2962" y="1518"/>
                    <a:pt x="2946" y="1529"/>
                  </a:cubicBezTo>
                  <a:cubicBezTo>
                    <a:pt x="2951" y="1518"/>
                    <a:pt x="2957" y="1508"/>
                    <a:pt x="2962" y="1497"/>
                  </a:cubicBezTo>
                  <a:cubicBezTo>
                    <a:pt x="2972" y="1492"/>
                    <a:pt x="2983" y="1486"/>
                    <a:pt x="2993" y="1481"/>
                  </a:cubicBezTo>
                  <a:cubicBezTo>
                    <a:pt x="2988" y="1455"/>
                    <a:pt x="2983" y="1428"/>
                    <a:pt x="2978" y="1402"/>
                  </a:cubicBezTo>
                  <a:cubicBezTo>
                    <a:pt x="2989" y="1391"/>
                    <a:pt x="2999" y="1380"/>
                    <a:pt x="3010" y="1370"/>
                  </a:cubicBezTo>
                  <a:cubicBezTo>
                    <a:pt x="3026" y="1375"/>
                    <a:pt x="3041" y="1380"/>
                    <a:pt x="3057" y="1386"/>
                  </a:cubicBezTo>
                  <a:cubicBezTo>
                    <a:pt x="3047" y="1391"/>
                    <a:pt x="3036" y="1396"/>
                    <a:pt x="3026" y="1402"/>
                  </a:cubicBezTo>
                  <a:cubicBezTo>
                    <a:pt x="3031" y="1412"/>
                    <a:pt x="3036" y="1423"/>
                    <a:pt x="3042" y="1433"/>
                  </a:cubicBezTo>
                  <a:cubicBezTo>
                    <a:pt x="3042" y="1439"/>
                    <a:pt x="3042" y="1444"/>
                    <a:pt x="3042" y="1450"/>
                  </a:cubicBezTo>
                  <a:cubicBezTo>
                    <a:pt x="3047" y="1444"/>
                    <a:pt x="3052" y="1439"/>
                    <a:pt x="3057" y="1433"/>
                  </a:cubicBezTo>
                  <a:cubicBezTo>
                    <a:pt x="3062" y="1439"/>
                    <a:pt x="3068" y="1444"/>
                    <a:pt x="3073" y="1450"/>
                  </a:cubicBezTo>
                  <a:cubicBezTo>
                    <a:pt x="3052" y="1460"/>
                    <a:pt x="3031" y="1471"/>
                    <a:pt x="3010" y="1481"/>
                  </a:cubicBezTo>
                  <a:cubicBezTo>
                    <a:pt x="3015" y="1492"/>
                    <a:pt x="3020" y="1502"/>
                    <a:pt x="3026" y="1513"/>
                  </a:cubicBezTo>
                  <a:cubicBezTo>
                    <a:pt x="3047" y="1497"/>
                    <a:pt x="3068" y="1481"/>
                    <a:pt x="3089" y="1466"/>
                  </a:cubicBezTo>
                  <a:cubicBezTo>
                    <a:pt x="3132" y="1460"/>
                    <a:pt x="3174" y="1455"/>
                    <a:pt x="3216" y="1450"/>
                  </a:cubicBezTo>
                  <a:cubicBezTo>
                    <a:pt x="3227" y="1402"/>
                    <a:pt x="3238" y="1354"/>
                    <a:pt x="3249" y="1306"/>
                  </a:cubicBezTo>
                  <a:cubicBezTo>
                    <a:pt x="3243" y="1301"/>
                    <a:pt x="3238" y="1295"/>
                    <a:pt x="3232" y="1290"/>
                  </a:cubicBezTo>
                  <a:cubicBezTo>
                    <a:pt x="3227" y="1269"/>
                    <a:pt x="3222" y="1248"/>
                    <a:pt x="3216" y="1226"/>
                  </a:cubicBezTo>
                </a:path>
              </a:pathLst>
            </a:custGeom>
            <a:grpFill/>
            <a:ln w="9525" cap="flat">
              <a:solidFill>
                <a:srgbClr val="000000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Arial" pitchFamily="34" charset="0"/>
              </a:endParaRPr>
            </a:p>
          </p:txBody>
        </p:sp>
        <p:sp>
          <p:nvSpPr>
            <p:cNvPr id="23" name="Freeform 136"/>
            <p:cNvSpPr>
              <a:spLocks noChangeArrowheads="1"/>
            </p:cNvSpPr>
            <p:nvPr/>
          </p:nvSpPr>
          <p:spPr bwMode="auto">
            <a:xfrm>
              <a:off x="2016125" y="4765675"/>
              <a:ext cx="452438" cy="795338"/>
            </a:xfrm>
            <a:custGeom>
              <a:avLst/>
              <a:gdLst>
                <a:gd name="T0" fmla="*/ 274553 w 1259"/>
                <a:gd name="T1" fmla="*/ 640509 h 2214"/>
                <a:gd name="T2" fmla="*/ 320192 w 1259"/>
                <a:gd name="T3" fmla="*/ 606022 h 2214"/>
                <a:gd name="T4" fmla="*/ 280303 w 1259"/>
                <a:gd name="T5" fmla="*/ 532021 h 2214"/>
                <a:gd name="T6" fmla="*/ 320192 w 1259"/>
                <a:gd name="T7" fmla="*/ 468796 h 2214"/>
                <a:gd name="T8" fmla="*/ 291803 w 1259"/>
                <a:gd name="T9" fmla="*/ 451553 h 2214"/>
                <a:gd name="T10" fmla="*/ 286053 w 1259"/>
                <a:gd name="T11" fmla="*/ 434669 h 2214"/>
                <a:gd name="T12" fmla="*/ 257663 w 1259"/>
                <a:gd name="T13" fmla="*/ 383299 h 2214"/>
                <a:gd name="T14" fmla="*/ 257663 w 1259"/>
                <a:gd name="T15" fmla="*/ 383299 h 2214"/>
                <a:gd name="T16" fmla="*/ 337801 w 1259"/>
                <a:gd name="T17" fmla="*/ 314327 h 2214"/>
                <a:gd name="T18" fmla="*/ 360800 w 1259"/>
                <a:gd name="T19" fmla="*/ 274452 h 2214"/>
                <a:gd name="T20" fmla="*/ 354691 w 1259"/>
                <a:gd name="T21" fmla="*/ 240325 h 2214"/>
                <a:gd name="T22" fmla="*/ 348941 w 1259"/>
                <a:gd name="T23" fmla="*/ 171353 h 2214"/>
                <a:gd name="T24" fmla="*/ 366191 w 1259"/>
                <a:gd name="T25" fmla="*/ 171353 h 2214"/>
                <a:gd name="T26" fmla="*/ 429079 w 1259"/>
                <a:gd name="T27" fmla="*/ 114235 h 2214"/>
                <a:gd name="T28" fmla="*/ 406080 w 1259"/>
                <a:gd name="T29" fmla="*/ 68254 h 2214"/>
                <a:gd name="T30" fmla="*/ 406080 w 1259"/>
                <a:gd name="T31" fmla="*/ 34127 h 2214"/>
                <a:gd name="T32" fmla="*/ 377331 w 1259"/>
                <a:gd name="T33" fmla="*/ 22991 h 2214"/>
                <a:gd name="T34" fmla="*/ 366191 w 1259"/>
                <a:gd name="T35" fmla="*/ 28738 h 2214"/>
                <a:gd name="T36" fmla="*/ 343192 w 1259"/>
                <a:gd name="T37" fmla="*/ 28738 h 2214"/>
                <a:gd name="T38" fmla="*/ 297553 w 1259"/>
                <a:gd name="T39" fmla="*/ 51729 h 2214"/>
                <a:gd name="T40" fmla="*/ 274553 w 1259"/>
                <a:gd name="T41" fmla="*/ 39875 h 2214"/>
                <a:gd name="T42" fmla="*/ 240054 w 1259"/>
                <a:gd name="T43" fmla="*/ 45622 h 2214"/>
                <a:gd name="T44" fmla="*/ 211665 w 1259"/>
                <a:gd name="T45" fmla="*/ 51729 h 2214"/>
                <a:gd name="T46" fmla="*/ 205915 w 1259"/>
                <a:gd name="T47" fmla="*/ 51729 h 2214"/>
                <a:gd name="T48" fmla="*/ 217415 w 1259"/>
                <a:gd name="T49" fmla="*/ 16884 h 2214"/>
                <a:gd name="T50" fmla="*/ 188666 w 1259"/>
                <a:gd name="T51" fmla="*/ 5748 h 2214"/>
                <a:gd name="T52" fmla="*/ 114277 w 1259"/>
                <a:gd name="T53" fmla="*/ 45622 h 2214"/>
                <a:gd name="T54" fmla="*/ 125777 w 1259"/>
                <a:gd name="T55" fmla="*/ 68254 h 2214"/>
                <a:gd name="T56" fmla="*/ 125777 w 1259"/>
                <a:gd name="T57" fmla="*/ 148722 h 2214"/>
                <a:gd name="T58" fmla="*/ 131886 w 1259"/>
                <a:gd name="T59" fmla="*/ 200092 h 2214"/>
                <a:gd name="T60" fmla="*/ 131886 w 1259"/>
                <a:gd name="T61" fmla="*/ 217335 h 2214"/>
                <a:gd name="T62" fmla="*/ 97028 w 1259"/>
                <a:gd name="T63" fmla="*/ 308938 h 2214"/>
                <a:gd name="T64" fmla="*/ 45639 w 1259"/>
                <a:gd name="T65" fmla="*/ 423174 h 2214"/>
                <a:gd name="T66" fmla="*/ 22640 w 1259"/>
                <a:gd name="T67" fmla="*/ 446165 h 2214"/>
                <a:gd name="T68" fmla="*/ 45639 w 1259"/>
                <a:gd name="T69" fmla="*/ 532021 h 2214"/>
                <a:gd name="T70" fmla="*/ 57139 w 1259"/>
                <a:gd name="T71" fmla="*/ 532021 h 2214"/>
                <a:gd name="T72" fmla="*/ 51389 w 1259"/>
                <a:gd name="T73" fmla="*/ 548905 h 2214"/>
                <a:gd name="T74" fmla="*/ 34139 w 1259"/>
                <a:gd name="T75" fmla="*/ 560759 h 2214"/>
                <a:gd name="T76" fmla="*/ 85888 w 1259"/>
                <a:gd name="T77" fmla="*/ 566148 h 2214"/>
                <a:gd name="T78" fmla="*/ 103137 w 1259"/>
                <a:gd name="T79" fmla="*/ 577643 h 2214"/>
                <a:gd name="T80" fmla="*/ 68638 w 1259"/>
                <a:gd name="T81" fmla="*/ 566148 h 2214"/>
                <a:gd name="T82" fmla="*/ 68638 w 1259"/>
                <a:gd name="T83" fmla="*/ 646256 h 2214"/>
                <a:gd name="T84" fmla="*/ 80138 w 1259"/>
                <a:gd name="T85" fmla="*/ 680383 h 2214"/>
                <a:gd name="T86" fmla="*/ 45639 w 1259"/>
                <a:gd name="T87" fmla="*/ 789589 h 2214"/>
                <a:gd name="T88" fmla="*/ 114277 w 1259"/>
                <a:gd name="T89" fmla="*/ 783482 h 2214"/>
                <a:gd name="T90" fmla="*/ 194415 w 1259"/>
                <a:gd name="T91" fmla="*/ 794978 h 2214"/>
                <a:gd name="T92" fmla="*/ 246164 w 1259"/>
                <a:gd name="T93" fmla="*/ 754744 h 221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2214">
                  <a:moveTo>
                    <a:pt x="700" y="1894"/>
                  </a:moveTo>
                  <a:cubicBezTo>
                    <a:pt x="716" y="1879"/>
                    <a:pt x="732" y="1863"/>
                    <a:pt x="748" y="1847"/>
                  </a:cubicBezTo>
                  <a:cubicBezTo>
                    <a:pt x="754" y="1825"/>
                    <a:pt x="759" y="1804"/>
                    <a:pt x="764" y="1783"/>
                  </a:cubicBezTo>
                  <a:cubicBezTo>
                    <a:pt x="796" y="1778"/>
                    <a:pt x="828" y="1773"/>
                    <a:pt x="860" y="1768"/>
                  </a:cubicBezTo>
                  <a:cubicBezTo>
                    <a:pt x="865" y="1751"/>
                    <a:pt x="870" y="1735"/>
                    <a:pt x="876" y="1719"/>
                  </a:cubicBezTo>
                  <a:cubicBezTo>
                    <a:pt x="881" y="1708"/>
                    <a:pt x="886" y="1698"/>
                    <a:pt x="891" y="1687"/>
                  </a:cubicBezTo>
                  <a:cubicBezTo>
                    <a:pt x="870" y="1693"/>
                    <a:pt x="849" y="1698"/>
                    <a:pt x="828" y="1704"/>
                  </a:cubicBezTo>
                  <a:cubicBezTo>
                    <a:pt x="807" y="1666"/>
                    <a:pt x="786" y="1629"/>
                    <a:pt x="764" y="1592"/>
                  </a:cubicBezTo>
                  <a:cubicBezTo>
                    <a:pt x="769" y="1555"/>
                    <a:pt x="775" y="1518"/>
                    <a:pt x="780" y="1481"/>
                  </a:cubicBezTo>
                  <a:cubicBezTo>
                    <a:pt x="812" y="1454"/>
                    <a:pt x="844" y="1427"/>
                    <a:pt x="876" y="1401"/>
                  </a:cubicBezTo>
                  <a:cubicBezTo>
                    <a:pt x="886" y="1380"/>
                    <a:pt x="897" y="1359"/>
                    <a:pt x="907" y="1338"/>
                  </a:cubicBezTo>
                  <a:cubicBezTo>
                    <a:pt x="902" y="1327"/>
                    <a:pt x="897" y="1316"/>
                    <a:pt x="891" y="1305"/>
                  </a:cubicBezTo>
                  <a:cubicBezTo>
                    <a:pt x="875" y="1305"/>
                    <a:pt x="859" y="1305"/>
                    <a:pt x="843" y="1305"/>
                  </a:cubicBezTo>
                  <a:cubicBezTo>
                    <a:pt x="843" y="1295"/>
                    <a:pt x="843" y="1284"/>
                    <a:pt x="843" y="1274"/>
                  </a:cubicBezTo>
                  <a:cubicBezTo>
                    <a:pt x="833" y="1268"/>
                    <a:pt x="822" y="1263"/>
                    <a:pt x="812" y="1257"/>
                  </a:cubicBezTo>
                  <a:cubicBezTo>
                    <a:pt x="812" y="1247"/>
                    <a:pt x="812" y="1236"/>
                    <a:pt x="812" y="1226"/>
                  </a:cubicBezTo>
                  <a:cubicBezTo>
                    <a:pt x="807" y="1221"/>
                    <a:pt x="801" y="1215"/>
                    <a:pt x="796" y="1210"/>
                  </a:cubicBezTo>
                  <a:cubicBezTo>
                    <a:pt x="796" y="1188"/>
                    <a:pt x="796" y="1167"/>
                    <a:pt x="796" y="1146"/>
                  </a:cubicBezTo>
                  <a:cubicBezTo>
                    <a:pt x="775" y="1130"/>
                    <a:pt x="753" y="1115"/>
                    <a:pt x="732" y="1099"/>
                  </a:cubicBezTo>
                  <a:cubicBezTo>
                    <a:pt x="727" y="1088"/>
                    <a:pt x="722" y="1078"/>
                    <a:pt x="717" y="1067"/>
                  </a:cubicBezTo>
                  <a:cubicBezTo>
                    <a:pt x="780" y="1061"/>
                    <a:pt x="844" y="1056"/>
                    <a:pt x="907" y="1051"/>
                  </a:cubicBezTo>
                  <a:cubicBezTo>
                    <a:pt x="923" y="1008"/>
                    <a:pt x="939" y="966"/>
                    <a:pt x="955" y="924"/>
                  </a:cubicBezTo>
                  <a:cubicBezTo>
                    <a:pt x="950" y="907"/>
                    <a:pt x="945" y="891"/>
                    <a:pt x="940" y="875"/>
                  </a:cubicBezTo>
                  <a:cubicBezTo>
                    <a:pt x="934" y="870"/>
                    <a:pt x="929" y="865"/>
                    <a:pt x="924" y="860"/>
                  </a:cubicBezTo>
                  <a:cubicBezTo>
                    <a:pt x="924" y="849"/>
                    <a:pt x="924" y="838"/>
                    <a:pt x="924" y="827"/>
                  </a:cubicBezTo>
                  <a:cubicBezTo>
                    <a:pt x="950" y="806"/>
                    <a:pt x="977" y="785"/>
                    <a:pt x="1004" y="764"/>
                  </a:cubicBezTo>
                  <a:cubicBezTo>
                    <a:pt x="998" y="753"/>
                    <a:pt x="992" y="743"/>
                    <a:pt x="987" y="732"/>
                  </a:cubicBezTo>
                  <a:cubicBezTo>
                    <a:pt x="992" y="722"/>
                    <a:pt x="998" y="711"/>
                    <a:pt x="1004" y="701"/>
                  </a:cubicBezTo>
                  <a:cubicBezTo>
                    <a:pt x="998" y="690"/>
                    <a:pt x="992" y="680"/>
                    <a:pt x="987" y="669"/>
                  </a:cubicBezTo>
                  <a:cubicBezTo>
                    <a:pt x="997" y="632"/>
                    <a:pt x="1008" y="594"/>
                    <a:pt x="1019" y="557"/>
                  </a:cubicBezTo>
                  <a:cubicBezTo>
                    <a:pt x="1003" y="530"/>
                    <a:pt x="987" y="504"/>
                    <a:pt x="971" y="477"/>
                  </a:cubicBezTo>
                  <a:cubicBezTo>
                    <a:pt x="987" y="477"/>
                    <a:pt x="1003" y="477"/>
                    <a:pt x="1019" y="477"/>
                  </a:cubicBezTo>
                  <a:cubicBezTo>
                    <a:pt x="1040" y="446"/>
                    <a:pt x="1061" y="414"/>
                    <a:pt x="1083" y="382"/>
                  </a:cubicBezTo>
                  <a:cubicBezTo>
                    <a:pt x="1099" y="382"/>
                    <a:pt x="1115" y="382"/>
                    <a:pt x="1130" y="382"/>
                  </a:cubicBezTo>
                  <a:cubicBezTo>
                    <a:pt x="1152" y="361"/>
                    <a:pt x="1173" y="340"/>
                    <a:pt x="1194" y="318"/>
                  </a:cubicBezTo>
                  <a:cubicBezTo>
                    <a:pt x="1216" y="292"/>
                    <a:pt x="1237" y="265"/>
                    <a:pt x="1258" y="238"/>
                  </a:cubicBezTo>
                  <a:cubicBezTo>
                    <a:pt x="1242" y="228"/>
                    <a:pt x="1226" y="217"/>
                    <a:pt x="1210" y="207"/>
                  </a:cubicBezTo>
                  <a:cubicBezTo>
                    <a:pt x="1183" y="201"/>
                    <a:pt x="1157" y="196"/>
                    <a:pt x="1130" y="190"/>
                  </a:cubicBezTo>
                  <a:cubicBezTo>
                    <a:pt x="1130" y="159"/>
                    <a:pt x="1130" y="127"/>
                    <a:pt x="1130" y="95"/>
                  </a:cubicBezTo>
                  <a:cubicBezTo>
                    <a:pt x="1130" y="90"/>
                    <a:pt x="1130" y="85"/>
                    <a:pt x="1130" y="80"/>
                  </a:cubicBezTo>
                  <a:cubicBezTo>
                    <a:pt x="1115" y="80"/>
                    <a:pt x="1099" y="80"/>
                    <a:pt x="1083" y="80"/>
                  </a:cubicBezTo>
                  <a:cubicBezTo>
                    <a:pt x="1072" y="74"/>
                    <a:pt x="1061" y="69"/>
                    <a:pt x="1050" y="64"/>
                  </a:cubicBezTo>
                  <a:cubicBezTo>
                    <a:pt x="1045" y="69"/>
                    <a:pt x="1040" y="74"/>
                    <a:pt x="1035" y="80"/>
                  </a:cubicBezTo>
                  <a:cubicBezTo>
                    <a:pt x="1030" y="80"/>
                    <a:pt x="1024" y="80"/>
                    <a:pt x="1019" y="80"/>
                  </a:cubicBezTo>
                  <a:cubicBezTo>
                    <a:pt x="1014" y="80"/>
                    <a:pt x="1009" y="80"/>
                    <a:pt x="1004" y="80"/>
                  </a:cubicBezTo>
                  <a:cubicBezTo>
                    <a:pt x="987" y="80"/>
                    <a:pt x="971" y="80"/>
                    <a:pt x="955" y="80"/>
                  </a:cubicBezTo>
                  <a:cubicBezTo>
                    <a:pt x="945" y="74"/>
                    <a:pt x="934" y="69"/>
                    <a:pt x="924" y="64"/>
                  </a:cubicBezTo>
                  <a:cubicBezTo>
                    <a:pt x="918" y="80"/>
                    <a:pt x="913" y="95"/>
                    <a:pt x="907" y="111"/>
                  </a:cubicBezTo>
                  <a:cubicBezTo>
                    <a:pt x="881" y="122"/>
                    <a:pt x="855" y="133"/>
                    <a:pt x="828" y="144"/>
                  </a:cubicBezTo>
                  <a:cubicBezTo>
                    <a:pt x="823" y="133"/>
                    <a:pt x="817" y="122"/>
                    <a:pt x="812" y="111"/>
                  </a:cubicBezTo>
                  <a:cubicBezTo>
                    <a:pt x="796" y="116"/>
                    <a:pt x="780" y="122"/>
                    <a:pt x="764" y="127"/>
                  </a:cubicBezTo>
                  <a:cubicBezTo>
                    <a:pt x="764" y="122"/>
                    <a:pt x="764" y="116"/>
                    <a:pt x="764" y="111"/>
                  </a:cubicBezTo>
                  <a:cubicBezTo>
                    <a:pt x="759" y="111"/>
                    <a:pt x="754" y="111"/>
                    <a:pt x="748" y="111"/>
                  </a:cubicBezTo>
                  <a:cubicBezTo>
                    <a:pt x="743" y="111"/>
                    <a:pt x="737" y="111"/>
                    <a:pt x="732" y="111"/>
                  </a:cubicBezTo>
                  <a:cubicBezTo>
                    <a:pt x="711" y="116"/>
                    <a:pt x="689" y="122"/>
                    <a:pt x="668" y="127"/>
                  </a:cubicBezTo>
                  <a:cubicBezTo>
                    <a:pt x="668" y="116"/>
                    <a:pt x="668" y="106"/>
                    <a:pt x="668" y="95"/>
                  </a:cubicBezTo>
                  <a:cubicBezTo>
                    <a:pt x="652" y="106"/>
                    <a:pt x="637" y="116"/>
                    <a:pt x="621" y="127"/>
                  </a:cubicBezTo>
                  <a:cubicBezTo>
                    <a:pt x="610" y="132"/>
                    <a:pt x="600" y="138"/>
                    <a:pt x="589" y="144"/>
                  </a:cubicBezTo>
                  <a:cubicBezTo>
                    <a:pt x="583" y="144"/>
                    <a:pt x="578" y="144"/>
                    <a:pt x="573" y="144"/>
                  </a:cubicBezTo>
                  <a:cubicBezTo>
                    <a:pt x="568" y="127"/>
                    <a:pt x="562" y="111"/>
                    <a:pt x="557" y="95"/>
                  </a:cubicBezTo>
                  <a:cubicBezTo>
                    <a:pt x="573" y="79"/>
                    <a:pt x="589" y="63"/>
                    <a:pt x="605" y="47"/>
                  </a:cubicBezTo>
                  <a:cubicBezTo>
                    <a:pt x="594" y="42"/>
                    <a:pt x="583" y="37"/>
                    <a:pt x="573" y="32"/>
                  </a:cubicBezTo>
                  <a:cubicBezTo>
                    <a:pt x="573" y="21"/>
                    <a:pt x="573" y="11"/>
                    <a:pt x="573" y="0"/>
                  </a:cubicBezTo>
                  <a:cubicBezTo>
                    <a:pt x="557" y="5"/>
                    <a:pt x="541" y="11"/>
                    <a:pt x="525" y="16"/>
                  </a:cubicBezTo>
                  <a:cubicBezTo>
                    <a:pt x="488" y="21"/>
                    <a:pt x="451" y="27"/>
                    <a:pt x="413" y="32"/>
                  </a:cubicBezTo>
                  <a:cubicBezTo>
                    <a:pt x="398" y="48"/>
                    <a:pt x="382" y="64"/>
                    <a:pt x="367" y="80"/>
                  </a:cubicBezTo>
                  <a:cubicBezTo>
                    <a:pt x="350" y="95"/>
                    <a:pt x="334" y="111"/>
                    <a:pt x="318" y="127"/>
                  </a:cubicBezTo>
                  <a:cubicBezTo>
                    <a:pt x="318" y="137"/>
                    <a:pt x="318" y="148"/>
                    <a:pt x="318" y="159"/>
                  </a:cubicBezTo>
                  <a:cubicBezTo>
                    <a:pt x="323" y="169"/>
                    <a:pt x="329" y="180"/>
                    <a:pt x="334" y="190"/>
                  </a:cubicBezTo>
                  <a:cubicBezTo>
                    <a:pt x="339" y="190"/>
                    <a:pt x="344" y="190"/>
                    <a:pt x="350" y="190"/>
                  </a:cubicBezTo>
                  <a:cubicBezTo>
                    <a:pt x="344" y="190"/>
                    <a:pt x="339" y="190"/>
                    <a:pt x="334" y="190"/>
                  </a:cubicBezTo>
                  <a:cubicBezTo>
                    <a:pt x="334" y="233"/>
                    <a:pt x="334" y="276"/>
                    <a:pt x="334" y="318"/>
                  </a:cubicBezTo>
                  <a:cubicBezTo>
                    <a:pt x="339" y="350"/>
                    <a:pt x="344" y="382"/>
                    <a:pt x="350" y="414"/>
                  </a:cubicBezTo>
                  <a:cubicBezTo>
                    <a:pt x="360" y="419"/>
                    <a:pt x="371" y="424"/>
                    <a:pt x="382" y="430"/>
                  </a:cubicBezTo>
                  <a:cubicBezTo>
                    <a:pt x="361" y="499"/>
                    <a:pt x="339" y="568"/>
                    <a:pt x="318" y="637"/>
                  </a:cubicBezTo>
                  <a:cubicBezTo>
                    <a:pt x="334" y="610"/>
                    <a:pt x="350" y="583"/>
                    <a:pt x="367" y="557"/>
                  </a:cubicBezTo>
                  <a:cubicBezTo>
                    <a:pt x="367" y="562"/>
                    <a:pt x="367" y="567"/>
                    <a:pt x="367" y="573"/>
                  </a:cubicBezTo>
                  <a:cubicBezTo>
                    <a:pt x="361" y="584"/>
                    <a:pt x="355" y="594"/>
                    <a:pt x="350" y="605"/>
                  </a:cubicBezTo>
                  <a:cubicBezTo>
                    <a:pt x="355" y="605"/>
                    <a:pt x="361" y="605"/>
                    <a:pt x="367" y="605"/>
                  </a:cubicBezTo>
                  <a:cubicBezTo>
                    <a:pt x="350" y="621"/>
                    <a:pt x="334" y="636"/>
                    <a:pt x="318" y="652"/>
                  </a:cubicBezTo>
                  <a:cubicBezTo>
                    <a:pt x="297" y="710"/>
                    <a:pt x="276" y="769"/>
                    <a:pt x="255" y="827"/>
                  </a:cubicBezTo>
                  <a:cubicBezTo>
                    <a:pt x="260" y="838"/>
                    <a:pt x="265" y="849"/>
                    <a:pt x="270" y="860"/>
                  </a:cubicBezTo>
                  <a:cubicBezTo>
                    <a:pt x="239" y="940"/>
                    <a:pt x="207" y="1019"/>
                    <a:pt x="175" y="1099"/>
                  </a:cubicBezTo>
                  <a:cubicBezTo>
                    <a:pt x="154" y="1120"/>
                    <a:pt x="132" y="1141"/>
                    <a:pt x="111" y="1162"/>
                  </a:cubicBezTo>
                  <a:cubicBezTo>
                    <a:pt x="117" y="1167"/>
                    <a:pt x="122" y="1173"/>
                    <a:pt x="127" y="1178"/>
                  </a:cubicBezTo>
                  <a:cubicBezTo>
                    <a:pt x="122" y="1173"/>
                    <a:pt x="117" y="1167"/>
                    <a:pt x="111" y="1162"/>
                  </a:cubicBezTo>
                  <a:cubicBezTo>
                    <a:pt x="90" y="1173"/>
                    <a:pt x="69" y="1183"/>
                    <a:pt x="48" y="1194"/>
                  </a:cubicBezTo>
                  <a:cubicBezTo>
                    <a:pt x="53" y="1210"/>
                    <a:pt x="58" y="1226"/>
                    <a:pt x="63" y="1242"/>
                  </a:cubicBezTo>
                  <a:cubicBezTo>
                    <a:pt x="42" y="1322"/>
                    <a:pt x="21" y="1401"/>
                    <a:pt x="0" y="1481"/>
                  </a:cubicBezTo>
                  <a:cubicBezTo>
                    <a:pt x="21" y="1481"/>
                    <a:pt x="42" y="1481"/>
                    <a:pt x="63" y="1481"/>
                  </a:cubicBezTo>
                  <a:cubicBezTo>
                    <a:pt x="85" y="1481"/>
                    <a:pt x="106" y="1481"/>
                    <a:pt x="127" y="1481"/>
                  </a:cubicBezTo>
                  <a:cubicBezTo>
                    <a:pt x="143" y="1443"/>
                    <a:pt x="159" y="1406"/>
                    <a:pt x="175" y="1369"/>
                  </a:cubicBezTo>
                  <a:cubicBezTo>
                    <a:pt x="180" y="1396"/>
                    <a:pt x="186" y="1422"/>
                    <a:pt x="191" y="1449"/>
                  </a:cubicBezTo>
                  <a:cubicBezTo>
                    <a:pt x="180" y="1460"/>
                    <a:pt x="170" y="1470"/>
                    <a:pt x="159" y="1481"/>
                  </a:cubicBezTo>
                  <a:cubicBezTo>
                    <a:pt x="164" y="1481"/>
                    <a:pt x="170" y="1481"/>
                    <a:pt x="175" y="1481"/>
                  </a:cubicBezTo>
                  <a:cubicBezTo>
                    <a:pt x="164" y="1486"/>
                    <a:pt x="153" y="1491"/>
                    <a:pt x="143" y="1497"/>
                  </a:cubicBezTo>
                  <a:cubicBezTo>
                    <a:pt x="143" y="1507"/>
                    <a:pt x="143" y="1518"/>
                    <a:pt x="143" y="1528"/>
                  </a:cubicBezTo>
                  <a:cubicBezTo>
                    <a:pt x="132" y="1512"/>
                    <a:pt x="122" y="1496"/>
                    <a:pt x="111" y="1481"/>
                  </a:cubicBezTo>
                  <a:cubicBezTo>
                    <a:pt x="101" y="1486"/>
                    <a:pt x="90" y="1491"/>
                    <a:pt x="80" y="1497"/>
                  </a:cubicBezTo>
                  <a:cubicBezTo>
                    <a:pt x="85" y="1518"/>
                    <a:pt x="90" y="1539"/>
                    <a:pt x="95" y="1561"/>
                  </a:cubicBezTo>
                  <a:cubicBezTo>
                    <a:pt x="90" y="1577"/>
                    <a:pt x="85" y="1592"/>
                    <a:pt x="80" y="1608"/>
                  </a:cubicBezTo>
                  <a:cubicBezTo>
                    <a:pt x="122" y="1592"/>
                    <a:pt x="164" y="1577"/>
                    <a:pt x="207" y="1561"/>
                  </a:cubicBezTo>
                  <a:cubicBezTo>
                    <a:pt x="217" y="1566"/>
                    <a:pt x="228" y="1571"/>
                    <a:pt x="239" y="1576"/>
                  </a:cubicBezTo>
                  <a:cubicBezTo>
                    <a:pt x="244" y="1565"/>
                    <a:pt x="250" y="1555"/>
                    <a:pt x="255" y="1544"/>
                  </a:cubicBezTo>
                  <a:cubicBezTo>
                    <a:pt x="255" y="1560"/>
                    <a:pt x="255" y="1576"/>
                    <a:pt x="255" y="1592"/>
                  </a:cubicBezTo>
                  <a:cubicBezTo>
                    <a:pt x="266" y="1598"/>
                    <a:pt x="276" y="1603"/>
                    <a:pt x="287" y="1608"/>
                  </a:cubicBezTo>
                  <a:cubicBezTo>
                    <a:pt x="265" y="1603"/>
                    <a:pt x="244" y="1598"/>
                    <a:pt x="223" y="1592"/>
                  </a:cubicBezTo>
                  <a:cubicBezTo>
                    <a:pt x="228" y="1598"/>
                    <a:pt x="233" y="1603"/>
                    <a:pt x="239" y="1608"/>
                  </a:cubicBezTo>
                  <a:cubicBezTo>
                    <a:pt x="223" y="1598"/>
                    <a:pt x="207" y="1587"/>
                    <a:pt x="191" y="1576"/>
                  </a:cubicBezTo>
                  <a:cubicBezTo>
                    <a:pt x="207" y="1603"/>
                    <a:pt x="223" y="1629"/>
                    <a:pt x="239" y="1656"/>
                  </a:cubicBezTo>
                  <a:cubicBezTo>
                    <a:pt x="233" y="1683"/>
                    <a:pt x="228" y="1709"/>
                    <a:pt x="223" y="1736"/>
                  </a:cubicBezTo>
                  <a:cubicBezTo>
                    <a:pt x="212" y="1757"/>
                    <a:pt x="202" y="1778"/>
                    <a:pt x="191" y="1799"/>
                  </a:cubicBezTo>
                  <a:cubicBezTo>
                    <a:pt x="202" y="1810"/>
                    <a:pt x="212" y="1820"/>
                    <a:pt x="223" y="1831"/>
                  </a:cubicBezTo>
                  <a:cubicBezTo>
                    <a:pt x="217" y="1852"/>
                    <a:pt x="212" y="1873"/>
                    <a:pt x="207" y="1894"/>
                  </a:cubicBezTo>
                  <a:cubicBezTo>
                    <a:pt x="212" y="1894"/>
                    <a:pt x="217" y="1894"/>
                    <a:pt x="223" y="1894"/>
                  </a:cubicBezTo>
                  <a:cubicBezTo>
                    <a:pt x="217" y="1916"/>
                    <a:pt x="212" y="1937"/>
                    <a:pt x="207" y="1958"/>
                  </a:cubicBezTo>
                  <a:cubicBezTo>
                    <a:pt x="207" y="1980"/>
                    <a:pt x="207" y="2001"/>
                    <a:pt x="207" y="2022"/>
                  </a:cubicBezTo>
                  <a:cubicBezTo>
                    <a:pt x="180" y="2081"/>
                    <a:pt x="154" y="2139"/>
                    <a:pt x="127" y="2198"/>
                  </a:cubicBezTo>
                  <a:cubicBezTo>
                    <a:pt x="127" y="2203"/>
                    <a:pt x="127" y="2208"/>
                    <a:pt x="127" y="2213"/>
                  </a:cubicBezTo>
                  <a:cubicBezTo>
                    <a:pt x="180" y="2192"/>
                    <a:pt x="233" y="2170"/>
                    <a:pt x="287" y="2149"/>
                  </a:cubicBezTo>
                  <a:cubicBezTo>
                    <a:pt x="297" y="2160"/>
                    <a:pt x="308" y="2171"/>
                    <a:pt x="318" y="2181"/>
                  </a:cubicBezTo>
                  <a:cubicBezTo>
                    <a:pt x="350" y="2181"/>
                    <a:pt x="382" y="2181"/>
                    <a:pt x="413" y="2181"/>
                  </a:cubicBezTo>
                  <a:cubicBezTo>
                    <a:pt x="435" y="2192"/>
                    <a:pt x="456" y="2202"/>
                    <a:pt x="477" y="2213"/>
                  </a:cubicBezTo>
                  <a:cubicBezTo>
                    <a:pt x="499" y="2213"/>
                    <a:pt x="520" y="2213"/>
                    <a:pt x="541" y="2213"/>
                  </a:cubicBezTo>
                  <a:cubicBezTo>
                    <a:pt x="573" y="2192"/>
                    <a:pt x="605" y="2170"/>
                    <a:pt x="637" y="2149"/>
                  </a:cubicBezTo>
                  <a:cubicBezTo>
                    <a:pt x="658" y="2144"/>
                    <a:pt x="679" y="2139"/>
                    <a:pt x="700" y="2134"/>
                  </a:cubicBezTo>
                  <a:cubicBezTo>
                    <a:pt x="695" y="2123"/>
                    <a:pt x="690" y="2112"/>
                    <a:pt x="685" y="2101"/>
                  </a:cubicBezTo>
                  <a:cubicBezTo>
                    <a:pt x="679" y="2059"/>
                    <a:pt x="674" y="2017"/>
                    <a:pt x="668" y="1974"/>
                  </a:cubicBezTo>
                  <a:cubicBezTo>
                    <a:pt x="679" y="1948"/>
                    <a:pt x="690" y="1921"/>
                    <a:pt x="700" y="1894"/>
                  </a:cubicBezTo>
                </a:path>
              </a:pathLst>
            </a:custGeom>
            <a:grpFill/>
            <a:ln w="9525" cap="flat">
              <a:solidFill>
                <a:srgbClr val="000000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Arial" pitchFamily="34" charset="0"/>
              </a:endParaRPr>
            </a:p>
          </p:txBody>
        </p:sp>
        <p:sp>
          <p:nvSpPr>
            <p:cNvPr id="24" name="Freeform 139"/>
            <p:cNvSpPr>
              <a:spLocks noChangeArrowheads="1"/>
            </p:cNvSpPr>
            <p:nvPr/>
          </p:nvSpPr>
          <p:spPr bwMode="auto">
            <a:xfrm>
              <a:off x="3992563" y="3540125"/>
              <a:ext cx="90487" cy="107950"/>
            </a:xfrm>
            <a:custGeom>
              <a:avLst/>
              <a:gdLst>
                <a:gd name="T0" fmla="*/ 90133 w 255"/>
                <a:gd name="T1" fmla="*/ 67691 h 303"/>
                <a:gd name="T2" fmla="*/ 90133 w 255"/>
                <a:gd name="T3" fmla="*/ 56291 h 303"/>
                <a:gd name="T4" fmla="*/ 62100 w 255"/>
                <a:gd name="T5" fmla="*/ 39546 h 303"/>
                <a:gd name="T6" fmla="*/ 45421 w 255"/>
                <a:gd name="T7" fmla="*/ 22445 h 303"/>
                <a:gd name="T8" fmla="*/ 50744 w 255"/>
                <a:gd name="T9" fmla="*/ 5344 h 303"/>
                <a:gd name="T10" fmla="*/ 39389 w 255"/>
                <a:gd name="T11" fmla="*/ 0 h 303"/>
                <a:gd name="T12" fmla="*/ 34066 w 255"/>
                <a:gd name="T13" fmla="*/ 0 h 303"/>
                <a:gd name="T14" fmla="*/ 22711 w 255"/>
                <a:gd name="T15" fmla="*/ 5344 h 303"/>
                <a:gd name="T16" fmla="*/ 0 w 255"/>
                <a:gd name="T17" fmla="*/ 39546 h 303"/>
                <a:gd name="T18" fmla="*/ 0 w 255"/>
                <a:gd name="T19" fmla="*/ 39546 h 303"/>
                <a:gd name="T20" fmla="*/ 5678 w 255"/>
                <a:gd name="T21" fmla="*/ 45246 h 303"/>
                <a:gd name="T22" fmla="*/ 0 w 255"/>
                <a:gd name="T23" fmla="*/ 56291 h 303"/>
                <a:gd name="T24" fmla="*/ 17033 w 255"/>
                <a:gd name="T25" fmla="*/ 79092 h 303"/>
                <a:gd name="T26" fmla="*/ 5678 w 255"/>
                <a:gd name="T27" fmla="*/ 96193 h 303"/>
                <a:gd name="T28" fmla="*/ 28388 w 255"/>
                <a:gd name="T29" fmla="*/ 107594 h 303"/>
                <a:gd name="T30" fmla="*/ 62100 w 255"/>
                <a:gd name="T31" fmla="*/ 101893 h 303"/>
                <a:gd name="T32" fmla="*/ 73455 w 255"/>
                <a:gd name="T33" fmla="*/ 107594 h 303"/>
                <a:gd name="T34" fmla="*/ 73455 w 255"/>
                <a:gd name="T35" fmla="*/ 90493 h 303"/>
                <a:gd name="T36" fmla="*/ 90133 w 255"/>
                <a:gd name="T37" fmla="*/ 67691 h 3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55" h="303">
                  <a:moveTo>
                    <a:pt x="254" y="190"/>
                  </a:moveTo>
                  <a:cubicBezTo>
                    <a:pt x="254" y="180"/>
                    <a:pt x="254" y="169"/>
                    <a:pt x="254" y="158"/>
                  </a:cubicBezTo>
                  <a:cubicBezTo>
                    <a:pt x="228" y="143"/>
                    <a:pt x="202" y="127"/>
                    <a:pt x="175" y="111"/>
                  </a:cubicBezTo>
                  <a:cubicBezTo>
                    <a:pt x="159" y="95"/>
                    <a:pt x="144" y="79"/>
                    <a:pt x="128" y="63"/>
                  </a:cubicBezTo>
                  <a:cubicBezTo>
                    <a:pt x="133" y="47"/>
                    <a:pt x="138" y="31"/>
                    <a:pt x="143" y="15"/>
                  </a:cubicBezTo>
                  <a:cubicBezTo>
                    <a:pt x="132" y="10"/>
                    <a:pt x="122" y="5"/>
                    <a:pt x="111" y="0"/>
                  </a:cubicBezTo>
                  <a:cubicBezTo>
                    <a:pt x="106" y="0"/>
                    <a:pt x="101" y="0"/>
                    <a:pt x="96" y="0"/>
                  </a:cubicBezTo>
                  <a:cubicBezTo>
                    <a:pt x="85" y="5"/>
                    <a:pt x="75" y="10"/>
                    <a:pt x="64" y="15"/>
                  </a:cubicBezTo>
                  <a:cubicBezTo>
                    <a:pt x="42" y="47"/>
                    <a:pt x="21" y="79"/>
                    <a:pt x="0" y="111"/>
                  </a:cubicBezTo>
                  <a:cubicBezTo>
                    <a:pt x="5" y="116"/>
                    <a:pt x="11" y="122"/>
                    <a:pt x="16" y="127"/>
                  </a:cubicBezTo>
                  <a:cubicBezTo>
                    <a:pt x="11" y="137"/>
                    <a:pt x="5" y="148"/>
                    <a:pt x="0" y="158"/>
                  </a:cubicBezTo>
                  <a:cubicBezTo>
                    <a:pt x="16" y="179"/>
                    <a:pt x="32" y="201"/>
                    <a:pt x="48" y="222"/>
                  </a:cubicBezTo>
                  <a:cubicBezTo>
                    <a:pt x="38" y="238"/>
                    <a:pt x="27" y="254"/>
                    <a:pt x="16" y="270"/>
                  </a:cubicBezTo>
                  <a:cubicBezTo>
                    <a:pt x="37" y="280"/>
                    <a:pt x="59" y="291"/>
                    <a:pt x="80" y="302"/>
                  </a:cubicBezTo>
                  <a:cubicBezTo>
                    <a:pt x="112" y="297"/>
                    <a:pt x="144" y="291"/>
                    <a:pt x="175" y="286"/>
                  </a:cubicBezTo>
                  <a:cubicBezTo>
                    <a:pt x="186" y="291"/>
                    <a:pt x="196" y="297"/>
                    <a:pt x="207" y="302"/>
                  </a:cubicBezTo>
                  <a:cubicBezTo>
                    <a:pt x="207" y="286"/>
                    <a:pt x="207" y="270"/>
                    <a:pt x="207" y="254"/>
                  </a:cubicBezTo>
                  <a:cubicBezTo>
                    <a:pt x="223" y="233"/>
                    <a:pt x="239" y="212"/>
                    <a:pt x="254" y="190"/>
                  </a:cubicBezTo>
                </a:path>
              </a:pathLst>
            </a:custGeom>
            <a:grpFill/>
            <a:ln w="9525" cap="flat">
              <a:solidFill>
                <a:srgbClr val="000000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Arial" pitchFamily="34" charset="0"/>
              </a:endParaRPr>
            </a:p>
          </p:txBody>
        </p:sp>
        <p:sp>
          <p:nvSpPr>
            <p:cNvPr id="25" name="Freeform 142"/>
            <p:cNvSpPr>
              <a:spLocks noChangeArrowheads="1"/>
            </p:cNvSpPr>
            <p:nvPr/>
          </p:nvSpPr>
          <p:spPr bwMode="auto">
            <a:xfrm>
              <a:off x="5753100" y="2370138"/>
              <a:ext cx="823913" cy="347662"/>
            </a:xfrm>
            <a:custGeom>
              <a:avLst/>
              <a:gdLst>
                <a:gd name="T0" fmla="*/ 68240 w 2294"/>
                <a:gd name="T1" fmla="*/ 256097 h 972"/>
                <a:gd name="T2" fmla="*/ 193946 w 2294"/>
                <a:gd name="T3" fmla="*/ 250732 h 972"/>
                <a:gd name="T4" fmla="*/ 239919 w 2294"/>
                <a:gd name="T5" fmla="*/ 256097 h 972"/>
                <a:gd name="T6" fmla="*/ 291638 w 2294"/>
                <a:gd name="T7" fmla="*/ 250732 h 972"/>
                <a:gd name="T8" fmla="*/ 360237 w 2294"/>
                <a:gd name="T9" fmla="*/ 261820 h 972"/>
                <a:gd name="T10" fmla="*/ 405851 w 2294"/>
                <a:gd name="T11" fmla="*/ 261820 h 972"/>
                <a:gd name="T12" fmla="*/ 440330 w 2294"/>
                <a:gd name="T13" fmla="*/ 233205 h 972"/>
                <a:gd name="T14" fmla="*/ 468704 w 2294"/>
                <a:gd name="T15" fmla="*/ 273265 h 972"/>
                <a:gd name="T16" fmla="*/ 600156 w 2294"/>
                <a:gd name="T17" fmla="*/ 319048 h 972"/>
                <a:gd name="T18" fmla="*/ 646129 w 2294"/>
                <a:gd name="T19" fmla="*/ 347304 h 972"/>
                <a:gd name="T20" fmla="*/ 691742 w 2294"/>
                <a:gd name="T21" fmla="*/ 324771 h 972"/>
                <a:gd name="T22" fmla="*/ 760342 w 2294"/>
                <a:gd name="T23" fmla="*/ 313325 h 972"/>
                <a:gd name="T24" fmla="*/ 805955 w 2294"/>
                <a:gd name="T25" fmla="*/ 278988 h 972"/>
                <a:gd name="T26" fmla="*/ 817807 w 2294"/>
                <a:gd name="T27" fmla="*/ 278988 h 972"/>
                <a:gd name="T28" fmla="*/ 817807 w 2294"/>
                <a:gd name="T29" fmla="*/ 273265 h 972"/>
                <a:gd name="T30" fmla="*/ 805955 w 2294"/>
                <a:gd name="T31" fmla="*/ 233205 h 972"/>
                <a:gd name="T32" fmla="*/ 805955 w 2294"/>
                <a:gd name="T33" fmla="*/ 227840 h 972"/>
                <a:gd name="T34" fmla="*/ 805955 w 2294"/>
                <a:gd name="T35" fmla="*/ 222117 h 972"/>
                <a:gd name="T36" fmla="*/ 805955 w 2294"/>
                <a:gd name="T37" fmla="*/ 222117 h 972"/>
                <a:gd name="T38" fmla="*/ 794821 w 2294"/>
                <a:gd name="T39" fmla="*/ 216395 h 972"/>
                <a:gd name="T40" fmla="*/ 789074 w 2294"/>
                <a:gd name="T41" fmla="*/ 199226 h 972"/>
                <a:gd name="T42" fmla="*/ 777581 w 2294"/>
                <a:gd name="T43" fmla="*/ 193503 h 972"/>
                <a:gd name="T44" fmla="*/ 777581 w 2294"/>
                <a:gd name="T45" fmla="*/ 193503 h 972"/>
                <a:gd name="T46" fmla="*/ 766088 w 2294"/>
                <a:gd name="T47" fmla="*/ 176692 h 972"/>
                <a:gd name="T48" fmla="*/ 743102 w 2294"/>
                <a:gd name="T49" fmla="*/ 176692 h 972"/>
                <a:gd name="T50" fmla="*/ 754595 w 2294"/>
                <a:gd name="T51" fmla="*/ 148078 h 972"/>
                <a:gd name="T52" fmla="*/ 749208 w 2294"/>
                <a:gd name="T53" fmla="*/ 136633 h 972"/>
                <a:gd name="T54" fmla="*/ 760342 w 2294"/>
                <a:gd name="T55" fmla="*/ 130910 h 972"/>
                <a:gd name="T56" fmla="*/ 760342 w 2294"/>
                <a:gd name="T57" fmla="*/ 114099 h 972"/>
                <a:gd name="T58" fmla="*/ 720475 w 2294"/>
                <a:gd name="T59" fmla="*/ 79404 h 972"/>
                <a:gd name="T60" fmla="*/ 646129 w 2294"/>
                <a:gd name="T61" fmla="*/ 62951 h 972"/>
                <a:gd name="T62" fmla="*/ 605903 w 2294"/>
                <a:gd name="T63" fmla="*/ 79404 h 972"/>
                <a:gd name="T64" fmla="*/ 605903 w 2294"/>
                <a:gd name="T65" fmla="*/ 79404 h 972"/>
                <a:gd name="T66" fmla="*/ 548796 w 2294"/>
                <a:gd name="T67" fmla="*/ 40060 h 972"/>
                <a:gd name="T68" fmla="*/ 502824 w 2294"/>
                <a:gd name="T69" fmla="*/ 22891 h 972"/>
                <a:gd name="T70" fmla="*/ 457211 w 2294"/>
                <a:gd name="T71" fmla="*/ 11446 h 972"/>
                <a:gd name="T72" fmla="*/ 440330 w 2294"/>
                <a:gd name="T73" fmla="*/ 0 h 972"/>
                <a:gd name="T74" fmla="*/ 377118 w 2294"/>
                <a:gd name="T75" fmla="*/ 119464 h 972"/>
                <a:gd name="T76" fmla="*/ 308518 w 2294"/>
                <a:gd name="T77" fmla="*/ 159166 h 972"/>
                <a:gd name="T78" fmla="*/ 245665 w 2294"/>
                <a:gd name="T79" fmla="*/ 142355 h 972"/>
                <a:gd name="T80" fmla="*/ 171319 w 2294"/>
                <a:gd name="T81" fmla="*/ 68316 h 972"/>
                <a:gd name="T82" fmla="*/ 96973 w 2294"/>
                <a:gd name="T83" fmla="*/ 68316 h 972"/>
                <a:gd name="T84" fmla="*/ 39867 w 2294"/>
                <a:gd name="T85" fmla="*/ 114099 h 972"/>
                <a:gd name="T86" fmla="*/ 0 w 2294"/>
                <a:gd name="T87" fmla="*/ 182058 h 972"/>
                <a:gd name="T88" fmla="*/ 5387 w 2294"/>
                <a:gd name="T89" fmla="*/ 227840 h 972"/>
                <a:gd name="T90" fmla="*/ 0 w 2294"/>
                <a:gd name="T91" fmla="*/ 227840 h 972"/>
                <a:gd name="T92" fmla="*/ 11134 w 2294"/>
                <a:gd name="T93" fmla="*/ 290434 h 972"/>
                <a:gd name="T94" fmla="*/ 39867 w 2294"/>
                <a:gd name="T95" fmla="*/ 267900 h 97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294" h="972">
                  <a:moveTo>
                    <a:pt x="111" y="749"/>
                  </a:moveTo>
                  <a:cubicBezTo>
                    <a:pt x="138" y="738"/>
                    <a:pt x="164" y="727"/>
                    <a:pt x="190" y="716"/>
                  </a:cubicBezTo>
                  <a:cubicBezTo>
                    <a:pt x="243" y="700"/>
                    <a:pt x="296" y="684"/>
                    <a:pt x="350" y="669"/>
                  </a:cubicBezTo>
                  <a:cubicBezTo>
                    <a:pt x="413" y="679"/>
                    <a:pt x="477" y="690"/>
                    <a:pt x="540" y="701"/>
                  </a:cubicBezTo>
                  <a:cubicBezTo>
                    <a:pt x="567" y="690"/>
                    <a:pt x="594" y="679"/>
                    <a:pt x="620" y="669"/>
                  </a:cubicBezTo>
                  <a:cubicBezTo>
                    <a:pt x="636" y="684"/>
                    <a:pt x="652" y="700"/>
                    <a:pt x="668" y="716"/>
                  </a:cubicBezTo>
                  <a:cubicBezTo>
                    <a:pt x="689" y="706"/>
                    <a:pt x="711" y="695"/>
                    <a:pt x="732" y="685"/>
                  </a:cubicBezTo>
                  <a:cubicBezTo>
                    <a:pt x="759" y="690"/>
                    <a:pt x="785" y="696"/>
                    <a:pt x="812" y="701"/>
                  </a:cubicBezTo>
                  <a:cubicBezTo>
                    <a:pt x="828" y="701"/>
                    <a:pt x="843" y="701"/>
                    <a:pt x="859" y="701"/>
                  </a:cubicBezTo>
                  <a:cubicBezTo>
                    <a:pt x="907" y="711"/>
                    <a:pt x="955" y="722"/>
                    <a:pt x="1003" y="732"/>
                  </a:cubicBezTo>
                  <a:cubicBezTo>
                    <a:pt x="1019" y="727"/>
                    <a:pt x="1034" y="722"/>
                    <a:pt x="1050" y="716"/>
                  </a:cubicBezTo>
                  <a:cubicBezTo>
                    <a:pt x="1077" y="722"/>
                    <a:pt x="1104" y="727"/>
                    <a:pt x="1130" y="732"/>
                  </a:cubicBezTo>
                  <a:cubicBezTo>
                    <a:pt x="1162" y="706"/>
                    <a:pt x="1194" y="679"/>
                    <a:pt x="1226" y="652"/>
                  </a:cubicBezTo>
                  <a:cubicBezTo>
                    <a:pt x="1252" y="690"/>
                    <a:pt x="1279" y="727"/>
                    <a:pt x="1305" y="764"/>
                  </a:cubicBezTo>
                  <a:cubicBezTo>
                    <a:pt x="1369" y="769"/>
                    <a:pt x="1432" y="775"/>
                    <a:pt x="1496" y="780"/>
                  </a:cubicBezTo>
                  <a:cubicBezTo>
                    <a:pt x="1554" y="817"/>
                    <a:pt x="1613" y="855"/>
                    <a:pt x="1671" y="892"/>
                  </a:cubicBezTo>
                  <a:cubicBezTo>
                    <a:pt x="1687" y="913"/>
                    <a:pt x="1703" y="934"/>
                    <a:pt x="1719" y="956"/>
                  </a:cubicBezTo>
                  <a:cubicBezTo>
                    <a:pt x="1745" y="961"/>
                    <a:pt x="1772" y="966"/>
                    <a:pt x="1799" y="971"/>
                  </a:cubicBezTo>
                  <a:cubicBezTo>
                    <a:pt x="1825" y="966"/>
                    <a:pt x="1852" y="961"/>
                    <a:pt x="1878" y="956"/>
                  </a:cubicBezTo>
                  <a:cubicBezTo>
                    <a:pt x="1894" y="940"/>
                    <a:pt x="1910" y="924"/>
                    <a:pt x="1926" y="908"/>
                  </a:cubicBezTo>
                  <a:cubicBezTo>
                    <a:pt x="1990" y="913"/>
                    <a:pt x="2053" y="918"/>
                    <a:pt x="2117" y="923"/>
                  </a:cubicBezTo>
                  <a:cubicBezTo>
                    <a:pt x="2117" y="907"/>
                    <a:pt x="2117" y="891"/>
                    <a:pt x="2117" y="876"/>
                  </a:cubicBezTo>
                  <a:cubicBezTo>
                    <a:pt x="2144" y="849"/>
                    <a:pt x="2170" y="823"/>
                    <a:pt x="2197" y="796"/>
                  </a:cubicBezTo>
                  <a:cubicBezTo>
                    <a:pt x="2212" y="791"/>
                    <a:pt x="2228" y="786"/>
                    <a:pt x="2244" y="780"/>
                  </a:cubicBezTo>
                  <a:cubicBezTo>
                    <a:pt x="2255" y="780"/>
                    <a:pt x="2266" y="780"/>
                    <a:pt x="2277" y="780"/>
                  </a:cubicBezTo>
                  <a:cubicBezTo>
                    <a:pt x="2277" y="775"/>
                    <a:pt x="2277" y="769"/>
                    <a:pt x="2277" y="764"/>
                  </a:cubicBezTo>
                  <a:cubicBezTo>
                    <a:pt x="2282" y="753"/>
                    <a:pt x="2287" y="743"/>
                    <a:pt x="2293" y="732"/>
                  </a:cubicBezTo>
                  <a:cubicBezTo>
                    <a:pt x="2277" y="706"/>
                    <a:pt x="2260" y="679"/>
                    <a:pt x="2244" y="652"/>
                  </a:cubicBezTo>
                  <a:cubicBezTo>
                    <a:pt x="2244" y="647"/>
                    <a:pt x="2244" y="642"/>
                    <a:pt x="2244" y="637"/>
                  </a:cubicBezTo>
                  <a:cubicBezTo>
                    <a:pt x="2244" y="632"/>
                    <a:pt x="2244" y="626"/>
                    <a:pt x="2244" y="621"/>
                  </a:cubicBezTo>
                  <a:cubicBezTo>
                    <a:pt x="2234" y="616"/>
                    <a:pt x="2223" y="610"/>
                    <a:pt x="2213" y="605"/>
                  </a:cubicBezTo>
                  <a:cubicBezTo>
                    <a:pt x="2207" y="589"/>
                    <a:pt x="2202" y="573"/>
                    <a:pt x="2197" y="557"/>
                  </a:cubicBezTo>
                  <a:cubicBezTo>
                    <a:pt x="2186" y="552"/>
                    <a:pt x="2176" y="546"/>
                    <a:pt x="2165" y="541"/>
                  </a:cubicBezTo>
                  <a:cubicBezTo>
                    <a:pt x="2165" y="530"/>
                    <a:pt x="2165" y="520"/>
                    <a:pt x="2165" y="509"/>
                  </a:cubicBezTo>
                  <a:cubicBezTo>
                    <a:pt x="2154" y="504"/>
                    <a:pt x="2143" y="499"/>
                    <a:pt x="2133" y="494"/>
                  </a:cubicBezTo>
                  <a:cubicBezTo>
                    <a:pt x="2111" y="494"/>
                    <a:pt x="2090" y="494"/>
                    <a:pt x="2069" y="494"/>
                  </a:cubicBezTo>
                  <a:cubicBezTo>
                    <a:pt x="2080" y="467"/>
                    <a:pt x="2090" y="441"/>
                    <a:pt x="2101" y="414"/>
                  </a:cubicBezTo>
                  <a:cubicBezTo>
                    <a:pt x="2096" y="403"/>
                    <a:pt x="2091" y="393"/>
                    <a:pt x="2086" y="382"/>
                  </a:cubicBezTo>
                  <a:cubicBezTo>
                    <a:pt x="2096" y="377"/>
                    <a:pt x="2107" y="372"/>
                    <a:pt x="2117" y="366"/>
                  </a:cubicBezTo>
                  <a:cubicBezTo>
                    <a:pt x="2117" y="350"/>
                    <a:pt x="2117" y="334"/>
                    <a:pt x="2117" y="319"/>
                  </a:cubicBezTo>
                  <a:cubicBezTo>
                    <a:pt x="2080" y="297"/>
                    <a:pt x="2043" y="276"/>
                    <a:pt x="2006" y="255"/>
                  </a:cubicBezTo>
                  <a:cubicBezTo>
                    <a:pt x="2006" y="244"/>
                    <a:pt x="2006" y="233"/>
                    <a:pt x="2006" y="222"/>
                  </a:cubicBezTo>
                  <a:cubicBezTo>
                    <a:pt x="1990" y="222"/>
                    <a:pt x="1974" y="222"/>
                    <a:pt x="1958" y="222"/>
                  </a:cubicBezTo>
                  <a:cubicBezTo>
                    <a:pt x="1905" y="207"/>
                    <a:pt x="1852" y="191"/>
                    <a:pt x="1799" y="176"/>
                  </a:cubicBezTo>
                  <a:cubicBezTo>
                    <a:pt x="1793" y="186"/>
                    <a:pt x="1788" y="197"/>
                    <a:pt x="1783" y="207"/>
                  </a:cubicBezTo>
                  <a:cubicBezTo>
                    <a:pt x="1751" y="212"/>
                    <a:pt x="1719" y="217"/>
                    <a:pt x="1687" y="222"/>
                  </a:cubicBezTo>
                  <a:cubicBezTo>
                    <a:pt x="1666" y="212"/>
                    <a:pt x="1645" y="201"/>
                    <a:pt x="1623" y="191"/>
                  </a:cubicBezTo>
                  <a:cubicBezTo>
                    <a:pt x="1592" y="164"/>
                    <a:pt x="1560" y="138"/>
                    <a:pt x="1528" y="112"/>
                  </a:cubicBezTo>
                  <a:cubicBezTo>
                    <a:pt x="1528" y="106"/>
                    <a:pt x="1528" y="101"/>
                    <a:pt x="1528" y="95"/>
                  </a:cubicBezTo>
                  <a:cubicBezTo>
                    <a:pt x="1485" y="85"/>
                    <a:pt x="1443" y="74"/>
                    <a:pt x="1400" y="64"/>
                  </a:cubicBezTo>
                  <a:cubicBezTo>
                    <a:pt x="1363" y="43"/>
                    <a:pt x="1326" y="21"/>
                    <a:pt x="1289" y="0"/>
                  </a:cubicBezTo>
                  <a:cubicBezTo>
                    <a:pt x="1284" y="11"/>
                    <a:pt x="1279" y="21"/>
                    <a:pt x="1273" y="32"/>
                  </a:cubicBezTo>
                  <a:cubicBezTo>
                    <a:pt x="1258" y="21"/>
                    <a:pt x="1242" y="11"/>
                    <a:pt x="1226" y="0"/>
                  </a:cubicBezTo>
                  <a:cubicBezTo>
                    <a:pt x="1146" y="27"/>
                    <a:pt x="1066" y="53"/>
                    <a:pt x="986" y="79"/>
                  </a:cubicBezTo>
                  <a:cubicBezTo>
                    <a:pt x="1008" y="164"/>
                    <a:pt x="1029" y="249"/>
                    <a:pt x="1050" y="334"/>
                  </a:cubicBezTo>
                  <a:cubicBezTo>
                    <a:pt x="1029" y="350"/>
                    <a:pt x="1008" y="366"/>
                    <a:pt x="986" y="382"/>
                  </a:cubicBezTo>
                  <a:cubicBezTo>
                    <a:pt x="944" y="403"/>
                    <a:pt x="901" y="424"/>
                    <a:pt x="859" y="445"/>
                  </a:cubicBezTo>
                  <a:cubicBezTo>
                    <a:pt x="838" y="445"/>
                    <a:pt x="817" y="445"/>
                    <a:pt x="796" y="445"/>
                  </a:cubicBezTo>
                  <a:cubicBezTo>
                    <a:pt x="759" y="430"/>
                    <a:pt x="721" y="414"/>
                    <a:pt x="684" y="398"/>
                  </a:cubicBezTo>
                  <a:cubicBezTo>
                    <a:pt x="668" y="361"/>
                    <a:pt x="652" y="323"/>
                    <a:pt x="637" y="286"/>
                  </a:cubicBezTo>
                  <a:cubicBezTo>
                    <a:pt x="583" y="254"/>
                    <a:pt x="530" y="223"/>
                    <a:pt x="477" y="191"/>
                  </a:cubicBezTo>
                  <a:cubicBezTo>
                    <a:pt x="472" y="170"/>
                    <a:pt x="466" y="148"/>
                    <a:pt x="461" y="127"/>
                  </a:cubicBezTo>
                  <a:cubicBezTo>
                    <a:pt x="398" y="148"/>
                    <a:pt x="334" y="170"/>
                    <a:pt x="270" y="191"/>
                  </a:cubicBezTo>
                  <a:cubicBezTo>
                    <a:pt x="244" y="196"/>
                    <a:pt x="217" y="202"/>
                    <a:pt x="190" y="207"/>
                  </a:cubicBezTo>
                  <a:cubicBezTo>
                    <a:pt x="164" y="244"/>
                    <a:pt x="138" y="281"/>
                    <a:pt x="111" y="319"/>
                  </a:cubicBezTo>
                  <a:cubicBezTo>
                    <a:pt x="111" y="356"/>
                    <a:pt x="111" y="393"/>
                    <a:pt x="111" y="430"/>
                  </a:cubicBezTo>
                  <a:cubicBezTo>
                    <a:pt x="74" y="457"/>
                    <a:pt x="37" y="483"/>
                    <a:pt x="0" y="509"/>
                  </a:cubicBezTo>
                  <a:cubicBezTo>
                    <a:pt x="0" y="547"/>
                    <a:pt x="0" y="584"/>
                    <a:pt x="0" y="621"/>
                  </a:cubicBezTo>
                  <a:cubicBezTo>
                    <a:pt x="5" y="626"/>
                    <a:pt x="10" y="632"/>
                    <a:pt x="15" y="637"/>
                  </a:cubicBezTo>
                  <a:cubicBezTo>
                    <a:pt x="20" y="653"/>
                    <a:pt x="26" y="669"/>
                    <a:pt x="31" y="685"/>
                  </a:cubicBezTo>
                  <a:cubicBezTo>
                    <a:pt x="21" y="669"/>
                    <a:pt x="10" y="653"/>
                    <a:pt x="0" y="637"/>
                  </a:cubicBezTo>
                  <a:cubicBezTo>
                    <a:pt x="0" y="653"/>
                    <a:pt x="0" y="669"/>
                    <a:pt x="0" y="685"/>
                  </a:cubicBezTo>
                  <a:cubicBezTo>
                    <a:pt x="10" y="727"/>
                    <a:pt x="21" y="770"/>
                    <a:pt x="31" y="812"/>
                  </a:cubicBezTo>
                  <a:cubicBezTo>
                    <a:pt x="47" y="812"/>
                    <a:pt x="63" y="812"/>
                    <a:pt x="79" y="812"/>
                  </a:cubicBezTo>
                  <a:cubicBezTo>
                    <a:pt x="90" y="791"/>
                    <a:pt x="100" y="770"/>
                    <a:pt x="111" y="749"/>
                  </a:cubicBezTo>
                </a:path>
              </a:pathLst>
            </a:custGeom>
            <a:grpFill/>
            <a:ln w="9525" cap="flat">
              <a:solidFill>
                <a:srgbClr val="000000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Arial" pitchFamily="34" charset="0"/>
              </a:endParaRPr>
            </a:p>
          </p:txBody>
        </p:sp>
        <p:sp>
          <p:nvSpPr>
            <p:cNvPr id="26" name="Freeform 148"/>
            <p:cNvSpPr>
              <a:spLocks noChangeArrowheads="1"/>
            </p:cNvSpPr>
            <p:nvPr/>
          </p:nvSpPr>
          <p:spPr bwMode="auto">
            <a:xfrm>
              <a:off x="7702550" y="6142038"/>
              <a:ext cx="158750" cy="588962"/>
            </a:xfrm>
            <a:custGeom>
              <a:avLst/>
              <a:gdLst>
                <a:gd name="T0" fmla="*/ 153055 w 446"/>
                <a:gd name="T1" fmla="*/ 337370 h 1641"/>
                <a:gd name="T2" fmla="*/ 141309 w 446"/>
                <a:gd name="T3" fmla="*/ 314400 h 1641"/>
                <a:gd name="T4" fmla="*/ 153055 w 446"/>
                <a:gd name="T5" fmla="*/ 279945 h 1641"/>
                <a:gd name="T6" fmla="*/ 141309 w 446"/>
                <a:gd name="T7" fmla="*/ 279945 h 1641"/>
                <a:gd name="T8" fmla="*/ 118529 w 446"/>
                <a:gd name="T9" fmla="*/ 297173 h 1641"/>
                <a:gd name="T10" fmla="*/ 79019 w 446"/>
                <a:gd name="T11" fmla="*/ 297173 h 1641"/>
                <a:gd name="T12" fmla="*/ 79019 w 446"/>
                <a:gd name="T13" fmla="*/ 297173 h 1641"/>
                <a:gd name="T14" fmla="*/ 84714 w 446"/>
                <a:gd name="T15" fmla="*/ 257334 h 1641"/>
                <a:gd name="T16" fmla="*/ 118529 w 446"/>
                <a:gd name="T17" fmla="*/ 240107 h 1641"/>
                <a:gd name="T18" fmla="*/ 112834 w 446"/>
                <a:gd name="T19" fmla="*/ 228622 h 1641"/>
                <a:gd name="T20" fmla="*/ 101799 w 446"/>
                <a:gd name="T21" fmla="*/ 222880 h 1641"/>
                <a:gd name="T22" fmla="*/ 79019 w 446"/>
                <a:gd name="T23" fmla="*/ 228622 h 1641"/>
                <a:gd name="T24" fmla="*/ 90409 w 446"/>
                <a:gd name="T25" fmla="*/ 217496 h 1641"/>
                <a:gd name="T26" fmla="*/ 84714 w 446"/>
                <a:gd name="T27" fmla="*/ 199910 h 1641"/>
                <a:gd name="T28" fmla="*/ 84714 w 446"/>
                <a:gd name="T29" fmla="*/ 199910 h 1641"/>
                <a:gd name="T30" fmla="*/ 84714 w 446"/>
                <a:gd name="T31" fmla="*/ 199910 h 1641"/>
                <a:gd name="T32" fmla="*/ 79019 w 446"/>
                <a:gd name="T33" fmla="*/ 171556 h 1641"/>
                <a:gd name="T34" fmla="*/ 84714 w 446"/>
                <a:gd name="T35" fmla="*/ 160071 h 1641"/>
                <a:gd name="T36" fmla="*/ 90409 w 446"/>
                <a:gd name="T37" fmla="*/ 125617 h 1641"/>
                <a:gd name="T38" fmla="*/ 107494 w 446"/>
                <a:gd name="T39" fmla="*/ 114490 h 1641"/>
                <a:gd name="T40" fmla="*/ 130275 w 446"/>
                <a:gd name="T41" fmla="*/ 120233 h 1641"/>
                <a:gd name="T42" fmla="*/ 130275 w 446"/>
                <a:gd name="T43" fmla="*/ 120233 h 1641"/>
                <a:gd name="T44" fmla="*/ 135614 w 446"/>
                <a:gd name="T45" fmla="*/ 131718 h 1641"/>
                <a:gd name="T46" fmla="*/ 153055 w 446"/>
                <a:gd name="T47" fmla="*/ 137101 h 1641"/>
                <a:gd name="T48" fmla="*/ 147004 w 446"/>
                <a:gd name="T49" fmla="*/ 96904 h 1641"/>
                <a:gd name="T50" fmla="*/ 147004 w 446"/>
                <a:gd name="T51" fmla="*/ 96904 h 1641"/>
                <a:gd name="T52" fmla="*/ 158394 w 446"/>
                <a:gd name="T53" fmla="*/ 91521 h 1641"/>
                <a:gd name="T54" fmla="*/ 158394 w 446"/>
                <a:gd name="T55" fmla="*/ 85778 h 1641"/>
                <a:gd name="T56" fmla="*/ 158394 w 446"/>
                <a:gd name="T57" fmla="*/ 74293 h 1641"/>
                <a:gd name="T58" fmla="*/ 153055 w 446"/>
                <a:gd name="T59" fmla="*/ 63167 h 1641"/>
                <a:gd name="T60" fmla="*/ 147004 w 446"/>
                <a:gd name="T61" fmla="*/ 40197 h 1641"/>
                <a:gd name="T62" fmla="*/ 153055 w 446"/>
                <a:gd name="T63" fmla="*/ 28712 h 1641"/>
                <a:gd name="T64" fmla="*/ 153055 w 446"/>
                <a:gd name="T65" fmla="*/ 28712 h 1641"/>
                <a:gd name="T66" fmla="*/ 158394 w 446"/>
                <a:gd name="T67" fmla="*/ 11485 h 1641"/>
                <a:gd name="T68" fmla="*/ 153055 w 446"/>
                <a:gd name="T69" fmla="*/ 6101 h 1641"/>
                <a:gd name="T70" fmla="*/ 147004 w 446"/>
                <a:gd name="T71" fmla="*/ 6101 h 1641"/>
                <a:gd name="T72" fmla="*/ 147004 w 446"/>
                <a:gd name="T73" fmla="*/ 6101 h 1641"/>
                <a:gd name="T74" fmla="*/ 147004 w 446"/>
                <a:gd name="T75" fmla="*/ 6101 h 1641"/>
                <a:gd name="T76" fmla="*/ 147004 w 446"/>
                <a:gd name="T77" fmla="*/ 6101 h 1641"/>
                <a:gd name="T78" fmla="*/ 141309 w 446"/>
                <a:gd name="T79" fmla="*/ 0 h 1641"/>
                <a:gd name="T80" fmla="*/ 135614 w 446"/>
                <a:gd name="T81" fmla="*/ 28712 h 1641"/>
                <a:gd name="T82" fmla="*/ 124580 w 446"/>
                <a:gd name="T83" fmla="*/ 34455 h 1641"/>
                <a:gd name="T84" fmla="*/ 118529 w 446"/>
                <a:gd name="T85" fmla="*/ 34455 h 1641"/>
                <a:gd name="T86" fmla="*/ 118529 w 446"/>
                <a:gd name="T87" fmla="*/ 34455 h 1641"/>
                <a:gd name="T88" fmla="*/ 112834 w 446"/>
                <a:gd name="T89" fmla="*/ 28712 h 1641"/>
                <a:gd name="T90" fmla="*/ 84714 w 446"/>
                <a:gd name="T91" fmla="*/ 28712 h 1641"/>
                <a:gd name="T92" fmla="*/ 84714 w 446"/>
                <a:gd name="T93" fmla="*/ 28712 h 1641"/>
                <a:gd name="T94" fmla="*/ 84714 w 446"/>
                <a:gd name="T95" fmla="*/ 68551 h 1641"/>
                <a:gd name="T96" fmla="*/ 67629 w 446"/>
                <a:gd name="T97" fmla="*/ 74293 h 1641"/>
                <a:gd name="T98" fmla="*/ 45205 w 446"/>
                <a:gd name="T99" fmla="*/ 206011 h 1641"/>
                <a:gd name="T100" fmla="*/ 22424 w 446"/>
                <a:gd name="T101" fmla="*/ 263077 h 1641"/>
                <a:gd name="T102" fmla="*/ 28119 w 446"/>
                <a:gd name="T103" fmla="*/ 274203 h 1641"/>
                <a:gd name="T104" fmla="*/ 0 w 446"/>
                <a:gd name="T105" fmla="*/ 320143 h 1641"/>
                <a:gd name="T106" fmla="*/ 33459 w 446"/>
                <a:gd name="T107" fmla="*/ 405562 h 1641"/>
                <a:gd name="T108" fmla="*/ 39510 w 446"/>
                <a:gd name="T109" fmla="*/ 446118 h 1641"/>
                <a:gd name="T110" fmla="*/ 73324 w 446"/>
                <a:gd name="T111" fmla="*/ 508567 h 1641"/>
                <a:gd name="T112" fmla="*/ 96104 w 446"/>
                <a:gd name="T113" fmla="*/ 588603 h 1641"/>
                <a:gd name="T114" fmla="*/ 107494 w 446"/>
                <a:gd name="T115" fmla="*/ 582861 h 1641"/>
                <a:gd name="T116" fmla="*/ 124580 w 446"/>
                <a:gd name="T117" fmla="*/ 491699 h 1641"/>
                <a:gd name="T118" fmla="*/ 118529 w 446"/>
                <a:gd name="T119" fmla="*/ 446118 h 1641"/>
                <a:gd name="T120" fmla="*/ 118529 w 446"/>
                <a:gd name="T121" fmla="*/ 446118 h 1641"/>
                <a:gd name="T122" fmla="*/ 153055 w 446"/>
                <a:gd name="T123" fmla="*/ 337370 h 164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46" h="1641">
                  <a:moveTo>
                    <a:pt x="430" y="940"/>
                  </a:moveTo>
                  <a:cubicBezTo>
                    <a:pt x="419" y="918"/>
                    <a:pt x="408" y="897"/>
                    <a:pt x="397" y="876"/>
                  </a:cubicBezTo>
                  <a:cubicBezTo>
                    <a:pt x="408" y="844"/>
                    <a:pt x="419" y="812"/>
                    <a:pt x="430" y="780"/>
                  </a:cubicBezTo>
                  <a:cubicBezTo>
                    <a:pt x="419" y="780"/>
                    <a:pt x="408" y="780"/>
                    <a:pt x="397" y="780"/>
                  </a:cubicBezTo>
                  <a:cubicBezTo>
                    <a:pt x="376" y="796"/>
                    <a:pt x="355" y="812"/>
                    <a:pt x="333" y="828"/>
                  </a:cubicBezTo>
                  <a:cubicBezTo>
                    <a:pt x="296" y="828"/>
                    <a:pt x="259" y="828"/>
                    <a:pt x="222" y="828"/>
                  </a:cubicBezTo>
                  <a:cubicBezTo>
                    <a:pt x="227" y="791"/>
                    <a:pt x="233" y="754"/>
                    <a:pt x="238" y="717"/>
                  </a:cubicBezTo>
                  <a:cubicBezTo>
                    <a:pt x="270" y="701"/>
                    <a:pt x="302" y="685"/>
                    <a:pt x="333" y="669"/>
                  </a:cubicBezTo>
                  <a:cubicBezTo>
                    <a:pt x="328" y="658"/>
                    <a:pt x="323" y="648"/>
                    <a:pt x="317" y="637"/>
                  </a:cubicBezTo>
                  <a:cubicBezTo>
                    <a:pt x="307" y="632"/>
                    <a:pt x="296" y="627"/>
                    <a:pt x="286" y="621"/>
                  </a:cubicBezTo>
                  <a:cubicBezTo>
                    <a:pt x="264" y="627"/>
                    <a:pt x="243" y="632"/>
                    <a:pt x="222" y="637"/>
                  </a:cubicBezTo>
                  <a:cubicBezTo>
                    <a:pt x="233" y="627"/>
                    <a:pt x="243" y="616"/>
                    <a:pt x="254" y="606"/>
                  </a:cubicBezTo>
                  <a:cubicBezTo>
                    <a:pt x="249" y="590"/>
                    <a:pt x="243" y="574"/>
                    <a:pt x="238" y="557"/>
                  </a:cubicBezTo>
                  <a:cubicBezTo>
                    <a:pt x="233" y="531"/>
                    <a:pt x="227" y="505"/>
                    <a:pt x="222" y="478"/>
                  </a:cubicBezTo>
                  <a:cubicBezTo>
                    <a:pt x="227" y="467"/>
                    <a:pt x="233" y="457"/>
                    <a:pt x="238" y="446"/>
                  </a:cubicBezTo>
                  <a:cubicBezTo>
                    <a:pt x="243" y="414"/>
                    <a:pt x="249" y="382"/>
                    <a:pt x="254" y="350"/>
                  </a:cubicBezTo>
                  <a:cubicBezTo>
                    <a:pt x="270" y="340"/>
                    <a:pt x="286" y="329"/>
                    <a:pt x="302" y="319"/>
                  </a:cubicBezTo>
                  <a:cubicBezTo>
                    <a:pt x="323" y="324"/>
                    <a:pt x="345" y="330"/>
                    <a:pt x="366" y="335"/>
                  </a:cubicBezTo>
                  <a:cubicBezTo>
                    <a:pt x="371" y="346"/>
                    <a:pt x="376" y="356"/>
                    <a:pt x="381" y="367"/>
                  </a:cubicBezTo>
                  <a:cubicBezTo>
                    <a:pt x="397" y="372"/>
                    <a:pt x="413" y="377"/>
                    <a:pt x="430" y="382"/>
                  </a:cubicBezTo>
                  <a:cubicBezTo>
                    <a:pt x="424" y="345"/>
                    <a:pt x="418" y="308"/>
                    <a:pt x="413" y="270"/>
                  </a:cubicBezTo>
                  <a:cubicBezTo>
                    <a:pt x="423" y="265"/>
                    <a:pt x="434" y="260"/>
                    <a:pt x="445" y="255"/>
                  </a:cubicBezTo>
                  <a:cubicBezTo>
                    <a:pt x="445" y="250"/>
                    <a:pt x="445" y="244"/>
                    <a:pt x="445" y="239"/>
                  </a:cubicBezTo>
                  <a:cubicBezTo>
                    <a:pt x="445" y="228"/>
                    <a:pt x="445" y="218"/>
                    <a:pt x="445" y="207"/>
                  </a:cubicBezTo>
                  <a:cubicBezTo>
                    <a:pt x="440" y="197"/>
                    <a:pt x="435" y="186"/>
                    <a:pt x="430" y="176"/>
                  </a:cubicBezTo>
                  <a:cubicBezTo>
                    <a:pt x="424" y="155"/>
                    <a:pt x="418" y="133"/>
                    <a:pt x="413" y="112"/>
                  </a:cubicBezTo>
                  <a:cubicBezTo>
                    <a:pt x="418" y="101"/>
                    <a:pt x="424" y="91"/>
                    <a:pt x="430" y="80"/>
                  </a:cubicBezTo>
                  <a:cubicBezTo>
                    <a:pt x="435" y="64"/>
                    <a:pt x="440" y="48"/>
                    <a:pt x="445" y="32"/>
                  </a:cubicBezTo>
                  <a:cubicBezTo>
                    <a:pt x="440" y="27"/>
                    <a:pt x="435" y="22"/>
                    <a:pt x="430" y="17"/>
                  </a:cubicBezTo>
                  <a:cubicBezTo>
                    <a:pt x="424" y="17"/>
                    <a:pt x="418" y="17"/>
                    <a:pt x="413" y="17"/>
                  </a:cubicBezTo>
                  <a:cubicBezTo>
                    <a:pt x="408" y="11"/>
                    <a:pt x="402" y="6"/>
                    <a:pt x="397" y="0"/>
                  </a:cubicBezTo>
                  <a:cubicBezTo>
                    <a:pt x="392" y="27"/>
                    <a:pt x="387" y="54"/>
                    <a:pt x="381" y="80"/>
                  </a:cubicBezTo>
                  <a:cubicBezTo>
                    <a:pt x="371" y="86"/>
                    <a:pt x="360" y="91"/>
                    <a:pt x="350" y="96"/>
                  </a:cubicBezTo>
                  <a:cubicBezTo>
                    <a:pt x="344" y="96"/>
                    <a:pt x="339" y="96"/>
                    <a:pt x="333" y="96"/>
                  </a:cubicBezTo>
                  <a:cubicBezTo>
                    <a:pt x="328" y="91"/>
                    <a:pt x="323" y="86"/>
                    <a:pt x="317" y="80"/>
                  </a:cubicBezTo>
                  <a:cubicBezTo>
                    <a:pt x="291" y="80"/>
                    <a:pt x="264" y="80"/>
                    <a:pt x="238" y="80"/>
                  </a:cubicBezTo>
                  <a:cubicBezTo>
                    <a:pt x="238" y="117"/>
                    <a:pt x="238" y="154"/>
                    <a:pt x="238" y="191"/>
                  </a:cubicBezTo>
                  <a:cubicBezTo>
                    <a:pt x="222" y="197"/>
                    <a:pt x="206" y="202"/>
                    <a:pt x="190" y="207"/>
                  </a:cubicBezTo>
                  <a:cubicBezTo>
                    <a:pt x="169" y="329"/>
                    <a:pt x="148" y="451"/>
                    <a:pt x="127" y="574"/>
                  </a:cubicBezTo>
                  <a:cubicBezTo>
                    <a:pt x="105" y="627"/>
                    <a:pt x="84" y="680"/>
                    <a:pt x="63" y="733"/>
                  </a:cubicBezTo>
                  <a:cubicBezTo>
                    <a:pt x="68" y="743"/>
                    <a:pt x="73" y="754"/>
                    <a:pt x="79" y="764"/>
                  </a:cubicBezTo>
                  <a:cubicBezTo>
                    <a:pt x="52" y="807"/>
                    <a:pt x="26" y="849"/>
                    <a:pt x="0" y="892"/>
                  </a:cubicBezTo>
                  <a:cubicBezTo>
                    <a:pt x="31" y="971"/>
                    <a:pt x="63" y="1051"/>
                    <a:pt x="94" y="1130"/>
                  </a:cubicBezTo>
                  <a:cubicBezTo>
                    <a:pt x="100" y="1168"/>
                    <a:pt x="106" y="1205"/>
                    <a:pt x="111" y="1243"/>
                  </a:cubicBezTo>
                  <a:cubicBezTo>
                    <a:pt x="143" y="1301"/>
                    <a:pt x="174" y="1359"/>
                    <a:pt x="206" y="1417"/>
                  </a:cubicBezTo>
                  <a:cubicBezTo>
                    <a:pt x="227" y="1492"/>
                    <a:pt x="248" y="1566"/>
                    <a:pt x="270" y="1640"/>
                  </a:cubicBezTo>
                  <a:cubicBezTo>
                    <a:pt x="280" y="1635"/>
                    <a:pt x="291" y="1630"/>
                    <a:pt x="302" y="1624"/>
                  </a:cubicBezTo>
                  <a:cubicBezTo>
                    <a:pt x="318" y="1539"/>
                    <a:pt x="334" y="1455"/>
                    <a:pt x="350" y="1370"/>
                  </a:cubicBezTo>
                  <a:cubicBezTo>
                    <a:pt x="344" y="1327"/>
                    <a:pt x="339" y="1285"/>
                    <a:pt x="333" y="1243"/>
                  </a:cubicBezTo>
                  <a:cubicBezTo>
                    <a:pt x="366" y="1142"/>
                    <a:pt x="398" y="1041"/>
                    <a:pt x="430" y="940"/>
                  </a:cubicBezTo>
                </a:path>
              </a:pathLst>
            </a:custGeom>
            <a:grpFill/>
            <a:ln w="9525" cap="flat">
              <a:solidFill>
                <a:srgbClr val="000000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Arial" pitchFamily="34" charset="0"/>
              </a:endParaRPr>
            </a:p>
          </p:txBody>
        </p:sp>
        <p:sp>
          <p:nvSpPr>
            <p:cNvPr id="27" name="Freeform 149"/>
            <p:cNvSpPr>
              <a:spLocks noChangeArrowheads="1"/>
            </p:cNvSpPr>
            <p:nvPr/>
          </p:nvSpPr>
          <p:spPr bwMode="auto">
            <a:xfrm>
              <a:off x="5248275" y="3779838"/>
              <a:ext cx="819150" cy="428625"/>
            </a:xfrm>
            <a:custGeom>
              <a:avLst/>
              <a:gdLst>
                <a:gd name="T0" fmla="*/ 669625 w 2279"/>
                <a:gd name="T1" fmla="*/ 34433 h 1195"/>
                <a:gd name="T2" fmla="*/ 635479 w 2279"/>
                <a:gd name="T3" fmla="*/ 0 h 1195"/>
                <a:gd name="T4" fmla="*/ 555325 w 2279"/>
                <a:gd name="T5" fmla="*/ 0 h 1195"/>
                <a:gd name="T6" fmla="*/ 503926 w 2279"/>
                <a:gd name="T7" fmla="*/ 45553 h 1195"/>
                <a:gd name="T8" fmla="*/ 480923 w 2279"/>
                <a:gd name="T9" fmla="*/ 51292 h 1195"/>
                <a:gd name="T10" fmla="*/ 417662 w 2279"/>
                <a:gd name="T11" fmla="*/ 51292 h 1195"/>
                <a:gd name="T12" fmla="*/ 400769 w 2279"/>
                <a:gd name="T13" fmla="*/ 74247 h 1195"/>
                <a:gd name="T14" fmla="*/ 314864 w 2279"/>
                <a:gd name="T15" fmla="*/ 91464 h 1195"/>
                <a:gd name="T16" fmla="*/ 326366 w 2279"/>
                <a:gd name="T17" fmla="*/ 114420 h 1195"/>
                <a:gd name="T18" fmla="*/ 309113 w 2279"/>
                <a:gd name="T19" fmla="*/ 125539 h 1195"/>
                <a:gd name="T20" fmla="*/ 200564 w 2279"/>
                <a:gd name="T21" fmla="*/ 125539 h 1195"/>
                <a:gd name="T22" fmla="*/ 131912 w 2279"/>
                <a:gd name="T23" fmla="*/ 85725 h 1195"/>
                <a:gd name="T24" fmla="*/ 114300 w 2279"/>
                <a:gd name="T25" fmla="*/ 102583 h 1195"/>
                <a:gd name="T26" fmla="*/ 114300 w 2279"/>
                <a:gd name="T27" fmla="*/ 131278 h 1195"/>
                <a:gd name="T28" fmla="*/ 51758 w 2279"/>
                <a:gd name="T29" fmla="*/ 125539 h 1195"/>
                <a:gd name="T30" fmla="*/ 62901 w 2279"/>
                <a:gd name="T31" fmla="*/ 143114 h 1195"/>
                <a:gd name="T32" fmla="*/ 69011 w 2279"/>
                <a:gd name="T33" fmla="*/ 154233 h 1195"/>
                <a:gd name="T34" fmla="*/ 69011 w 2279"/>
                <a:gd name="T35" fmla="*/ 159972 h 1195"/>
                <a:gd name="T36" fmla="*/ 62901 w 2279"/>
                <a:gd name="T37" fmla="*/ 171450 h 1195"/>
                <a:gd name="T38" fmla="*/ 39897 w 2279"/>
                <a:gd name="T39" fmla="*/ 176830 h 1195"/>
                <a:gd name="T40" fmla="*/ 39897 w 2279"/>
                <a:gd name="T41" fmla="*/ 205525 h 1195"/>
                <a:gd name="T42" fmla="*/ 46008 w 2279"/>
                <a:gd name="T43" fmla="*/ 228480 h 1195"/>
                <a:gd name="T44" fmla="*/ 51758 w 2279"/>
                <a:gd name="T45" fmla="*/ 228480 h 1195"/>
                <a:gd name="T46" fmla="*/ 39897 w 2279"/>
                <a:gd name="T47" fmla="*/ 234219 h 1195"/>
                <a:gd name="T48" fmla="*/ 23004 w 2279"/>
                <a:gd name="T49" fmla="*/ 234219 h 1195"/>
                <a:gd name="T50" fmla="*/ 28755 w 2279"/>
                <a:gd name="T51" fmla="*/ 262914 h 1195"/>
                <a:gd name="T52" fmla="*/ 28755 w 2279"/>
                <a:gd name="T53" fmla="*/ 274033 h 1195"/>
                <a:gd name="T54" fmla="*/ 34146 w 2279"/>
                <a:gd name="T55" fmla="*/ 296989 h 1195"/>
                <a:gd name="T56" fmla="*/ 62901 w 2279"/>
                <a:gd name="T57" fmla="*/ 319944 h 1195"/>
                <a:gd name="T58" fmla="*/ 103158 w 2279"/>
                <a:gd name="T59" fmla="*/ 354019 h 1195"/>
                <a:gd name="T60" fmla="*/ 148806 w 2279"/>
                <a:gd name="T61" fmla="*/ 388453 h 1195"/>
                <a:gd name="T62" fmla="*/ 160308 w 2279"/>
                <a:gd name="T63" fmla="*/ 394192 h 1195"/>
                <a:gd name="T64" fmla="*/ 188703 w 2279"/>
                <a:gd name="T65" fmla="*/ 399930 h 1195"/>
                <a:gd name="T66" fmla="*/ 223568 w 2279"/>
                <a:gd name="T67" fmla="*/ 428266 h 1195"/>
                <a:gd name="T68" fmla="*/ 320615 w 2279"/>
                <a:gd name="T69" fmla="*/ 405311 h 1195"/>
                <a:gd name="T70" fmla="*/ 349370 w 2279"/>
                <a:gd name="T71" fmla="*/ 399930 h 1195"/>
                <a:gd name="T72" fmla="*/ 360872 w 2279"/>
                <a:gd name="T73" fmla="*/ 399930 h 1195"/>
                <a:gd name="T74" fmla="*/ 372014 w 2279"/>
                <a:gd name="T75" fmla="*/ 388453 h 1195"/>
                <a:gd name="T76" fmla="*/ 372014 w 2279"/>
                <a:gd name="T77" fmla="*/ 388453 h 1195"/>
                <a:gd name="T78" fmla="*/ 395018 w 2279"/>
                <a:gd name="T79" fmla="*/ 394192 h 1195"/>
                <a:gd name="T80" fmla="*/ 457919 w 2279"/>
                <a:gd name="T81" fmla="*/ 371236 h 1195"/>
                <a:gd name="T82" fmla="*/ 492065 w 2279"/>
                <a:gd name="T83" fmla="*/ 365497 h 1195"/>
                <a:gd name="T84" fmla="*/ 515069 w 2279"/>
                <a:gd name="T85" fmla="*/ 376975 h 1195"/>
                <a:gd name="T86" fmla="*/ 538073 w 2279"/>
                <a:gd name="T87" fmla="*/ 365497 h 1195"/>
                <a:gd name="T88" fmla="*/ 555325 w 2279"/>
                <a:gd name="T89" fmla="*/ 371236 h 1195"/>
                <a:gd name="T90" fmla="*/ 600974 w 2279"/>
                <a:gd name="T91" fmla="*/ 354019 h 1195"/>
                <a:gd name="T92" fmla="*/ 623618 w 2279"/>
                <a:gd name="T93" fmla="*/ 348639 h 1195"/>
                <a:gd name="T94" fmla="*/ 635479 w 2279"/>
                <a:gd name="T95" fmla="*/ 325683 h 1195"/>
                <a:gd name="T96" fmla="*/ 641230 w 2279"/>
                <a:gd name="T97" fmla="*/ 296989 h 1195"/>
                <a:gd name="T98" fmla="*/ 658124 w 2279"/>
                <a:gd name="T99" fmla="*/ 268653 h 1195"/>
                <a:gd name="T100" fmla="*/ 675376 w 2279"/>
                <a:gd name="T101" fmla="*/ 234219 h 1195"/>
                <a:gd name="T102" fmla="*/ 704131 w 2279"/>
                <a:gd name="T103" fmla="*/ 188667 h 1195"/>
                <a:gd name="T104" fmla="*/ 715633 w 2279"/>
                <a:gd name="T105" fmla="*/ 159972 h 1195"/>
                <a:gd name="T106" fmla="*/ 715633 w 2279"/>
                <a:gd name="T107" fmla="*/ 159972 h 1195"/>
                <a:gd name="T108" fmla="*/ 744028 w 2279"/>
                <a:gd name="T109" fmla="*/ 131278 h 1195"/>
                <a:gd name="T110" fmla="*/ 767032 w 2279"/>
                <a:gd name="T111" fmla="*/ 120158 h 1195"/>
                <a:gd name="T112" fmla="*/ 790036 w 2279"/>
                <a:gd name="T113" fmla="*/ 120158 h 1195"/>
                <a:gd name="T114" fmla="*/ 801178 w 2279"/>
                <a:gd name="T115" fmla="*/ 68508 h 1195"/>
                <a:gd name="T116" fmla="*/ 767032 w 2279"/>
                <a:gd name="T117" fmla="*/ 51292 h 1195"/>
                <a:gd name="T118" fmla="*/ 749779 w 2279"/>
                <a:gd name="T119" fmla="*/ 51292 h 1195"/>
                <a:gd name="T120" fmla="*/ 726775 w 2279"/>
                <a:gd name="T121" fmla="*/ 28695 h 1195"/>
                <a:gd name="T122" fmla="*/ 675376 w 2279"/>
                <a:gd name="T123" fmla="*/ 34433 h 119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279" h="1195">
                  <a:moveTo>
                    <a:pt x="1879" y="96"/>
                  </a:moveTo>
                  <a:cubicBezTo>
                    <a:pt x="1874" y="96"/>
                    <a:pt x="1868" y="96"/>
                    <a:pt x="1863" y="96"/>
                  </a:cubicBezTo>
                  <a:cubicBezTo>
                    <a:pt x="1858" y="90"/>
                    <a:pt x="1852" y="85"/>
                    <a:pt x="1847" y="80"/>
                  </a:cubicBezTo>
                  <a:cubicBezTo>
                    <a:pt x="1821" y="54"/>
                    <a:pt x="1794" y="27"/>
                    <a:pt x="1768" y="0"/>
                  </a:cubicBezTo>
                  <a:cubicBezTo>
                    <a:pt x="1731" y="11"/>
                    <a:pt x="1693" y="21"/>
                    <a:pt x="1656" y="32"/>
                  </a:cubicBezTo>
                  <a:cubicBezTo>
                    <a:pt x="1619" y="21"/>
                    <a:pt x="1582" y="11"/>
                    <a:pt x="1545" y="0"/>
                  </a:cubicBezTo>
                  <a:cubicBezTo>
                    <a:pt x="1513" y="6"/>
                    <a:pt x="1481" y="11"/>
                    <a:pt x="1449" y="16"/>
                  </a:cubicBezTo>
                  <a:cubicBezTo>
                    <a:pt x="1433" y="53"/>
                    <a:pt x="1417" y="90"/>
                    <a:pt x="1402" y="127"/>
                  </a:cubicBezTo>
                  <a:cubicBezTo>
                    <a:pt x="1380" y="132"/>
                    <a:pt x="1359" y="138"/>
                    <a:pt x="1338" y="143"/>
                  </a:cubicBezTo>
                  <a:cubicBezTo>
                    <a:pt x="1316" y="159"/>
                    <a:pt x="1295" y="175"/>
                    <a:pt x="1274" y="191"/>
                  </a:cubicBezTo>
                  <a:cubicBezTo>
                    <a:pt x="1237" y="175"/>
                    <a:pt x="1199" y="159"/>
                    <a:pt x="1162" y="143"/>
                  </a:cubicBezTo>
                  <a:cubicBezTo>
                    <a:pt x="1152" y="149"/>
                    <a:pt x="1141" y="154"/>
                    <a:pt x="1131" y="159"/>
                  </a:cubicBezTo>
                  <a:cubicBezTo>
                    <a:pt x="1125" y="175"/>
                    <a:pt x="1120" y="191"/>
                    <a:pt x="1115" y="207"/>
                  </a:cubicBezTo>
                  <a:cubicBezTo>
                    <a:pt x="1046" y="213"/>
                    <a:pt x="977" y="218"/>
                    <a:pt x="908" y="223"/>
                  </a:cubicBezTo>
                  <a:cubicBezTo>
                    <a:pt x="897" y="234"/>
                    <a:pt x="887" y="244"/>
                    <a:pt x="876" y="255"/>
                  </a:cubicBezTo>
                  <a:cubicBezTo>
                    <a:pt x="876" y="265"/>
                    <a:pt x="876" y="276"/>
                    <a:pt x="876" y="286"/>
                  </a:cubicBezTo>
                  <a:cubicBezTo>
                    <a:pt x="887" y="297"/>
                    <a:pt x="897" y="308"/>
                    <a:pt x="908" y="319"/>
                  </a:cubicBezTo>
                  <a:cubicBezTo>
                    <a:pt x="892" y="329"/>
                    <a:pt x="876" y="340"/>
                    <a:pt x="860" y="350"/>
                  </a:cubicBezTo>
                  <a:cubicBezTo>
                    <a:pt x="759" y="350"/>
                    <a:pt x="658" y="350"/>
                    <a:pt x="558" y="350"/>
                  </a:cubicBezTo>
                  <a:cubicBezTo>
                    <a:pt x="505" y="313"/>
                    <a:pt x="452" y="276"/>
                    <a:pt x="398" y="239"/>
                  </a:cubicBezTo>
                  <a:cubicBezTo>
                    <a:pt x="388" y="239"/>
                    <a:pt x="377" y="239"/>
                    <a:pt x="367" y="239"/>
                  </a:cubicBezTo>
                  <a:cubicBezTo>
                    <a:pt x="362" y="239"/>
                    <a:pt x="356" y="239"/>
                    <a:pt x="351" y="239"/>
                  </a:cubicBezTo>
                  <a:cubicBezTo>
                    <a:pt x="340" y="255"/>
                    <a:pt x="329" y="270"/>
                    <a:pt x="318" y="286"/>
                  </a:cubicBezTo>
                  <a:cubicBezTo>
                    <a:pt x="313" y="292"/>
                    <a:pt x="308" y="297"/>
                    <a:pt x="303" y="302"/>
                  </a:cubicBezTo>
                  <a:cubicBezTo>
                    <a:pt x="308" y="324"/>
                    <a:pt x="313" y="345"/>
                    <a:pt x="318" y="366"/>
                  </a:cubicBezTo>
                  <a:cubicBezTo>
                    <a:pt x="281" y="371"/>
                    <a:pt x="244" y="377"/>
                    <a:pt x="207" y="382"/>
                  </a:cubicBezTo>
                  <a:cubicBezTo>
                    <a:pt x="186" y="371"/>
                    <a:pt x="165" y="361"/>
                    <a:pt x="144" y="350"/>
                  </a:cubicBezTo>
                  <a:cubicBezTo>
                    <a:pt x="128" y="361"/>
                    <a:pt x="111" y="371"/>
                    <a:pt x="95" y="382"/>
                  </a:cubicBezTo>
                  <a:cubicBezTo>
                    <a:pt x="122" y="387"/>
                    <a:pt x="149" y="393"/>
                    <a:pt x="175" y="399"/>
                  </a:cubicBezTo>
                  <a:cubicBezTo>
                    <a:pt x="181" y="409"/>
                    <a:pt x="186" y="420"/>
                    <a:pt x="192" y="430"/>
                  </a:cubicBezTo>
                  <a:cubicBezTo>
                    <a:pt x="192" y="435"/>
                    <a:pt x="192" y="440"/>
                    <a:pt x="192" y="446"/>
                  </a:cubicBezTo>
                  <a:cubicBezTo>
                    <a:pt x="186" y="456"/>
                    <a:pt x="181" y="467"/>
                    <a:pt x="175" y="478"/>
                  </a:cubicBezTo>
                  <a:cubicBezTo>
                    <a:pt x="154" y="483"/>
                    <a:pt x="133" y="488"/>
                    <a:pt x="111" y="493"/>
                  </a:cubicBezTo>
                  <a:cubicBezTo>
                    <a:pt x="117" y="509"/>
                    <a:pt x="122" y="526"/>
                    <a:pt x="128" y="542"/>
                  </a:cubicBezTo>
                  <a:cubicBezTo>
                    <a:pt x="122" y="552"/>
                    <a:pt x="117" y="563"/>
                    <a:pt x="111" y="573"/>
                  </a:cubicBezTo>
                  <a:cubicBezTo>
                    <a:pt x="122" y="584"/>
                    <a:pt x="133" y="594"/>
                    <a:pt x="144" y="605"/>
                  </a:cubicBezTo>
                  <a:cubicBezTo>
                    <a:pt x="138" y="616"/>
                    <a:pt x="133" y="626"/>
                    <a:pt x="128" y="637"/>
                  </a:cubicBezTo>
                  <a:cubicBezTo>
                    <a:pt x="133" y="637"/>
                    <a:pt x="138" y="637"/>
                    <a:pt x="144" y="637"/>
                  </a:cubicBezTo>
                  <a:cubicBezTo>
                    <a:pt x="133" y="643"/>
                    <a:pt x="122" y="648"/>
                    <a:pt x="111" y="653"/>
                  </a:cubicBezTo>
                  <a:cubicBezTo>
                    <a:pt x="117" y="658"/>
                    <a:pt x="122" y="664"/>
                    <a:pt x="128" y="669"/>
                  </a:cubicBezTo>
                  <a:cubicBezTo>
                    <a:pt x="106" y="664"/>
                    <a:pt x="85" y="658"/>
                    <a:pt x="64" y="653"/>
                  </a:cubicBezTo>
                  <a:cubicBezTo>
                    <a:pt x="43" y="674"/>
                    <a:pt x="21" y="695"/>
                    <a:pt x="0" y="716"/>
                  </a:cubicBezTo>
                  <a:cubicBezTo>
                    <a:pt x="27" y="722"/>
                    <a:pt x="53" y="727"/>
                    <a:pt x="80" y="733"/>
                  </a:cubicBezTo>
                  <a:cubicBezTo>
                    <a:pt x="80" y="743"/>
                    <a:pt x="80" y="754"/>
                    <a:pt x="80" y="764"/>
                  </a:cubicBezTo>
                  <a:cubicBezTo>
                    <a:pt x="90" y="775"/>
                    <a:pt x="101" y="786"/>
                    <a:pt x="111" y="796"/>
                  </a:cubicBezTo>
                  <a:cubicBezTo>
                    <a:pt x="106" y="807"/>
                    <a:pt x="101" y="817"/>
                    <a:pt x="95" y="828"/>
                  </a:cubicBezTo>
                  <a:cubicBezTo>
                    <a:pt x="122" y="849"/>
                    <a:pt x="149" y="870"/>
                    <a:pt x="175" y="892"/>
                  </a:cubicBezTo>
                  <a:cubicBezTo>
                    <a:pt x="202" y="908"/>
                    <a:pt x="229" y="924"/>
                    <a:pt x="255" y="939"/>
                  </a:cubicBezTo>
                  <a:cubicBezTo>
                    <a:pt x="266" y="955"/>
                    <a:pt x="276" y="971"/>
                    <a:pt x="287" y="987"/>
                  </a:cubicBezTo>
                  <a:cubicBezTo>
                    <a:pt x="314" y="998"/>
                    <a:pt x="340" y="1008"/>
                    <a:pt x="367" y="1019"/>
                  </a:cubicBezTo>
                  <a:cubicBezTo>
                    <a:pt x="383" y="1040"/>
                    <a:pt x="398" y="1061"/>
                    <a:pt x="414" y="1083"/>
                  </a:cubicBezTo>
                  <a:cubicBezTo>
                    <a:pt x="409" y="1083"/>
                    <a:pt x="404" y="1083"/>
                    <a:pt x="398" y="1083"/>
                  </a:cubicBezTo>
                  <a:cubicBezTo>
                    <a:pt x="414" y="1088"/>
                    <a:pt x="430" y="1093"/>
                    <a:pt x="446" y="1099"/>
                  </a:cubicBezTo>
                  <a:cubicBezTo>
                    <a:pt x="441" y="1104"/>
                    <a:pt x="435" y="1109"/>
                    <a:pt x="430" y="1115"/>
                  </a:cubicBezTo>
                  <a:cubicBezTo>
                    <a:pt x="462" y="1115"/>
                    <a:pt x="494" y="1115"/>
                    <a:pt x="525" y="1115"/>
                  </a:cubicBezTo>
                  <a:cubicBezTo>
                    <a:pt x="531" y="1131"/>
                    <a:pt x="536" y="1147"/>
                    <a:pt x="542" y="1163"/>
                  </a:cubicBezTo>
                  <a:cubicBezTo>
                    <a:pt x="568" y="1173"/>
                    <a:pt x="595" y="1184"/>
                    <a:pt x="622" y="1194"/>
                  </a:cubicBezTo>
                  <a:cubicBezTo>
                    <a:pt x="685" y="1194"/>
                    <a:pt x="749" y="1194"/>
                    <a:pt x="812" y="1194"/>
                  </a:cubicBezTo>
                  <a:cubicBezTo>
                    <a:pt x="839" y="1173"/>
                    <a:pt x="866" y="1151"/>
                    <a:pt x="892" y="1130"/>
                  </a:cubicBezTo>
                  <a:cubicBezTo>
                    <a:pt x="903" y="1136"/>
                    <a:pt x="913" y="1141"/>
                    <a:pt x="924" y="1146"/>
                  </a:cubicBezTo>
                  <a:cubicBezTo>
                    <a:pt x="940" y="1136"/>
                    <a:pt x="956" y="1125"/>
                    <a:pt x="972" y="1115"/>
                  </a:cubicBezTo>
                  <a:cubicBezTo>
                    <a:pt x="982" y="1115"/>
                    <a:pt x="993" y="1115"/>
                    <a:pt x="1004" y="1115"/>
                  </a:cubicBezTo>
                  <a:cubicBezTo>
                    <a:pt x="1014" y="1104"/>
                    <a:pt x="1025" y="1093"/>
                    <a:pt x="1035" y="1083"/>
                  </a:cubicBezTo>
                  <a:cubicBezTo>
                    <a:pt x="1057" y="1088"/>
                    <a:pt x="1078" y="1093"/>
                    <a:pt x="1099" y="1099"/>
                  </a:cubicBezTo>
                  <a:cubicBezTo>
                    <a:pt x="1131" y="1072"/>
                    <a:pt x="1163" y="1045"/>
                    <a:pt x="1195" y="1019"/>
                  </a:cubicBezTo>
                  <a:cubicBezTo>
                    <a:pt x="1221" y="1024"/>
                    <a:pt x="1247" y="1029"/>
                    <a:pt x="1274" y="1035"/>
                  </a:cubicBezTo>
                  <a:cubicBezTo>
                    <a:pt x="1279" y="1035"/>
                    <a:pt x="1285" y="1035"/>
                    <a:pt x="1290" y="1035"/>
                  </a:cubicBezTo>
                  <a:cubicBezTo>
                    <a:pt x="1316" y="1029"/>
                    <a:pt x="1343" y="1024"/>
                    <a:pt x="1369" y="1019"/>
                  </a:cubicBezTo>
                  <a:cubicBezTo>
                    <a:pt x="1390" y="1029"/>
                    <a:pt x="1412" y="1040"/>
                    <a:pt x="1433" y="1051"/>
                  </a:cubicBezTo>
                  <a:cubicBezTo>
                    <a:pt x="1454" y="1040"/>
                    <a:pt x="1476" y="1029"/>
                    <a:pt x="1497" y="1019"/>
                  </a:cubicBezTo>
                  <a:cubicBezTo>
                    <a:pt x="1513" y="1024"/>
                    <a:pt x="1529" y="1029"/>
                    <a:pt x="1545" y="1035"/>
                  </a:cubicBezTo>
                  <a:cubicBezTo>
                    <a:pt x="1566" y="1019"/>
                    <a:pt x="1587" y="1003"/>
                    <a:pt x="1608" y="987"/>
                  </a:cubicBezTo>
                  <a:cubicBezTo>
                    <a:pt x="1630" y="987"/>
                    <a:pt x="1651" y="987"/>
                    <a:pt x="1672" y="987"/>
                  </a:cubicBezTo>
                  <a:cubicBezTo>
                    <a:pt x="1677" y="987"/>
                    <a:pt x="1683" y="987"/>
                    <a:pt x="1688" y="987"/>
                  </a:cubicBezTo>
                  <a:cubicBezTo>
                    <a:pt x="1704" y="982"/>
                    <a:pt x="1719" y="977"/>
                    <a:pt x="1735" y="972"/>
                  </a:cubicBezTo>
                  <a:cubicBezTo>
                    <a:pt x="1735" y="956"/>
                    <a:pt x="1735" y="939"/>
                    <a:pt x="1735" y="923"/>
                  </a:cubicBezTo>
                  <a:cubicBezTo>
                    <a:pt x="1746" y="918"/>
                    <a:pt x="1757" y="913"/>
                    <a:pt x="1768" y="908"/>
                  </a:cubicBezTo>
                  <a:cubicBezTo>
                    <a:pt x="1762" y="897"/>
                    <a:pt x="1757" y="886"/>
                    <a:pt x="1752" y="876"/>
                  </a:cubicBezTo>
                  <a:cubicBezTo>
                    <a:pt x="1762" y="860"/>
                    <a:pt x="1773" y="844"/>
                    <a:pt x="1784" y="828"/>
                  </a:cubicBezTo>
                  <a:cubicBezTo>
                    <a:pt x="1805" y="817"/>
                    <a:pt x="1826" y="807"/>
                    <a:pt x="1847" y="796"/>
                  </a:cubicBezTo>
                  <a:cubicBezTo>
                    <a:pt x="1842" y="780"/>
                    <a:pt x="1836" y="765"/>
                    <a:pt x="1831" y="749"/>
                  </a:cubicBezTo>
                  <a:cubicBezTo>
                    <a:pt x="1852" y="722"/>
                    <a:pt x="1874" y="695"/>
                    <a:pt x="1895" y="669"/>
                  </a:cubicBezTo>
                  <a:cubicBezTo>
                    <a:pt x="1890" y="664"/>
                    <a:pt x="1885" y="658"/>
                    <a:pt x="1879" y="653"/>
                  </a:cubicBezTo>
                  <a:cubicBezTo>
                    <a:pt x="1895" y="643"/>
                    <a:pt x="1911" y="632"/>
                    <a:pt x="1927" y="621"/>
                  </a:cubicBezTo>
                  <a:cubicBezTo>
                    <a:pt x="1938" y="589"/>
                    <a:pt x="1949" y="557"/>
                    <a:pt x="1959" y="526"/>
                  </a:cubicBezTo>
                  <a:cubicBezTo>
                    <a:pt x="1970" y="520"/>
                    <a:pt x="1980" y="515"/>
                    <a:pt x="1991" y="509"/>
                  </a:cubicBezTo>
                  <a:cubicBezTo>
                    <a:pt x="1991" y="488"/>
                    <a:pt x="1991" y="467"/>
                    <a:pt x="1991" y="446"/>
                  </a:cubicBezTo>
                  <a:cubicBezTo>
                    <a:pt x="2007" y="435"/>
                    <a:pt x="2023" y="425"/>
                    <a:pt x="2039" y="414"/>
                  </a:cubicBezTo>
                  <a:cubicBezTo>
                    <a:pt x="2049" y="398"/>
                    <a:pt x="2060" y="382"/>
                    <a:pt x="2070" y="366"/>
                  </a:cubicBezTo>
                  <a:cubicBezTo>
                    <a:pt x="2086" y="361"/>
                    <a:pt x="2102" y="356"/>
                    <a:pt x="2118" y="350"/>
                  </a:cubicBezTo>
                  <a:cubicBezTo>
                    <a:pt x="2123" y="345"/>
                    <a:pt x="2128" y="340"/>
                    <a:pt x="2134" y="335"/>
                  </a:cubicBezTo>
                  <a:cubicBezTo>
                    <a:pt x="2155" y="335"/>
                    <a:pt x="2176" y="335"/>
                    <a:pt x="2198" y="335"/>
                  </a:cubicBezTo>
                  <a:cubicBezTo>
                    <a:pt x="2224" y="314"/>
                    <a:pt x="2251" y="292"/>
                    <a:pt x="2278" y="271"/>
                  </a:cubicBezTo>
                  <a:cubicBezTo>
                    <a:pt x="2262" y="244"/>
                    <a:pt x="2245" y="218"/>
                    <a:pt x="2229" y="191"/>
                  </a:cubicBezTo>
                  <a:cubicBezTo>
                    <a:pt x="2213" y="196"/>
                    <a:pt x="2197" y="202"/>
                    <a:pt x="2182" y="207"/>
                  </a:cubicBezTo>
                  <a:cubicBezTo>
                    <a:pt x="2166" y="186"/>
                    <a:pt x="2150" y="165"/>
                    <a:pt x="2134" y="143"/>
                  </a:cubicBezTo>
                  <a:cubicBezTo>
                    <a:pt x="2118" y="143"/>
                    <a:pt x="2102" y="143"/>
                    <a:pt x="2086" y="143"/>
                  </a:cubicBezTo>
                  <a:cubicBezTo>
                    <a:pt x="2070" y="122"/>
                    <a:pt x="2054" y="101"/>
                    <a:pt x="2039" y="80"/>
                  </a:cubicBezTo>
                  <a:cubicBezTo>
                    <a:pt x="2033" y="80"/>
                    <a:pt x="2028" y="80"/>
                    <a:pt x="2022" y="80"/>
                  </a:cubicBezTo>
                  <a:cubicBezTo>
                    <a:pt x="2017" y="80"/>
                    <a:pt x="2012" y="80"/>
                    <a:pt x="2006" y="80"/>
                  </a:cubicBezTo>
                  <a:cubicBezTo>
                    <a:pt x="1964" y="85"/>
                    <a:pt x="1922" y="90"/>
                    <a:pt x="1879" y="96"/>
                  </a:cubicBezTo>
                </a:path>
              </a:pathLst>
            </a:custGeom>
            <a:grpFill/>
            <a:ln w="9525" cap="flat">
              <a:solidFill>
                <a:srgbClr val="000000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Arial" pitchFamily="34" charset="0"/>
              </a:endParaRPr>
            </a:p>
          </p:txBody>
        </p:sp>
        <p:sp>
          <p:nvSpPr>
            <p:cNvPr id="28" name="Freeform 150"/>
            <p:cNvSpPr>
              <a:spLocks noChangeArrowheads="1"/>
            </p:cNvSpPr>
            <p:nvPr/>
          </p:nvSpPr>
          <p:spPr bwMode="auto">
            <a:xfrm>
              <a:off x="5329238" y="3625850"/>
              <a:ext cx="687387" cy="279400"/>
            </a:xfrm>
            <a:custGeom>
              <a:avLst/>
              <a:gdLst>
                <a:gd name="T0" fmla="*/ 612609 w 1912"/>
                <a:gd name="T1" fmla="*/ 40068 h 781"/>
                <a:gd name="T2" fmla="*/ 589601 w 1912"/>
                <a:gd name="T3" fmla="*/ 34344 h 781"/>
                <a:gd name="T4" fmla="*/ 503677 w 1912"/>
                <a:gd name="T5" fmla="*/ 28262 h 781"/>
                <a:gd name="T6" fmla="*/ 503677 w 1912"/>
                <a:gd name="T7" fmla="*/ 34344 h 781"/>
                <a:gd name="T8" fmla="*/ 486780 w 1912"/>
                <a:gd name="T9" fmla="*/ 45792 h 781"/>
                <a:gd name="T10" fmla="*/ 412001 w 1912"/>
                <a:gd name="T11" fmla="*/ 28262 h 781"/>
                <a:gd name="T12" fmla="*/ 395104 w 1912"/>
                <a:gd name="T13" fmla="*/ 45792 h 781"/>
                <a:gd name="T14" fmla="*/ 383600 w 1912"/>
                <a:gd name="T15" fmla="*/ 62606 h 781"/>
                <a:gd name="T16" fmla="*/ 383600 w 1912"/>
                <a:gd name="T17" fmla="*/ 62606 h 781"/>
                <a:gd name="T18" fmla="*/ 349446 w 1912"/>
                <a:gd name="T19" fmla="*/ 62606 h 781"/>
                <a:gd name="T20" fmla="*/ 349446 w 1912"/>
                <a:gd name="T21" fmla="*/ 62606 h 781"/>
                <a:gd name="T22" fmla="*/ 349446 w 1912"/>
                <a:gd name="T23" fmla="*/ 28262 h 781"/>
                <a:gd name="T24" fmla="*/ 332190 w 1912"/>
                <a:gd name="T25" fmla="*/ 22896 h 781"/>
                <a:gd name="T26" fmla="*/ 320685 w 1912"/>
                <a:gd name="T27" fmla="*/ 22896 h 781"/>
                <a:gd name="T28" fmla="*/ 320685 w 1912"/>
                <a:gd name="T29" fmla="*/ 22896 h 781"/>
                <a:gd name="T30" fmla="*/ 286172 w 1912"/>
                <a:gd name="T31" fmla="*/ 11448 h 781"/>
                <a:gd name="T32" fmla="*/ 274668 w 1912"/>
                <a:gd name="T33" fmla="*/ 28262 h 781"/>
                <a:gd name="T34" fmla="*/ 269275 w 1912"/>
                <a:gd name="T35" fmla="*/ 28262 h 781"/>
                <a:gd name="T36" fmla="*/ 252018 w 1912"/>
                <a:gd name="T37" fmla="*/ 28262 h 781"/>
                <a:gd name="T38" fmla="*/ 246266 w 1912"/>
                <a:gd name="T39" fmla="*/ 17172 h 781"/>
                <a:gd name="T40" fmla="*/ 200608 w 1912"/>
                <a:gd name="T41" fmla="*/ 17172 h 781"/>
                <a:gd name="T42" fmla="*/ 159983 w 1912"/>
                <a:gd name="T43" fmla="*/ 45792 h 781"/>
                <a:gd name="T44" fmla="*/ 131582 w 1912"/>
                <a:gd name="T45" fmla="*/ 85501 h 781"/>
                <a:gd name="T46" fmla="*/ 85924 w 1912"/>
                <a:gd name="T47" fmla="*/ 119845 h 781"/>
                <a:gd name="T48" fmla="*/ 23009 w 1912"/>
                <a:gd name="T49" fmla="*/ 125211 h 781"/>
                <a:gd name="T50" fmla="*/ 11504 w 1912"/>
                <a:gd name="T51" fmla="*/ 148107 h 781"/>
                <a:gd name="T52" fmla="*/ 17257 w 1912"/>
                <a:gd name="T53" fmla="*/ 216437 h 781"/>
                <a:gd name="T54" fmla="*/ 34154 w 1912"/>
                <a:gd name="T55" fmla="*/ 233608 h 781"/>
                <a:gd name="T56" fmla="*/ 51770 w 1912"/>
                <a:gd name="T57" fmla="*/ 239332 h 781"/>
                <a:gd name="T58" fmla="*/ 229009 w 1912"/>
                <a:gd name="T59" fmla="*/ 279042 h 781"/>
                <a:gd name="T60" fmla="*/ 234762 w 1912"/>
                <a:gd name="T61" fmla="*/ 256146 h 781"/>
                <a:gd name="T62" fmla="*/ 246266 w 1912"/>
                <a:gd name="T63" fmla="*/ 233608 h 781"/>
                <a:gd name="T64" fmla="*/ 326437 w 1912"/>
                <a:gd name="T65" fmla="*/ 210713 h 781"/>
                <a:gd name="T66" fmla="*/ 377848 w 1912"/>
                <a:gd name="T67" fmla="*/ 222161 h 781"/>
                <a:gd name="T68" fmla="*/ 423865 w 1912"/>
                <a:gd name="T69" fmla="*/ 199265 h 781"/>
                <a:gd name="T70" fmla="*/ 475276 w 1912"/>
                <a:gd name="T71" fmla="*/ 153831 h 781"/>
                <a:gd name="T72" fmla="*/ 555447 w 1912"/>
                <a:gd name="T73" fmla="*/ 153831 h 781"/>
                <a:gd name="T74" fmla="*/ 589601 w 1912"/>
                <a:gd name="T75" fmla="*/ 188175 h 781"/>
                <a:gd name="T76" fmla="*/ 641011 w 1912"/>
                <a:gd name="T77" fmla="*/ 182451 h 781"/>
                <a:gd name="T78" fmla="*/ 664020 w 1912"/>
                <a:gd name="T79" fmla="*/ 137017 h 781"/>
                <a:gd name="T80" fmla="*/ 681276 w 1912"/>
                <a:gd name="T81" fmla="*/ 91225 h 781"/>
                <a:gd name="T82" fmla="*/ 624114 w 1912"/>
                <a:gd name="T83" fmla="*/ 56882 h 78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912" h="781">
                  <a:moveTo>
                    <a:pt x="1736" y="159"/>
                  </a:moveTo>
                  <a:cubicBezTo>
                    <a:pt x="1726" y="144"/>
                    <a:pt x="1715" y="128"/>
                    <a:pt x="1704" y="112"/>
                  </a:cubicBezTo>
                  <a:cubicBezTo>
                    <a:pt x="1688" y="106"/>
                    <a:pt x="1672" y="101"/>
                    <a:pt x="1656" y="96"/>
                  </a:cubicBezTo>
                  <a:cubicBezTo>
                    <a:pt x="1651" y="96"/>
                    <a:pt x="1645" y="96"/>
                    <a:pt x="1640" y="96"/>
                  </a:cubicBezTo>
                  <a:cubicBezTo>
                    <a:pt x="1619" y="90"/>
                    <a:pt x="1598" y="85"/>
                    <a:pt x="1576" y="79"/>
                  </a:cubicBezTo>
                  <a:cubicBezTo>
                    <a:pt x="1518" y="79"/>
                    <a:pt x="1459" y="79"/>
                    <a:pt x="1401" y="79"/>
                  </a:cubicBezTo>
                  <a:cubicBezTo>
                    <a:pt x="1401" y="85"/>
                    <a:pt x="1401" y="90"/>
                    <a:pt x="1401" y="96"/>
                  </a:cubicBezTo>
                  <a:cubicBezTo>
                    <a:pt x="1385" y="106"/>
                    <a:pt x="1370" y="117"/>
                    <a:pt x="1354" y="128"/>
                  </a:cubicBezTo>
                  <a:cubicBezTo>
                    <a:pt x="1327" y="112"/>
                    <a:pt x="1301" y="96"/>
                    <a:pt x="1274" y="79"/>
                  </a:cubicBezTo>
                  <a:cubicBezTo>
                    <a:pt x="1231" y="79"/>
                    <a:pt x="1189" y="79"/>
                    <a:pt x="1146" y="79"/>
                  </a:cubicBezTo>
                  <a:cubicBezTo>
                    <a:pt x="1146" y="90"/>
                    <a:pt x="1146" y="101"/>
                    <a:pt x="1146" y="112"/>
                  </a:cubicBezTo>
                  <a:cubicBezTo>
                    <a:pt x="1131" y="117"/>
                    <a:pt x="1115" y="123"/>
                    <a:pt x="1099" y="128"/>
                  </a:cubicBezTo>
                  <a:cubicBezTo>
                    <a:pt x="1089" y="144"/>
                    <a:pt x="1078" y="159"/>
                    <a:pt x="1067" y="175"/>
                  </a:cubicBezTo>
                  <a:cubicBezTo>
                    <a:pt x="1057" y="170"/>
                    <a:pt x="1046" y="165"/>
                    <a:pt x="1035" y="159"/>
                  </a:cubicBezTo>
                  <a:cubicBezTo>
                    <a:pt x="1014" y="165"/>
                    <a:pt x="993" y="170"/>
                    <a:pt x="972" y="175"/>
                  </a:cubicBezTo>
                  <a:cubicBezTo>
                    <a:pt x="977" y="164"/>
                    <a:pt x="982" y="154"/>
                    <a:pt x="988" y="143"/>
                  </a:cubicBezTo>
                  <a:cubicBezTo>
                    <a:pt x="982" y="122"/>
                    <a:pt x="977" y="101"/>
                    <a:pt x="972" y="79"/>
                  </a:cubicBezTo>
                  <a:cubicBezTo>
                    <a:pt x="956" y="79"/>
                    <a:pt x="940" y="79"/>
                    <a:pt x="924" y="79"/>
                  </a:cubicBezTo>
                  <a:cubicBezTo>
                    <a:pt x="924" y="74"/>
                    <a:pt x="924" y="69"/>
                    <a:pt x="924" y="64"/>
                  </a:cubicBezTo>
                  <a:cubicBezTo>
                    <a:pt x="919" y="64"/>
                    <a:pt x="913" y="64"/>
                    <a:pt x="908" y="64"/>
                  </a:cubicBezTo>
                  <a:cubicBezTo>
                    <a:pt x="902" y="64"/>
                    <a:pt x="897" y="64"/>
                    <a:pt x="892" y="64"/>
                  </a:cubicBezTo>
                  <a:cubicBezTo>
                    <a:pt x="881" y="43"/>
                    <a:pt x="871" y="21"/>
                    <a:pt x="860" y="0"/>
                  </a:cubicBezTo>
                  <a:cubicBezTo>
                    <a:pt x="839" y="11"/>
                    <a:pt x="818" y="21"/>
                    <a:pt x="796" y="32"/>
                  </a:cubicBezTo>
                  <a:cubicBezTo>
                    <a:pt x="791" y="48"/>
                    <a:pt x="786" y="63"/>
                    <a:pt x="781" y="79"/>
                  </a:cubicBezTo>
                  <a:cubicBezTo>
                    <a:pt x="775" y="79"/>
                    <a:pt x="770" y="79"/>
                    <a:pt x="764" y="79"/>
                  </a:cubicBezTo>
                  <a:cubicBezTo>
                    <a:pt x="759" y="79"/>
                    <a:pt x="754" y="79"/>
                    <a:pt x="749" y="79"/>
                  </a:cubicBezTo>
                  <a:cubicBezTo>
                    <a:pt x="733" y="79"/>
                    <a:pt x="717" y="79"/>
                    <a:pt x="701" y="79"/>
                  </a:cubicBezTo>
                  <a:cubicBezTo>
                    <a:pt x="701" y="69"/>
                    <a:pt x="701" y="58"/>
                    <a:pt x="701" y="48"/>
                  </a:cubicBezTo>
                  <a:cubicBezTo>
                    <a:pt x="695" y="48"/>
                    <a:pt x="690" y="48"/>
                    <a:pt x="685" y="48"/>
                  </a:cubicBezTo>
                  <a:cubicBezTo>
                    <a:pt x="674" y="42"/>
                    <a:pt x="664" y="37"/>
                    <a:pt x="653" y="32"/>
                  </a:cubicBezTo>
                  <a:cubicBezTo>
                    <a:pt x="621" y="37"/>
                    <a:pt x="590" y="42"/>
                    <a:pt x="558" y="48"/>
                  </a:cubicBezTo>
                  <a:cubicBezTo>
                    <a:pt x="536" y="69"/>
                    <a:pt x="515" y="90"/>
                    <a:pt x="494" y="112"/>
                  </a:cubicBezTo>
                  <a:cubicBezTo>
                    <a:pt x="478" y="117"/>
                    <a:pt x="462" y="123"/>
                    <a:pt x="445" y="128"/>
                  </a:cubicBezTo>
                  <a:cubicBezTo>
                    <a:pt x="435" y="160"/>
                    <a:pt x="424" y="191"/>
                    <a:pt x="414" y="223"/>
                  </a:cubicBezTo>
                  <a:cubicBezTo>
                    <a:pt x="398" y="228"/>
                    <a:pt x="382" y="233"/>
                    <a:pt x="366" y="239"/>
                  </a:cubicBezTo>
                  <a:cubicBezTo>
                    <a:pt x="361" y="254"/>
                    <a:pt x="356" y="270"/>
                    <a:pt x="351" y="286"/>
                  </a:cubicBezTo>
                  <a:cubicBezTo>
                    <a:pt x="314" y="302"/>
                    <a:pt x="276" y="319"/>
                    <a:pt x="239" y="335"/>
                  </a:cubicBezTo>
                  <a:cubicBezTo>
                    <a:pt x="197" y="324"/>
                    <a:pt x="154" y="313"/>
                    <a:pt x="112" y="302"/>
                  </a:cubicBezTo>
                  <a:cubicBezTo>
                    <a:pt x="96" y="318"/>
                    <a:pt x="80" y="334"/>
                    <a:pt x="64" y="350"/>
                  </a:cubicBezTo>
                  <a:cubicBezTo>
                    <a:pt x="53" y="371"/>
                    <a:pt x="43" y="393"/>
                    <a:pt x="32" y="414"/>
                  </a:cubicBezTo>
                  <a:cubicBezTo>
                    <a:pt x="22" y="451"/>
                    <a:pt x="11" y="488"/>
                    <a:pt x="0" y="526"/>
                  </a:cubicBezTo>
                  <a:cubicBezTo>
                    <a:pt x="16" y="552"/>
                    <a:pt x="32" y="578"/>
                    <a:pt x="48" y="605"/>
                  </a:cubicBezTo>
                  <a:cubicBezTo>
                    <a:pt x="64" y="616"/>
                    <a:pt x="80" y="626"/>
                    <a:pt x="95" y="637"/>
                  </a:cubicBezTo>
                  <a:cubicBezTo>
                    <a:pt x="95" y="643"/>
                    <a:pt x="95" y="648"/>
                    <a:pt x="95" y="653"/>
                  </a:cubicBezTo>
                  <a:cubicBezTo>
                    <a:pt x="106" y="658"/>
                    <a:pt x="117" y="664"/>
                    <a:pt x="128" y="669"/>
                  </a:cubicBezTo>
                  <a:cubicBezTo>
                    <a:pt x="133" y="669"/>
                    <a:pt x="139" y="669"/>
                    <a:pt x="144" y="669"/>
                  </a:cubicBezTo>
                  <a:cubicBezTo>
                    <a:pt x="208" y="706"/>
                    <a:pt x="271" y="743"/>
                    <a:pt x="335" y="780"/>
                  </a:cubicBezTo>
                  <a:cubicBezTo>
                    <a:pt x="435" y="780"/>
                    <a:pt x="536" y="780"/>
                    <a:pt x="637" y="780"/>
                  </a:cubicBezTo>
                  <a:cubicBezTo>
                    <a:pt x="653" y="770"/>
                    <a:pt x="669" y="759"/>
                    <a:pt x="685" y="749"/>
                  </a:cubicBezTo>
                  <a:cubicBezTo>
                    <a:pt x="674" y="738"/>
                    <a:pt x="664" y="727"/>
                    <a:pt x="653" y="716"/>
                  </a:cubicBezTo>
                  <a:cubicBezTo>
                    <a:pt x="653" y="706"/>
                    <a:pt x="653" y="695"/>
                    <a:pt x="653" y="685"/>
                  </a:cubicBezTo>
                  <a:cubicBezTo>
                    <a:pt x="664" y="674"/>
                    <a:pt x="674" y="664"/>
                    <a:pt x="685" y="653"/>
                  </a:cubicBezTo>
                  <a:cubicBezTo>
                    <a:pt x="754" y="648"/>
                    <a:pt x="823" y="643"/>
                    <a:pt x="892" y="637"/>
                  </a:cubicBezTo>
                  <a:cubicBezTo>
                    <a:pt x="897" y="621"/>
                    <a:pt x="902" y="605"/>
                    <a:pt x="908" y="589"/>
                  </a:cubicBezTo>
                  <a:cubicBezTo>
                    <a:pt x="918" y="584"/>
                    <a:pt x="929" y="579"/>
                    <a:pt x="939" y="573"/>
                  </a:cubicBezTo>
                  <a:cubicBezTo>
                    <a:pt x="976" y="589"/>
                    <a:pt x="1014" y="605"/>
                    <a:pt x="1051" y="621"/>
                  </a:cubicBezTo>
                  <a:cubicBezTo>
                    <a:pt x="1072" y="605"/>
                    <a:pt x="1093" y="589"/>
                    <a:pt x="1115" y="573"/>
                  </a:cubicBezTo>
                  <a:cubicBezTo>
                    <a:pt x="1136" y="568"/>
                    <a:pt x="1157" y="562"/>
                    <a:pt x="1179" y="557"/>
                  </a:cubicBezTo>
                  <a:cubicBezTo>
                    <a:pt x="1194" y="520"/>
                    <a:pt x="1210" y="483"/>
                    <a:pt x="1226" y="446"/>
                  </a:cubicBezTo>
                  <a:cubicBezTo>
                    <a:pt x="1258" y="441"/>
                    <a:pt x="1290" y="436"/>
                    <a:pt x="1322" y="430"/>
                  </a:cubicBezTo>
                  <a:cubicBezTo>
                    <a:pt x="1359" y="441"/>
                    <a:pt x="1396" y="451"/>
                    <a:pt x="1433" y="462"/>
                  </a:cubicBezTo>
                  <a:cubicBezTo>
                    <a:pt x="1470" y="451"/>
                    <a:pt x="1508" y="441"/>
                    <a:pt x="1545" y="430"/>
                  </a:cubicBezTo>
                  <a:cubicBezTo>
                    <a:pt x="1571" y="457"/>
                    <a:pt x="1598" y="484"/>
                    <a:pt x="1624" y="510"/>
                  </a:cubicBezTo>
                  <a:cubicBezTo>
                    <a:pt x="1629" y="515"/>
                    <a:pt x="1635" y="520"/>
                    <a:pt x="1640" y="526"/>
                  </a:cubicBezTo>
                  <a:cubicBezTo>
                    <a:pt x="1645" y="526"/>
                    <a:pt x="1651" y="526"/>
                    <a:pt x="1656" y="526"/>
                  </a:cubicBezTo>
                  <a:cubicBezTo>
                    <a:pt x="1699" y="520"/>
                    <a:pt x="1741" y="515"/>
                    <a:pt x="1783" y="510"/>
                  </a:cubicBezTo>
                  <a:cubicBezTo>
                    <a:pt x="1783" y="484"/>
                    <a:pt x="1783" y="457"/>
                    <a:pt x="1783" y="430"/>
                  </a:cubicBezTo>
                  <a:cubicBezTo>
                    <a:pt x="1804" y="414"/>
                    <a:pt x="1826" y="398"/>
                    <a:pt x="1847" y="383"/>
                  </a:cubicBezTo>
                  <a:cubicBezTo>
                    <a:pt x="1847" y="361"/>
                    <a:pt x="1847" y="340"/>
                    <a:pt x="1847" y="319"/>
                  </a:cubicBezTo>
                  <a:cubicBezTo>
                    <a:pt x="1863" y="297"/>
                    <a:pt x="1879" y="276"/>
                    <a:pt x="1895" y="255"/>
                  </a:cubicBezTo>
                  <a:cubicBezTo>
                    <a:pt x="1900" y="244"/>
                    <a:pt x="1905" y="234"/>
                    <a:pt x="1911" y="223"/>
                  </a:cubicBezTo>
                  <a:cubicBezTo>
                    <a:pt x="1853" y="202"/>
                    <a:pt x="1794" y="181"/>
                    <a:pt x="1736" y="159"/>
                  </a:cubicBezTo>
                </a:path>
              </a:pathLst>
            </a:custGeom>
            <a:grpFill/>
            <a:ln w="9525" cap="flat">
              <a:solidFill>
                <a:srgbClr val="000000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Arial" pitchFamily="34" charset="0"/>
              </a:endParaRPr>
            </a:p>
          </p:txBody>
        </p:sp>
        <p:grpSp>
          <p:nvGrpSpPr>
            <p:cNvPr id="29" name="Gruppierung 28"/>
            <p:cNvGrpSpPr>
              <a:grpSpLocks/>
            </p:cNvGrpSpPr>
            <p:nvPr/>
          </p:nvGrpSpPr>
          <p:grpSpPr bwMode="auto">
            <a:xfrm>
              <a:off x="4933950" y="4089400"/>
              <a:ext cx="731838" cy="636587"/>
              <a:chOff x="4933950" y="4089400"/>
              <a:chExt cx="731838" cy="636587"/>
            </a:xfrm>
            <a:grpFill/>
          </p:grpSpPr>
          <p:sp>
            <p:nvSpPr>
              <p:cNvPr id="48" name="Freeform 151"/>
              <p:cNvSpPr>
                <a:spLocks noChangeArrowheads="1"/>
              </p:cNvSpPr>
              <p:nvPr/>
            </p:nvSpPr>
            <p:spPr bwMode="auto">
              <a:xfrm>
                <a:off x="5030788" y="4302125"/>
                <a:ext cx="33337" cy="84138"/>
              </a:xfrm>
              <a:custGeom>
                <a:avLst/>
                <a:gdLst>
                  <a:gd name="T0" fmla="*/ 21653 w 97"/>
                  <a:gd name="T1" fmla="*/ 28046 h 240"/>
                  <a:gd name="T2" fmla="*/ 5843 w 97"/>
                  <a:gd name="T3" fmla="*/ 0 h 240"/>
                  <a:gd name="T4" fmla="*/ 0 w 97"/>
                  <a:gd name="T5" fmla="*/ 5609 h 240"/>
                  <a:gd name="T6" fmla="*/ 16497 w 97"/>
                  <a:gd name="T7" fmla="*/ 33655 h 240"/>
                  <a:gd name="T8" fmla="*/ 16497 w 97"/>
                  <a:gd name="T9" fmla="*/ 38913 h 240"/>
                  <a:gd name="T10" fmla="*/ 5843 w 97"/>
                  <a:gd name="T11" fmla="*/ 33655 h 240"/>
                  <a:gd name="T12" fmla="*/ 5843 w 97"/>
                  <a:gd name="T13" fmla="*/ 38913 h 240"/>
                  <a:gd name="T14" fmla="*/ 27495 w 97"/>
                  <a:gd name="T15" fmla="*/ 83786 h 240"/>
                  <a:gd name="T16" fmla="*/ 32994 w 97"/>
                  <a:gd name="T17" fmla="*/ 78177 h 240"/>
                  <a:gd name="T18" fmla="*/ 21653 w 97"/>
                  <a:gd name="T19" fmla="*/ 56091 h 240"/>
                  <a:gd name="T20" fmla="*/ 21653 w 97"/>
                  <a:gd name="T21" fmla="*/ 28046 h 2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97" h="240">
                    <a:moveTo>
                      <a:pt x="63" y="80"/>
                    </a:moveTo>
                    <a:cubicBezTo>
                      <a:pt x="48" y="53"/>
                      <a:pt x="32" y="26"/>
                      <a:pt x="17" y="0"/>
                    </a:cubicBezTo>
                    <a:cubicBezTo>
                      <a:pt x="11" y="5"/>
                      <a:pt x="6" y="10"/>
                      <a:pt x="0" y="16"/>
                    </a:cubicBezTo>
                    <a:cubicBezTo>
                      <a:pt x="16" y="43"/>
                      <a:pt x="32" y="69"/>
                      <a:pt x="48" y="96"/>
                    </a:cubicBezTo>
                    <a:cubicBezTo>
                      <a:pt x="48" y="101"/>
                      <a:pt x="48" y="106"/>
                      <a:pt x="48" y="111"/>
                    </a:cubicBezTo>
                    <a:cubicBezTo>
                      <a:pt x="38" y="106"/>
                      <a:pt x="27" y="101"/>
                      <a:pt x="17" y="96"/>
                    </a:cubicBezTo>
                    <a:cubicBezTo>
                      <a:pt x="17" y="101"/>
                      <a:pt x="17" y="106"/>
                      <a:pt x="17" y="111"/>
                    </a:cubicBezTo>
                    <a:cubicBezTo>
                      <a:pt x="38" y="154"/>
                      <a:pt x="59" y="196"/>
                      <a:pt x="80" y="239"/>
                    </a:cubicBezTo>
                    <a:cubicBezTo>
                      <a:pt x="85" y="234"/>
                      <a:pt x="91" y="228"/>
                      <a:pt x="96" y="223"/>
                    </a:cubicBezTo>
                    <a:cubicBezTo>
                      <a:pt x="85" y="202"/>
                      <a:pt x="74" y="181"/>
                      <a:pt x="63" y="160"/>
                    </a:cubicBezTo>
                    <a:cubicBezTo>
                      <a:pt x="63" y="133"/>
                      <a:pt x="63" y="106"/>
                      <a:pt x="63" y="80"/>
                    </a:cubicBezTo>
                  </a:path>
                </a:pathLst>
              </a:custGeom>
              <a:grpFill/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49" name="Freeform 152"/>
              <p:cNvSpPr>
                <a:spLocks noChangeArrowheads="1"/>
              </p:cNvSpPr>
              <p:nvPr/>
            </p:nvSpPr>
            <p:spPr bwMode="auto">
              <a:xfrm>
                <a:off x="5087938" y="4370388"/>
                <a:ext cx="61912" cy="61912"/>
              </a:xfrm>
              <a:custGeom>
                <a:avLst/>
                <a:gdLst>
                  <a:gd name="T0" fmla="*/ 44324 w 176"/>
                  <a:gd name="T1" fmla="*/ 50019 h 177"/>
                  <a:gd name="T2" fmla="*/ 44324 w 176"/>
                  <a:gd name="T3" fmla="*/ 55616 h 177"/>
                  <a:gd name="T4" fmla="*/ 55933 w 176"/>
                  <a:gd name="T5" fmla="*/ 61562 h 177"/>
                  <a:gd name="T6" fmla="*/ 50304 w 176"/>
                  <a:gd name="T7" fmla="*/ 55616 h 177"/>
                  <a:gd name="T8" fmla="*/ 61561 w 176"/>
                  <a:gd name="T9" fmla="*/ 55616 h 177"/>
                  <a:gd name="T10" fmla="*/ 55933 w 176"/>
                  <a:gd name="T11" fmla="*/ 50019 h 177"/>
                  <a:gd name="T12" fmla="*/ 61561 w 176"/>
                  <a:gd name="T13" fmla="*/ 55616 h 177"/>
                  <a:gd name="T14" fmla="*/ 39047 w 176"/>
                  <a:gd name="T15" fmla="*/ 33579 h 177"/>
                  <a:gd name="T16" fmla="*/ 39047 w 176"/>
                  <a:gd name="T17" fmla="*/ 39176 h 177"/>
                  <a:gd name="T18" fmla="*/ 22162 w 176"/>
                  <a:gd name="T19" fmla="*/ 27633 h 177"/>
                  <a:gd name="T20" fmla="*/ 44324 w 176"/>
                  <a:gd name="T21" fmla="*/ 33579 h 177"/>
                  <a:gd name="T22" fmla="*/ 39047 w 176"/>
                  <a:gd name="T23" fmla="*/ 27633 h 177"/>
                  <a:gd name="T24" fmla="*/ 22162 w 176"/>
                  <a:gd name="T25" fmla="*/ 16790 h 177"/>
                  <a:gd name="T26" fmla="*/ 16534 w 176"/>
                  <a:gd name="T27" fmla="*/ 22386 h 177"/>
                  <a:gd name="T28" fmla="*/ 0 w 176"/>
                  <a:gd name="T29" fmla="*/ 0 h 177"/>
                  <a:gd name="T30" fmla="*/ 22162 w 176"/>
                  <a:gd name="T31" fmla="*/ 33579 h 177"/>
                  <a:gd name="T32" fmla="*/ 44324 w 176"/>
                  <a:gd name="T33" fmla="*/ 50019 h 17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76" h="177">
                    <a:moveTo>
                      <a:pt x="126" y="143"/>
                    </a:moveTo>
                    <a:cubicBezTo>
                      <a:pt x="126" y="149"/>
                      <a:pt x="126" y="154"/>
                      <a:pt x="126" y="159"/>
                    </a:cubicBezTo>
                    <a:cubicBezTo>
                      <a:pt x="137" y="165"/>
                      <a:pt x="148" y="170"/>
                      <a:pt x="159" y="176"/>
                    </a:cubicBezTo>
                    <a:cubicBezTo>
                      <a:pt x="153" y="170"/>
                      <a:pt x="148" y="165"/>
                      <a:pt x="143" y="159"/>
                    </a:cubicBezTo>
                    <a:cubicBezTo>
                      <a:pt x="153" y="159"/>
                      <a:pt x="164" y="159"/>
                      <a:pt x="175" y="159"/>
                    </a:cubicBezTo>
                    <a:cubicBezTo>
                      <a:pt x="170" y="154"/>
                      <a:pt x="164" y="149"/>
                      <a:pt x="159" y="143"/>
                    </a:cubicBezTo>
                    <a:cubicBezTo>
                      <a:pt x="164" y="149"/>
                      <a:pt x="170" y="154"/>
                      <a:pt x="175" y="159"/>
                    </a:cubicBezTo>
                    <a:cubicBezTo>
                      <a:pt x="154" y="138"/>
                      <a:pt x="132" y="117"/>
                      <a:pt x="111" y="96"/>
                    </a:cubicBezTo>
                    <a:cubicBezTo>
                      <a:pt x="111" y="101"/>
                      <a:pt x="111" y="106"/>
                      <a:pt x="111" y="112"/>
                    </a:cubicBezTo>
                    <a:cubicBezTo>
                      <a:pt x="95" y="101"/>
                      <a:pt x="79" y="90"/>
                      <a:pt x="63" y="79"/>
                    </a:cubicBezTo>
                    <a:cubicBezTo>
                      <a:pt x="84" y="85"/>
                      <a:pt x="105" y="90"/>
                      <a:pt x="126" y="96"/>
                    </a:cubicBezTo>
                    <a:cubicBezTo>
                      <a:pt x="121" y="90"/>
                      <a:pt x="116" y="85"/>
                      <a:pt x="111" y="79"/>
                    </a:cubicBezTo>
                    <a:cubicBezTo>
                      <a:pt x="95" y="69"/>
                      <a:pt x="79" y="58"/>
                      <a:pt x="63" y="48"/>
                    </a:cubicBezTo>
                    <a:cubicBezTo>
                      <a:pt x="58" y="53"/>
                      <a:pt x="53" y="59"/>
                      <a:pt x="47" y="64"/>
                    </a:cubicBezTo>
                    <a:cubicBezTo>
                      <a:pt x="31" y="43"/>
                      <a:pt x="15" y="22"/>
                      <a:pt x="0" y="0"/>
                    </a:cubicBezTo>
                    <a:cubicBezTo>
                      <a:pt x="21" y="32"/>
                      <a:pt x="42" y="64"/>
                      <a:pt x="63" y="96"/>
                    </a:cubicBezTo>
                    <a:cubicBezTo>
                      <a:pt x="84" y="112"/>
                      <a:pt x="105" y="127"/>
                      <a:pt x="126" y="143"/>
                    </a:cubicBezTo>
                  </a:path>
                </a:pathLst>
              </a:custGeom>
              <a:grpFill/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50" name="Freeform 153"/>
              <p:cNvSpPr>
                <a:spLocks noChangeArrowheads="1"/>
              </p:cNvSpPr>
              <p:nvPr/>
            </p:nvSpPr>
            <p:spPr bwMode="auto">
              <a:xfrm>
                <a:off x="5334000" y="4633913"/>
                <a:ext cx="68263" cy="15875"/>
              </a:xfrm>
              <a:custGeom>
                <a:avLst/>
                <a:gdLst>
                  <a:gd name="T0" fmla="*/ 0 w 192"/>
                  <a:gd name="T1" fmla="*/ 0 h 48"/>
                  <a:gd name="T2" fmla="*/ 5689 w 192"/>
                  <a:gd name="T3" fmla="*/ 5292 h 48"/>
                  <a:gd name="T4" fmla="*/ 0 w 192"/>
                  <a:gd name="T5" fmla="*/ 10253 h 48"/>
                  <a:gd name="T6" fmla="*/ 28087 w 192"/>
                  <a:gd name="T7" fmla="*/ 15544 h 48"/>
                  <a:gd name="T8" fmla="*/ 67907 w 192"/>
                  <a:gd name="T9" fmla="*/ 10253 h 48"/>
                  <a:gd name="T10" fmla="*/ 45509 w 192"/>
                  <a:gd name="T11" fmla="*/ 0 h 48"/>
                  <a:gd name="T12" fmla="*/ 0 w 192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2" h="48">
                    <a:moveTo>
                      <a:pt x="0" y="0"/>
                    </a:moveTo>
                    <a:cubicBezTo>
                      <a:pt x="6" y="5"/>
                      <a:pt x="11" y="10"/>
                      <a:pt x="16" y="16"/>
                    </a:cubicBezTo>
                    <a:cubicBezTo>
                      <a:pt x="11" y="21"/>
                      <a:pt x="6" y="26"/>
                      <a:pt x="0" y="31"/>
                    </a:cubicBezTo>
                    <a:cubicBezTo>
                      <a:pt x="27" y="36"/>
                      <a:pt x="53" y="42"/>
                      <a:pt x="79" y="47"/>
                    </a:cubicBezTo>
                    <a:cubicBezTo>
                      <a:pt x="117" y="42"/>
                      <a:pt x="154" y="36"/>
                      <a:pt x="191" y="31"/>
                    </a:cubicBezTo>
                    <a:cubicBezTo>
                      <a:pt x="170" y="21"/>
                      <a:pt x="149" y="10"/>
                      <a:pt x="128" y="0"/>
                    </a:cubicBezTo>
                    <a:cubicBezTo>
                      <a:pt x="85" y="0"/>
                      <a:pt x="43" y="0"/>
                      <a:pt x="0" y="0"/>
                    </a:cubicBezTo>
                  </a:path>
                </a:pathLst>
              </a:custGeom>
              <a:grpFill/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51" name="Freeform 154"/>
              <p:cNvSpPr>
                <a:spLocks noChangeArrowheads="1"/>
              </p:cNvSpPr>
              <p:nvPr/>
            </p:nvSpPr>
            <p:spPr bwMode="auto">
              <a:xfrm>
                <a:off x="5351463" y="4668838"/>
                <a:ext cx="15875" cy="4762"/>
              </a:xfrm>
              <a:custGeom>
                <a:avLst/>
                <a:gdLst>
                  <a:gd name="T0" fmla="*/ 15551 w 49"/>
                  <a:gd name="T1" fmla="*/ 4482 h 17"/>
                  <a:gd name="T2" fmla="*/ 15551 w 49"/>
                  <a:gd name="T3" fmla="*/ 0 h 17"/>
                  <a:gd name="T4" fmla="*/ 0 w 49"/>
                  <a:gd name="T5" fmla="*/ 0 h 17"/>
                  <a:gd name="T6" fmla="*/ 15551 w 49"/>
                  <a:gd name="T7" fmla="*/ 4482 h 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9" h="17">
                    <a:moveTo>
                      <a:pt x="48" y="16"/>
                    </a:moveTo>
                    <a:cubicBezTo>
                      <a:pt x="48" y="11"/>
                      <a:pt x="48" y="5"/>
                      <a:pt x="48" y="0"/>
                    </a:cubicBezTo>
                    <a:cubicBezTo>
                      <a:pt x="32" y="0"/>
                      <a:pt x="16" y="0"/>
                      <a:pt x="0" y="0"/>
                    </a:cubicBezTo>
                    <a:cubicBezTo>
                      <a:pt x="16" y="5"/>
                      <a:pt x="32" y="11"/>
                      <a:pt x="48" y="16"/>
                    </a:cubicBezTo>
                  </a:path>
                </a:pathLst>
              </a:custGeom>
              <a:grpFill/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52" name="Freeform 155"/>
              <p:cNvSpPr>
                <a:spLocks noChangeArrowheads="1"/>
              </p:cNvSpPr>
              <p:nvPr/>
            </p:nvSpPr>
            <p:spPr bwMode="auto">
              <a:xfrm>
                <a:off x="5184775" y="4440238"/>
                <a:ext cx="0" cy="4762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0 h 17"/>
                  <a:gd name="T4" fmla="*/ 0 w 1"/>
                  <a:gd name="T5" fmla="*/ 4482 h 17"/>
                  <a:gd name="T6" fmla="*/ 0 w 1"/>
                  <a:gd name="T7" fmla="*/ 0 h 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5"/>
                      <a:pt x="0" y="11"/>
                      <a:pt x="0" y="16"/>
                    </a:cubicBezTo>
                    <a:cubicBezTo>
                      <a:pt x="0" y="11"/>
                      <a:pt x="0" y="5"/>
                      <a:pt x="0" y="0"/>
                    </a:cubicBezTo>
                  </a:path>
                </a:pathLst>
              </a:custGeom>
              <a:grpFill/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53" name="Freeform 159"/>
              <p:cNvSpPr>
                <a:spLocks noChangeArrowheads="1"/>
              </p:cNvSpPr>
              <p:nvPr/>
            </p:nvSpPr>
            <p:spPr bwMode="auto">
              <a:xfrm>
                <a:off x="4933950" y="4089400"/>
                <a:ext cx="731838" cy="549275"/>
              </a:xfrm>
              <a:custGeom>
                <a:avLst/>
                <a:gdLst>
                  <a:gd name="T0" fmla="*/ 731479 w 2038"/>
                  <a:gd name="T1" fmla="*/ 199965 h 1530"/>
                  <a:gd name="T2" fmla="*/ 680128 w 2038"/>
                  <a:gd name="T3" fmla="*/ 171245 h 1530"/>
                  <a:gd name="T4" fmla="*/ 674742 w 2038"/>
                  <a:gd name="T5" fmla="*/ 160115 h 1530"/>
                  <a:gd name="T6" fmla="*/ 663251 w 2038"/>
                  <a:gd name="T7" fmla="*/ 148627 h 1530"/>
                  <a:gd name="T8" fmla="*/ 663251 w 2038"/>
                  <a:gd name="T9" fmla="*/ 125651 h 1530"/>
                  <a:gd name="T10" fmla="*/ 657146 w 2038"/>
                  <a:gd name="T11" fmla="*/ 108778 h 1530"/>
                  <a:gd name="T12" fmla="*/ 634523 w 2038"/>
                  <a:gd name="T13" fmla="*/ 96931 h 1530"/>
                  <a:gd name="T14" fmla="*/ 537567 w 2038"/>
                  <a:gd name="T15" fmla="*/ 119907 h 1530"/>
                  <a:gd name="T16" fmla="*/ 468621 w 2038"/>
                  <a:gd name="T17" fmla="*/ 91546 h 1530"/>
                  <a:gd name="T18" fmla="*/ 462875 w 2038"/>
                  <a:gd name="T19" fmla="*/ 80058 h 1530"/>
                  <a:gd name="T20" fmla="*/ 405779 w 2038"/>
                  <a:gd name="T21" fmla="*/ 28361 h 1530"/>
                  <a:gd name="T22" fmla="*/ 342937 w 2038"/>
                  <a:gd name="T23" fmla="*/ 0 h 1530"/>
                  <a:gd name="T24" fmla="*/ 337191 w 2038"/>
                  <a:gd name="T25" fmla="*/ 11488 h 1530"/>
                  <a:gd name="T26" fmla="*/ 314209 w 2038"/>
                  <a:gd name="T27" fmla="*/ 22617 h 1530"/>
                  <a:gd name="T28" fmla="*/ 257113 w 2038"/>
                  <a:gd name="T29" fmla="*/ 62826 h 1530"/>
                  <a:gd name="T30" fmla="*/ 240235 w 2038"/>
                  <a:gd name="T31" fmla="*/ 108778 h 1530"/>
                  <a:gd name="T32" fmla="*/ 217253 w 2038"/>
                  <a:gd name="T33" fmla="*/ 142883 h 1530"/>
                  <a:gd name="T34" fmla="*/ 205762 w 2038"/>
                  <a:gd name="T35" fmla="*/ 171245 h 1530"/>
                  <a:gd name="T36" fmla="*/ 154411 w 2038"/>
                  <a:gd name="T37" fmla="*/ 160115 h 1530"/>
                  <a:gd name="T38" fmla="*/ 108447 w 2038"/>
                  <a:gd name="T39" fmla="*/ 160115 h 1530"/>
                  <a:gd name="T40" fmla="*/ 62842 w 2038"/>
                  <a:gd name="T41" fmla="*/ 165860 h 1530"/>
                  <a:gd name="T42" fmla="*/ 11491 w 2038"/>
                  <a:gd name="T43" fmla="*/ 160115 h 1530"/>
                  <a:gd name="T44" fmla="*/ 11491 w 2038"/>
                  <a:gd name="T45" fmla="*/ 188836 h 1530"/>
                  <a:gd name="T46" fmla="*/ 16878 w 2038"/>
                  <a:gd name="T47" fmla="*/ 217197 h 1530"/>
                  <a:gd name="T48" fmla="*/ 62842 w 2038"/>
                  <a:gd name="T49" fmla="*/ 263149 h 1530"/>
                  <a:gd name="T50" fmla="*/ 68228 w 2038"/>
                  <a:gd name="T51" fmla="*/ 228685 h 1530"/>
                  <a:gd name="T52" fmla="*/ 73974 w 2038"/>
                  <a:gd name="T53" fmla="*/ 245917 h 1530"/>
                  <a:gd name="T54" fmla="*/ 103061 w 2038"/>
                  <a:gd name="T55" fmla="*/ 182733 h 1530"/>
                  <a:gd name="T56" fmla="*/ 177034 w 2038"/>
                  <a:gd name="T57" fmla="*/ 240173 h 1530"/>
                  <a:gd name="T58" fmla="*/ 228385 w 2038"/>
                  <a:gd name="T59" fmla="*/ 337104 h 1530"/>
                  <a:gd name="T60" fmla="*/ 251367 w 2038"/>
                  <a:gd name="T61" fmla="*/ 354336 h 1530"/>
                  <a:gd name="T62" fmla="*/ 262858 w 2038"/>
                  <a:gd name="T63" fmla="*/ 365824 h 1530"/>
                  <a:gd name="T64" fmla="*/ 251367 w 2038"/>
                  <a:gd name="T65" fmla="*/ 348592 h 1530"/>
                  <a:gd name="T66" fmla="*/ 217253 w 2038"/>
                  <a:gd name="T67" fmla="*/ 343207 h 1530"/>
                  <a:gd name="T68" fmla="*/ 211508 w 2038"/>
                  <a:gd name="T69" fmla="*/ 360080 h 1530"/>
                  <a:gd name="T70" fmla="*/ 268604 w 2038"/>
                  <a:gd name="T71" fmla="*/ 417521 h 1530"/>
                  <a:gd name="T72" fmla="*/ 314209 w 2038"/>
                  <a:gd name="T73" fmla="*/ 445882 h 1530"/>
                  <a:gd name="T74" fmla="*/ 331446 w 2038"/>
                  <a:gd name="T75" fmla="*/ 468858 h 1530"/>
                  <a:gd name="T76" fmla="*/ 371305 w 2038"/>
                  <a:gd name="T77" fmla="*/ 457370 h 1530"/>
                  <a:gd name="T78" fmla="*/ 428402 w 2038"/>
                  <a:gd name="T79" fmla="*/ 479987 h 1530"/>
                  <a:gd name="T80" fmla="*/ 502735 w 2038"/>
                  <a:gd name="T81" fmla="*/ 537069 h 1530"/>
                  <a:gd name="T82" fmla="*/ 525717 w 2038"/>
                  <a:gd name="T83" fmla="*/ 548916 h 1530"/>
                  <a:gd name="T84" fmla="*/ 480112 w 2038"/>
                  <a:gd name="T85" fmla="*/ 474602 h 1530"/>
                  <a:gd name="T86" fmla="*/ 342937 w 2038"/>
                  <a:gd name="T87" fmla="*/ 354336 h 1530"/>
                  <a:gd name="T88" fmla="*/ 325700 w 2038"/>
                  <a:gd name="T89" fmla="*/ 308384 h 1530"/>
                  <a:gd name="T90" fmla="*/ 319955 w 2038"/>
                  <a:gd name="T91" fmla="*/ 285767 h 1530"/>
                  <a:gd name="T92" fmla="*/ 291586 w 2038"/>
                  <a:gd name="T93" fmla="*/ 205709 h 1530"/>
                  <a:gd name="T94" fmla="*/ 337191 w 2038"/>
                  <a:gd name="T95" fmla="*/ 228685 h 1530"/>
                  <a:gd name="T96" fmla="*/ 371305 w 2038"/>
                  <a:gd name="T97" fmla="*/ 199965 h 1530"/>
                  <a:gd name="T98" fmla="*/ 411524 w 2038"/>
                  <a:gd name="T99" fmla="*/ 205709 h 1530"/>
                  <a:gd name="T100" fmla="*/ 423015 w 2038"/>
                  <a:gd name="T101" fmla="*/ 194221 h 1530"/>
                  <a:gd name="T102" fmla="*/ 468621 w 2038"/>
                  <a:gd name="T103" fmla="*/ 205709 h 1530"/>
                  <a:gd name="T104" fmla="*/ 514585 w 2038"/>
                  <a:gd name="T105" fmla="*/ 217197 h 1530"/>
                  <a:gd name="T106" fmla="*/ 577068 w 2038"/>
                  <a:gd name="T107" fmla="*/ 222941 h 1530"/>
                  <a:gd name="T108" fmla="*/ 623032 w 2038"/>
                  <a:gd name="T109" fmla="*/ 222941 h 1530"/>
                  <a:gd name="T110" fmla="*/ 640268 w 2038"/>
                  <a:gd name="T111" fmla="*/ 222941 h 1530"/>
                  <a:gd name="T112" fmla="*/ 651760 w 2038"/>
                  <a:gd name="T113" fmla="*/ 245917 h 1530"/>
                  <a:gd name="T114" fmla="*/ 680128 w 2038"/>
                  <a:gd name="T115" fmla="*/ 251302 h 1530"/>
                  <a:gd name="T116" fmla="*/ 697365 w 2038"/>
                  <a:gd name="T117" fmla="*/ 240173 h 1530"/>
                  <a:gd name="T118" fmla="*/ 685874 w 2038"/>
                  <a:gd name="T119" fmla="*/ 211453 h 153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038" h="1530">
                    <a:moveTo>
                      <a:pt x="1942" y="573"/>
                    </a:moveTo>
                    <a:cubicBezTo>
                      <a:pt x="1969" y="578"/>
                      <a:pt x="1995" y="584"/>
                      <a:pt x="2022" y="589"/>
                    </a:cubicBezTo>
                    <a:cubicBezTo>
                      <a:pt x="2027" y="578"/>
                      <a:pt x="2032" y="568"/>
                      <a:pt x="2037" y="557"/>
                    </a:cubicBezTo>
                    <a:cubicBezTo>
                      <a:pt x="2000" y="552"/>
                      <a:pt x="1963" y="546"/>
                      <a:pt x="1926" y="541"/>
                    </a:cubicBezTo>
                    <a:cubicBezTo>
                      <a:pt x="1910" y="525"/>
                      <a:pt x="1894" y="509"/>
                      <a:pt x="1879" y="493"/>
                    </a:cubicBezTo>
                    <a:cubicBezTo>
                      <a:pt x="1884" y="488"/>
                      <a:pt x="1889" y="483"/>
                      <a:pt x="1894" y="477"/>
                    </a:cubicBezTo>
                    <a:cubicBezTo>
                      <a:pt x="1889" y="467"/>
                      <a:pt x="1884" y="456"/>
                      <a:pt x="1879" y="446"/>
                    </a:cubicBezTo>
                    <a:cubicBezTo>
                      <a:pt x="1889" y="446"/>
                      <a:pt x="1900" y="446"/>
                      <a:pt x="1910" y="446"/>
                    </a:cubicBezTo>
                    <a:cubicBezTo>
                      <a:pt x="1889" y="435"/>
                      <a:pt x="1868" y="425"/>
                      <a:pt x="1847" y="414"/>
                    </a:cubicBezTo>
                    <a:cubicBezTo>
                      <a:pt x="1852" y="403"/>
                      <a:pt x="1857" y="393"/>
                      <a:pt x="1862" y="382"/>
                    </a:cubicBezTo>
                    <a:cubicBezTo>
                      <a:pt x="1857" y="371"/>
                      <a:pt x="1852" y="361"/>
                      <a:pt x="1847" y="350"/>
                    </a:cubicBezTo>
                    <a:cubicBezTo>
                      <a:pt x="1852" y="345"/>
                      <a:pt x="1857" y="339"/>
                      <a:pt x="1862" y="334"/>
                    </a:cubicBezTo>
                    <a:cubicBezTo>
                      <a:pt x="1851" y="324"/>
                      <a:pt x="1841" y="313"/>
                      <a:pt x="1830" y="303"/>
                    </a:cubicBezTo>
                    <a:cubicBezTo>
                      <a:pt x="1836" y="287"/>
                      <a:pt x="1841" y="271"/>
                      <a:pt x="1847" y="255"/>
                    </a:cubicBezTo>
                    <a:cubicBezTo>
                      <a:pt x="1831" y="265"/>
                      <a:pt x="1815" y="276"/>
                      <a:pt x="1799" y="286"/>
                    </a:cubicBezTo>
                    <a:cubicBezTo>
                      <a:pt x="1788" y="281"/>
                      <a:pt x="1778" y="276"/>
                      <a:pt x="1767" y="270"/>
                    </a:cubicBezTo>
                    <a:cubicBezTo>
                      <a:pt x="1741" y="291"/>
                      <a:pt x="1714" y="313"/>
                      <a:pt x="1687" y="334"/>
                    </a:cubicBezTo>
                    <a:cubicBezTo>
                      <a:pt x="1624" y="334"/>
                      <a:pt x="1560" y="334"/>
                      <a:pt x="1497" y="334"/>
                    </a:cubicBezTo>
                    <a:cubicBezTo>
                      <a:pt x="1470" y="324"/>
                      <a:pt x="1443" y="313"/>
                      <a:pt x="1417" y="303"/>
                    </a:cubicBezTo>
                    <a:cubicBezTo>
                      <a:pt x="1411" y="287"/>
                      <a:pt x="1406" y="271"/>
                      <a:pt x="1400" y="255"/>
                    </a:cubicBezTo>
                    <a:cubicBezTo>
                      <a:pt x="1369" y="255"/>
                      <a:pt x="1337" y="255"/>
                      <a:pt x="1305" y="255"/>
                    </a:cubicBezTo>
                    <a:cubicBezTo>
                      <a:pt x="1310" y="249"/>
                      <a:pt x="1316" y="244"/>
                      <a:pt x="1321" y="239"/>
                    </a:cubicBezTo>
                    <a:cubicBezTo>
                      <a:pt x="1305" y="233"/>
                      <a:pt x="1289" y="228"/>
                      <a:pt x="1273" y="223"/>
                    </a:cubicBezTo>
                    <a:cubicBezTo>
                      <a:pt x="1279" y="223"/>
                      <a:pt x="1284" y="223"/>
                      <a:pt x="1289" y="223"/>
                    </a:cubicBezTo>
                    <a:cubicBezTo>
                      <a:pt x="1273" y="201"/>
                      <a:pt x="1258" y="180"/>
                      <a:pt x="1242" y="159"/>
                    </a:cubicBezTo>
                    <a:cubicBezTo>
                      <a:pt x="1215" y="148"/>
                      <a:pt x="1189" y="138"/>
                      <a:pt x="1162" y="127"/>
                    </a:cubicBezTo>
                    <a:cubicBezTo>
                      <a:pt x="1151" y="111"/>
                      <a:pt x="1141" y="95"/>
                      <a:pt x="1130" y="79"/>
                    </a:cubicBezTo>
                    <a:cubicBezTo>
                      <a:pt x="1104" y="64"/>
                      <a:pt x="1077" y="48"/>
                      <a:pt x="1050" y="32"/>
                    </a:cubicBezTo>
                    <a:cubicBezTo>
                      <a:pt x="1019" y="21"/>
                      <a:pt x="987" y="11"/>
                      <a:pt x="955" y="0"/>
                    </a:cubicBezTo>
                    <a:cubicBezTo>
                      <a:pt x="944" y="11"/>
                      <a:pt x="934" y="21"/>
                      <a:pt x="923" y="32"/>
                    </a:cubicBezTo>
                    <a:cubicBezTo>
                      <a:pt x="929" y="32"/>
                      <a:pt x="934" y="32"/>
                      <a:pt x="939" y="32"/>
                    </a:cubicBezTo>
                    <a:cubicBezTo>
                      <a:pt x="944" y="42"/>
                      <a:pt x="950" y="53"/>
                      <a:pt x="955" y="63"/>
                    </a:cubicBezTo>
                    <a:cubicBezTo>
                      <a:pt x="928" y="63"/>
                      <a:pt x="902" y="63"/>
                      <a:pt x="875" y="63"/>
                    </a:cubicBezTo>
                    <a:cubicBezTo>
                      <a:pt x="870" y="79"/>
                      <a:pt x="865" y="96"/>
                      <a:pt x="860" y="112"/>
                    </a:cubicBezTo>
                    <a:cubicBezTo>
                      <a:pt x="817" y="122"/>
                      <a:pt x="774" y="133"/>
                      <a:pt x="732" y="143"/>
                    </a:cubicBezTo>
                    <a:cubicBezTo>
                      <a:pt x="726" y="154"/>
                      <a:pt x="721" y="164"/>
                      <a:pt x="716" y="175"/>
                    </a:cubicBezTo>
                    <a:cubicBezTo>
                      <a:pt x="726" y="186"/>
                      <a:pt x="737" y="196"/>
                      <a:pt x="748" y="207"/>
                    </a:cubicBezTo>
                    <a:cubicBezTo>
                      <a:pt x="748" y="239"/>
                      <a:pt x="748" y="271"/>
                      <a:pt x="748" y="303"/>
                    </a:cubicBezTo>
                    <a:cubicBezTo>
                      <a:pt x="722" y="303"/>
                      <a:pt x="695" y="303"/>
                      <a:pt x="669" y="303"/>
                    </a:cubicBezTo>
                    <a:cubicBezTo>
                      <a:pt x="648" y="318"/>
                      <a:pt x="626" y="334"/>
                      <a:pt x="605" y="350"/>
                    </a:cubicBezTo>
                    <a:cubicBezTo>
                      <a:pt x="621" y="361"/>
                      <a:pt x="636" y="371"/>
                      <a:pt x="652" y="382"/>
                    </a:cubicBezTo>
                    <a:cubicBezTo>
                      <a:pt x="636" y="387"/>
                      <a:pt x="621" y="393"/>
                      <a:pt x="605" y="398"/>
                    </a:cubicBezTo>
                    <a:cubicBezTo>
                      <a:pt x="615" y="414"/>
                      <a:pt x="626" y="430"/>
                      <a:pt x="636" y="446"/>
                    </a:cubicBezTo>
                    <a:cubicBezTo>
                      <a:pt x="636" y="451"/>
                      <a:pt x="636" y="456"/>
                      <a:pt x="636" y="462"/>
                    </a:cubicBezTo>
                    <a:cubicBezTo>
                      <a:pt x="615" y="467"/>
                      <a:pt x="594" y="472"/>
                      <a:pt x="573" y="477"/>
                    </a:cubicBezTo>
                    <a:cubicBezTo>
                      <a:pt x="546" y="461"/>
                      <a:pt x="520" y="446"/>
                      <a:pt x="493" y="430"/>
                    </a:cubicBezTo>
                    <a:cubicBezTo>
                      <a:pt x="483" y="441"/>
                      <a:pt x="472" y="451"/>
                      <a:pt x="461" y="462"/>
                    </a:cubicBezTo>
                    <a:cubicBezTo>
                      <a:pt x="451" y="456"/>
                      <a:pt x="440" y="451"/>
                      <a:pt x="430" y="446"/>
                    </a:cubicBezTo>
                    <a:cubicBezTo>
                      <a:pt x="424" y="440"/>
                      <a:pt x="419" y="435"/>
                      <a:pt x="413" y="430"/>
                    </a:cubicBezTo>
                    <a:cubicBezTo>
                      <a:pt x="403" y="409"/>
                      <a:pt x="392" y="388"/>
                      <a:pt x="382" y="366"/>
                    </a:cubicBezTo>
                    <a:cubicBezTo>
                      <a:pt x="355" y="393"/>
                      <a:pt x="329" y="419"/>
                      <a:pt x="302" y="446"/>
                    </a:cubicBezTo>
                    <a:cubicBezTo>
                      <a:pt x="275" y="451"/>
                      <a:pt x="249" y="456"/>
                      <a:pt x="223" y="462"/>
                    </a:cubicBezTo>
                    <a:cubicBezTo>
                      <a:pt x="207" y="451"/>
                      <a:pt x="191" y="441"/>
                      <a:pt x="175" y="430"/>
                    </a:cubicBezTo>
                    <a:cubicBezTo>
                      <a:pt x="175" y="441"/>
                      <a:pt x="175" y="451"/>
                      <a:pt x="175" y="462"/>
                    </a:cubicBezTo>
                    <a:cubicBezTo>
                      <a:pt x="164" y="467"/>
                      <a:pt x="153" y="472"/>
                      <a:pt x="143" y="477"/>
                    </a:cubicBezTo>
                    <a:cubicBezTo>
                      <a:pt x="116" y="472"/>
                      <a:pt x="90" y="467"/>
                      <a:pt x="63" y="462"/>
                    </a:cubicBezTo>
                    <a:cubicBezTo>
                      <a:pt x="53" y="456"/>
                      <a:pt x="42" y="451"/>
                      <a:pt x="32" y="446"/>
                    </a:cubicBezTo>
                    <a:cubicBezTo>
                      <a:pt x="21" y="446"/>
                      <a:pt x="10" y="446"/>
                      <a:pt x="0" y="446"/>
                    </a:cubicBezTo>
                    <a:cubicBezTo>
                      <a:pt x="5" y="467"/>
                      <a:pt x="10" y="488"/>
                      <a:pt x="15" y="509"/>
                    </a:cubicBezTo>
                    <a:cubicBezTo>
                      <a:pt x="21" y="515"/>
                      <a:pt x="26" y="520"/>
                      <a:pt x="32" y="526"/>
                    </a:cubicBezTo>
                    <a:cubicBezTo>
                      <a:pt x="32" y="547"/>
                      <a:pt x="32" y="568"/>
                      <a:pt x="32" y="589"/>
                    </a:cubicBezTo>
                    <a:cubicBezTo>
                      <a:pt x="48" y="594"/>
                      <a:pt x="63" y="599"/>
                      <a:pt x="79" y="605"/>
                    </a:cubicBezTo>
                    <a:cubicBezTo>
                      <a:pt x="68" y="605"/>
                      <a:pt x="58" y="605"/>
                      <a:pt x="47" y="605"/>
                    </a:cubicBezTo>
                    <a:cubicBezTo>
                      <a:pt x="79" y="653"/>
                      <a:pt x="111" y="701"/>
                      <a:pt x="143" y="749"/>
                    </a:cubicBezTo>
                    <a:cubicBezTo>
                      <a:pt x="143" y="743"/>
                      <a:pt x="143" y="738"/>
                      <a:pt x="143" y="733"/>
                    </a:cubicBezTo>
                    <a:cubicBezTo>
                      <a:pt x="153" y="733"/>
                      <a:pt x="164" y="733"/>
                      <a:pt x="175" y="733"/>
                    </a:cubicBezTo>
                    <a:cubicBezTo>
                      <a:pt x="175" y="722"/>
                      <a:pt x="175" y="711"/>
                      <a:pt x="175" y="700"/>
                    </a:cubicBezTo>
                    <a:cubicBezTo>
                      <a:pt x="185" y="690"/>
                      <a:pt x="196" y="679"/>
                      <a:pt x="206" y="669"/>
                    </a:cubicBezTo>
                    <a:cubicBezTo>
                      <a:pt x="201" y="658"/>
                      <a:pt x="196" y="648"/>
                      <a:pt x="190" y="637"/>
                    </a:cubicBezTo>
                    <a:cubicBezTo>
                      <a:pt x="196" y="648"/>
                      <a:pt x="201" y="658"/>
                      <a:pt x="206" y="669"/>
                    </a:cubicBezTo>
                    <a:cubicBezTo>
                      <a:pt x="206" y="674"/>
                      <a:pt x="206" y="679"/>
                      <a:pt x="206" y="685"/>
                    </a:cubicBezTo>
                    <a:cubicBezTo>
                      <a:pt x="217" y="679"/>
                      <a:pt x="227" y="674"/>
                      <a:pt x="238" y="669"/>
                    </a:cubicBezTo>
                    <a:cubicBezTo>
                      <a:pt x="233" y="653"/>
                      <a:pt x="228" y="637"/>
                      <a:pt x="223" y="621"/>
                    </a:cubicBezTo>
                    <a:cubicBezTo>
                      <a:pt x="244" y="584"/>
                      <a:pt x="265" y="547"/>
                      <a:pt x="287" y="509"/>
                    </a:cubicBezTo>
                    <a:cubicBezTo>
                      <a:pt x="313" y="515"/>
                      <a:pt x="339" y="520"/>
                      <a:pt x="366" y="526"/>
                    </a:cubicBezTo>
                    <a:cubicBezTo>
                      <a:pt x="397" y="552"/>
                      <a:pt x="429" y="578"/>
                      <a:pt x="461" y="605"/>
                    </a:cubicBezTo>
                    <a:cubicBezTo>
                      <a:pt x="472" y="626"/>
                      <a:pt x="483" y="647"/>
                      <a:pt x="493" y="669"/>
                    </a:cubicBezTo>
                    <a:cubicBezTo>
                      <a:pt x="493" y="706"/>
                      <a:pt x="493" y="743"/>
                      <a:pt x="493" y="780"/>
                    </a:cubicBezTo>
                    <a:cubicBezTo>
                      <a:pt x="504" y="802"/>
                      <a:pt x="514" y="823"/>
                      <a:pt x="525" y="844"/>
                    </a:cubicBezTo>
                    <a:cubicBezTo>
                      <a:pt x="562" y="876"/>
                      <a:pt x="599" y="908"/>
                      <a:pt x="636" y="939"/>
                    </a:cubicBezTo>
                    <a:cubicBezTo>
                      <a:pt x="658" y="950"/>
                      <a:pt x="679" y="961"/>
                      <a:pt x="700" y="971"/>
                    </a:cubicBezTo>
                    <a:cubicBezTo>
                      <a:pt x="700" y="976"/>
                      <a:pt x="700" y="982"/>
                      <a:pt x="700" y="987"/>
                    </a:cubicBezTo>
                    <a:cubicBezTo>
                      <a:pt x="705" y="987"/>
                      <a:pt x="711" y="987"/>
                      <a:pt x="716" y="987"/>
                    </a:cubicBezTo>
                    <a:cubicBezTo>
                      <a:pt x="726" y="987"/>
                      <a:pt x="737" y="987"/>
                      <a:pt x="748" y="987"/>
                    </a:cubicBezTo>
                    <a:cubicBezTo>
                      <a:pt x="743" y="998"/>
                      <a:pt x="737" y="1008"/>
                      <a:pt x="732" y="1019"/>
                    </a:cubicBezTo>
                    <a:cubicBezTo>
                      <a:pt x="721" y="1014"/>
                      <a:pt x="711" y="1008"/>
                      <a:pt x="700" y="1003"/>
                    </a:cubicBezTo>
                    <a:cubicBezTo>
                      <a:pt x="700" y="998"/>
                      <a:pt x="700" y="993"/>
                      <a:pt x="700" y="987"/>
                    </a:cubicBezTo>
                    <a:cubicBezTo>
                      <a:pt x="700" y="982"/>
                      <a:pt x="700" y="976"/>
                      <a:pt x="700" y="971"/>
                    </a:cubicBezTo>
                    <a:cubicBezTo>
                      <a:pt x="674" y="961"/>
                      <a:pt x="647" y="950"/>
                      <a:pt x="620" y="939"/>
                    </a:cubicBezTo>
                    <a:cubicBezTo>
                      <a:pt x="626" y="950"/>
                      <a:pt x="631" y="961"/>
                      <a:pt x="636" y="971"/>
                    </a:cubicBezTo>
                    <a:cubicBezTo>
                      <a:pt x="626" y="966"/>
                      <a:pt x="615" y="961"/>
                      <a:pt x="605" y="956"/>
                    </a:cubicBezTo>
                    <a:cubicBezTo>
                      <a:pt x="605" y="961"/>
                      <a:pt x="605" y="966"/>
                      <a:pt x="605" y="971"/>
                    </a:cubicBezTo>
                    <a:cubicBezTo>
                      <a:pt x="594" y="971"/>
                      <a:pt x="583" y="971"/>
                      <a:pt x="573" y="971"/>
                    </a:cubicBezTo>
                    <a:cubicBezTo>
                      <a:pt x="578" y="982"/>
                      <a:pt x="583" y="993"/>
                      <a:pt x="589" y="1003"/>
                    </a:cubicBezTo>
                    <a:cubicBezTo>
                      <a:pt x="621" y="1040"/>
                      <a:pt x="652" y="1077"/>
                      <a:pt x="684" y="1114"/>
                    </a:cubicBezTo>
                    <a:cubicBezTo>
                      <a:pt x="711" y="1130"/>
                      <a:pt x="737" y="1146"/>
                      <a:pt x="763" y="1163"/>
                    </a:cubicBezTo>
                    <a:cubicBezTo>
                      <a:pt x="758" y="1163"/>
                      <a:pt x="753" y="1163"/>
                      <a:pt x="748" y="1163"/>
                    </a:cubicBezTo>
                    <a:cubicBezTo>
                      <a:pt x="785" y="1178"/>
                      <a:pt x="822" y="1194"/>
                      <a:pt x="860" y="1210"/>
                    </a:cubicBezTo>
                    <a:cubicBezTo>
                      <a:pt x="854" y="1221"/>
                      <a:pt x="849" y="1231"/>
                      <a:pt x="843" y="1242"/>
                    </a:cubicBezTo>
                    <a:cubicBezTo>
                      <a:pt x="854" y="1242"/>
                      <a:pt x="864" y="1242"/>
                      <a:pt x="875" y="1242"/>
                    </a:cubicBezTo>
                    <a:cubicBezTo>
                      <a:pt x="864" y="1242"/>
                      <a:pt x="854" y="1242"/>
                      <a:pt x="843" y="1242"/>
                    </a:cubicBezTo>
                    <a:cubicBezTo>
                      <a:pt x="854" y="1258"/>
                      <a:pt x="864" y="1274"/>
                      <a:pt x="875" y="1289"/>
                    </a:cubicBezTo>
                    <a:cubicBezTo>
                      <a:pt x="891" y="1295"/>
                      <a:pt x="907" y="1300"/>
                      <a:pt x="923" y="1306"/>
                    </a:cubicBezTo>
                    <a:cubicBezTo>
                      <a:pt x="929" y="1306"/>
                      <a:pt x="934" y="1306"/>
                      <a:pt x="939" y="1306"/>
                    </a:cubicBezTo>
                    <a:cubicBezTo>
                      <a:pt x="934" y="1300"/>
                      <a:pt x="929" y="1295"/>
                      <a:pt x="923" y="1289"/>
                    </a:cubicBezTo>
                    <a:cubicBezTo>
                      <a:pt x="960" y="1284"/>
                      <a:pt x="997" y="1279"/>
                      <a:pt x="1034" y="1274"/>
                    </a:cubicBezTo>
                    <a:cubicBezTo>
                      <a:pt x="1040" y="1279"/>
                      <a:pt x="1045" y="1284"/>
                      <a:pt x="1050" y="1289"/>
                    </a:cubicBezTo>
                    <a:cubicBezTo>
                      <a:pt x="1040" y="1289"/>
                      <a:pt x="1029" y="1289"/>
                      <a:pt x="1019" y="1289"/>
                    </a:cubicBezTo>
                    <a:cubicBezTo>
                      <a:pt x="1077" y="1305"/>
                      <a:pt x="1135" y="1321"/>
                      <a:pt x="1193" y="1337"/>
                    </a:cubicBezTo>
                    <a:cubicBezTo>
                      <a:pt x="1220" y="1364"/>
                      <a:pt x="1247" y="1391"/>
                      <a:pt x="1273" y="1417"/>
                    </a:cubicBezTo>
                    <a:cubicBezTo>
                      <a:pt x="1311" y="1449"/>
                      <a:pt x="1348" y="1481"/>
                      <a:pt x="1385" y="1513"/>
                    </a:cubicBezTo>
                    <a:cubicBezTo>
                      <a:pt x="1390" y="1507"/>
                      <a:pt x="1395" y="1502"/>
                      <a:pt x="1400" y="1496"/>
                    </a:cubicBezTo>
                    <a:cubicBezTo>
                      <a:pt x="1400" y="1502"/>
                      <a:pt x="1400" y="1507"/>
                      <a:pt x="1400" y="1513"/>
                    </a:cubicBezTo>
                    <a:cubicBezTo>
                      <a:pt x="1411" y="1518"/>
                      <a:pt x="1422" y="1523"/>
                      <a:pt x="1433" y="1529"/>
                    </a:cubicBezTo>
                    <a:cubicBezTo>
                      <a:pt x="1443" y="1529"/>
                      <a:pt x="1454" y="1529"/>
                      <a:pt x="1464" y="1529"/>
                    </a:cubicBezTo>
                    <a:cubicBezTo>
                      <a:pt x="1464" y="1518"/>
                      <a:pt x="1464" y="1507"/>
                      <a:pt x="1464" y="1496"/>
                    </a:cubicBezTo>
                    <a:cubicBezTo>
                      <a:pt x="1422" y="1460"/>
                      <a:pt x="1380" y="1423"/>
                      <a:pt x="1337" y="1386"/>
                    </a:cubicBezTo>
                    <a:cubicBezTo>
                      <a:pt x="1337" y="1364"/>
                      <a:pt x="1337" y="1343"/>
                      <a:pt x="1337" y="1322"/>
                    </a:cubicBezTo>
                    <a:cubicBezTo>
                      <a:pt x="1316" y="1311"/>
                      <a:pt x="1295" y="1300"/>
                      <a:pt x="1273" y="1289"/>
                    </a:cubicBezTo>
                    <a:cubicBezTo>
                      <a:pt x="1178" y="1210"/>
                      <a:pt x="1082" y="1130"/>
                      <a:pt x="986" y="1050"/>
                    </a:cubicBezTo>
                    <a:cubicBezTo>
                      <a:pt x="976" y="1029"/>
                      <a:pt x="965" y="1008"/>
                      <a:pt x="955" y="987"/>
                    </a:cubicBezTo>
                    <a:cubicBezTo>
                      <a:pt x="955" y="966"/>
                      <a:pt x="955" y="945"/>
                      <a:pt x="955" y="923"/>
                    </a:cubicBezTo>
                    <a:cubicBezTo>
                      <a:pt x="944" y="923"/>
                      <a:pt x="934" y="923"/>
                      <a:pt x="923" y="923"/>
                    </a:cubicBezTo>
                    <a:cubicBezTo>
                      <a:pt x="918" y="902"/>
                      <a:pt x="913" y="881"/>
                      <a:pt x="907" y="859"/>
                    </a:cubicBezTo>
                    <a:cubicBezTo>
                      <a:pt x="896" y="854"/>
                      <a:pt x="886" y="849"/>
                      <a:pt x="875" y="844"/>
                    </a:cubicBezTo>
                    <a:cubicBezTo>
                      <a:pt x="875" y="833"/>
                      <a:pt x="875" y="823"/>
                      <a:pt x="875" y="812"/>
                    </a:cubicBezTo>
                    <a:cubicBezTo>
                      <a:pt x="880" y="806"/>
                      <a:pt x="886" y="801"/>
                      <a:pt x="891" y="796"/>
                    </a:cubicBezTo>
                    <a:cubicBezTo>
                      <a:pt x="859" y="780"/>
                      <a:pt x="828" y="764"/>
                      <a:pt x="796" y="749"/>
                    </a:cubicBezTo>
                    <a:cubicBezTo>
                      <a:pt x="796" y="695"/>
                      <a:pt x="796" y="642"/>
                      <a:pt x="796" y="589"/>
                    </a:cubicBezTo>
                    <a:cubicBezTo>
                      <a:pt x="801" y="584"/>
                      <a:pt x="807" y="578"/>
                      <a:pt x="812" y="573"/>
                    </a:cubicBezTo>
                    <a:cubicBezTo>
                      <a:pt x="833" y="573"/>
                      <a:pt x="854" y="573"/>
                      <a:pt x="875" y="573"/>
                    </a:cubicBezTo>
                    <a:cubicBezTo>
                      <a:pt x="896" y="595"/>
                      <a:pt x="918" y="616"/>
                      <a:pt x="939" y="637"/>
                    </a:cubicBezTo>
                    <a:cubicBezTo>
                      <a:pt x="955" y="642"/>
                      <a:pt x="971" y="647"/>
                      <a:pt x="986" y="653"/>
                    </a:cubicBezTo>
                    <a:cubicBezTo>
                      <a:pt x="992" y="637"/>
                      <a:pt x="997" y="621"/>
                      <a:pt x="1003" y="605"/>
                    </a:cubicBezTo>
                    <a:cubicBezTo>
                      <a:pt x="1013" y="589"/>
                      <a:pt x="1024" y="573"/>
                      <a:pt x="1034" y="557"/>
                    </a:cubicBezTo>
                    <a:cubicBezTo>
                      <a:pt x="1071" y="563"/>
                      <a:pt x="1109" y="568"/>
                      <a:pt x="1146" y="573"/>
                    </a:cubicBezTo>
                    <a:cubicBezTo>
                      <a:pt x="1156" y="563"/>
                      <a:pt x="1167" y="552"/>
                      <a:pt x="1178" y="541"/>
                    </a:cubicBezTo>
                    <a:cubicBezTo>
                      <a:pt x="1204" y="557"/>
                      <a:pt x="1231" y="573"/>
                      <a:pt x="1257" y="589"/>
                    </a:cubicBezTo>
                    <a:cubicBezTo>
                      <a:pt x="1273" y="584"/>
                      <a:pt x="1289" y="578"/>
                      <a:pt x="1305" y="573"/>
                    </a:cubicBezTo>
                    <a:cubicBezTo>
                      <a:pt x="1326" y="584"/>
                      <a:pt x="1348" y="594"/>
                      <a:pt x="1369" y="605"/>
                    </a:cubicBezTo>
                    <a:cubicBezTo>
                      <a:pt x="1390" y="605"/>
                      <a:pt x="1411" y="605"/>
                      <a:pt x="1433" y="605"/>
                    </a:cubicBezTo>
                    <a:cubicBezTo>
                      <a:pt x="1454" y="616"/>
                      <a:pt x="1475" y="626"/>
                      <a:pt x="1497" y="637"/>
                    </a:cubicBezTo>
                    <a:cubicBezTo>
                      <a:pt x="1512" y="621"/>
                      <a:pt x="1528" y="605"/>
                      <a:pt x="1543" y="589"/>
                    </a:cubicBezTo>
                    <a:cubicBezTo>
                      <a:pt x="1565" y="599"/>
                      <a:pt x="1586" y="610"/>
                      <a:pt x="1607" y="621"/>
                    </a:cubicBezTo>
                    <a:cubicBezTo>
                      <a:pt x="1618" y="616"/>
                      <a:pt x="1629" y="610"/>
                      <a:pt x="1640" y="605"/>
                    </a:cubicBezTo>
                    <a:cubicBezTo>
                      <a:pt x="1671" y="616"/>
                      <a:pt x="1703" y="626"/>
                      <a:pt x="1735" y="637"/>
                    </a:cubicBezTo>
                    <a:cubicBezTo>
                      <a:pt x="1735" y="632"/>
                      <a:pt x="1735" y="626"/>
                      <a:pt x="1735" y="621"/>
                    </a:cubicBezTo>
                    <a:cubicBezTo>
                      <a:pt x="1751" y="621"/>
                      <a:pt x="1767" y="621"/>
                      <a:pt x="1783" y="621"/>
                    </a:cubicBezTo>
                    <a:cubicBezTo>
                      <a:pt x="1788" y="632"/>
                      <a:pt x="1793" y="642"/>
                      <a:pt x="1799" y="653"/>
                    </a:cubicBezTo>
                    <a:cubicBezTo>
                      <a:pt x="1804" y="653"/>
                      <a:pt x="1810" y="653"/>
                      <a:pt x="1815" y="653"/>
                    </a:cubicBezTo>
                    <a:cubicBezTo>
                      <a:pt x="1815" y="663"/>
                      <a:pt x="1815" y="674"/>
                      <a:pt x="1815" y="685"/>
                    </a:cubicBezTo>
                    <a:cubicBezTo>
                      <a:pt x="1820" y="695"/>
                      <a:pt x="1825" y="706"/>
                      <a:pt x="1830" y="716"/>
                    </a:cubicBezTo>
                    <a:cubicBezTo>
                      <a:pt x="1857" y="716"/>
                      <a:pt x="1884" y="716"/>
                      <a:pt x="1910" y="716"/>
                    </a:cubicBezTo>
                    <a:cubicBezTo>
                      <a:pt x="1905" y="711"/>
                      <a:pt x="1900" y="706"/>
                      <a:pt x="1894" y="700"/>
                    </a:cubicBezTo>
                    <a:cubicBezTo>
                      <a:pt x="1910" y="690"/>
                      <a:pt x="1926" y="679"/>
                      <a:pt x="1942" y="669"/>
                    </a:cubicBezTo>
                    <a:cubicBezTo>
                      <a:pt x="1931" y="642"/>
                      <a:pt x="1921" y="615"/>
                      <a:pt x="1910" y="589"/>
                    </a:cubicBezTo>
                    <a:cubicBezTo>
                      <a:pt x="1921" y="589"/>
                      <a:pt x="1931" y="589"/>
                      <a:pt x="1942" y="589"/>
                    </a:cubicBezTo>
                    <a:cubicBezTo>
                      <a:pt x="1942" y="584"/>
                      <a:pt x="1942" y="578"/>
                      <a:pt x="1942" y="573"/>
                    </a:cubicBezTo>
                  </a:path>
                </a:pathLst>
              </a:custGeom>
              <a:grpFill/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54" name="Freeform 161"/>
              <p:cNvSpPr>
                <a:spLocks noChangeArrowheads="1"/>
              </p:cNvSpPr>
              <p:nvPr/>
            </p:nvSpPr>
            <p:spPr bwMode="auto">
              <a:xfrm>
                <a:off x="5380038" y="4629150"/>
                <a:ext cx="187325" cy="96838"/>
              </a:xfrm>
              <a:custGeom>
                <a:avLst/>
                <a:gdLst>
                  <a:gd name="T0" fmla="*/ 152780 w 526"/>
                  <a:gd name="T1" fmla="*/ 68000 h 272"/>
                  <a:gd name="T2" fmla="*/ 107195 w 526"/>
                  <a:gd name="T3" fmla="*/ 34534 h 272"/>
                  <a:gd name="T4" fmla="*/ 96155 w 526"/>
                  <a:gd name="T5" fmla="*/ 17089 h 272"/>
                  <a:gd name="T6" fmla="*/ 84759 w 526"/>
                  <a:gd name="T7" fmla="*/ 17089 h 272"/>
                  <a:gd name="T8" fmla="*/ 79061 w 526"/>
                  <a:gd name="T9" fmla="*/ 22785 h 272"/>
                  <a:gd name="T10" fmla="*/ 84759 w 526"/>
                  <a:gd name="T11" fmla="*/ 28481 h 272"/>
                  <a:gd name="T12" fmla="*/ 33832 w 526"/>
                  <a:gd name="T13" fmla="*/ 6052 h 272"/>
                  <a:gd name="T14" fmla="*/ 0 w 526"/>
                  <a:gd name="T15" fmla="*/ 0 h 272"/>
                  <a:gd name="T16" fmla="*/ 0 w 526"/>
                  <a:gd name="T17" fmla="*/ 6052 h 272"/>
                  <a:gd name="T18" fmla="*/ 22436 w 526"/>
                  <a:gd name="T19" fmla="*/ 6052 h 272"/>
                  <a:gd name="T20" fmla="*/ 90813 w 526"/>
                  <a:gd name="T21" fmla="*/ 39874 h 272"/>
                  <a:gd name="T22" fmla="*/ 90813 w 526"/>
                  <a:gd name="T23" fmla="*/ 34534 h 272"/>
                  <a:gd name="T24" fmla="*/ 107195 w 526"/>
                  <a:gd name="T25" fmla="*/ 39874 h 272"/>
                  <a:gd name="T26" fmla="*/ 186969 w 526"/>
                  <a:gd name="T27" fmla="*/ 96481 h 272"/>
                  <a:gd name="T28" fmla="*/ 186969 w 526"/>
                  <a:gd name="T29" fmla="*/ 90785 h 272"/>
                  <a:gd name="T30" fmla="*/ 181271 w 526"/>
                  <a:gd name="T31" fmla="*/ 74052 h 272"/>
                  <a:gd name="T32" fmla="*/ 152780 w 526"/>
                  <a:gd name="T33" fmla="*/ 68000 h 27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26" h="272">
                    <a:moveTo>
                      <a:pt x="429" y="191"/>
                    </a:moveTo>
                    <a:cubicBezTo>
                      <a:pt x="387" y="160"/>
                      <a:pt x="344" y="128"/>
                      <a:pt x="301" y="97"/>
                    </a:cubicBezTo>
                    <a:cubicBezTo>
                      <a:pt x="291" y="80"/>
                      <a:pt x="280" y="64"/>
                      <a:pt x="270" y="48"/>
                    </a:cubicBezTo>
                    <a:cubicBezTo>
                      <a:pt x="259" y="48"/>
                      <a:pt x="249" y="48"/>
                      <a:pt x="238" y="48"/>
                    </a:cubicBezTo>
                    <a:cubicBezTo>
                      <a:pt x="233" y="53"/>
                      <a:pt x="228" y="59"/>
                      <a:pt x="222" y="64"/>
                    </a:cubicBezTo>
                    <a:cubicBezTo>
                      <a:pt x="228" y="70"/>
                      <a:pt x="233" y="75"/>
                      <a:pt x="238" y="80"/>
                    </a:cubicBezTo>
                    <a:cubicBezTo>
                      <a:pt x="191" y="59"/>
                      <a:pt x="143" y="38"/>
                      <a:pt x="95" y="17"/>
                    </a:cubicBezTo>
                    <a:cubicBezTo>
                      <a:pt x="64" y="11"/>
                      <a:pt x="32" y="6"/>
                      <a:pt x="0" y="0"/>
                    </a:cubicBezTo>
                    <a:cubicBezTo>
                      <a:pt x="0" y="6"/>
                      <a:pt x="0" y="11"/>
                      <a:pt x="0" y="17"/>
                    </a:cubicBezTo>
                    <a:cubicBezTo>
                      <a:pt x="21" y="17"/>
                      <a:pt x="42" y="17"/>
                      <a:pt x="63" y="17"/>
                    </a:cubicBezTo>
                    <a:cubicBezTo>
                      <a:pt x="127" y="48"/>
                      <a:pt x="191" y="80"/>
                      <a:pt x="255" y="112"/>
                    </a:cubicBezTo>
                    <a:cubicBezTo>
                      <a:pt x="255" y="107"/>
                      <a:pt x="255" y="102"/>
                      <a:pt x="255" y="97"/>
                    </a:cubicBezTo>
                    <a:cubicBezTo>
                      <a:pt x="270" y="102"/>
                      <a:pt x="286" y="107"/>
                      <a:pt x="301" y="112"/>
                    </a:cubicBezTo>
                    <a:cubicBezTo>
                      <a:pt x="376" y="165"/>
                      <a:pt x="451" y="218"/>
                      <a:pt x="525" y="271"/>
                    </a:cubicBezTo>
                    <a:cubicBezTo>
                      <a:pt x="525" y="266"/>
                      <a:pt x="525" y="260"/>
                      <a:pt x="525" y="255"/>
                    </a:cubicBezTo>
                    <a:cubicBezTo>
                      <a:pt x="520" y="239"/>
                      <a:pt x="515" y="224"/>
                      <a:pt x="509" y="208"/>
                    </a:cubicBezTo>
                    <a:cubicBezTo>
                      <a:pt x="482" y="202"/>
                      <a:pt x="456" y="197"/>
                      <a:pt x="429" y="191"/>
                    </a:cubicBezTo>
                  </a:path>
                </a:pathLst>
              </a:custGeom>
              <a:grpFill/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55" name="Freeform 162"/>
              <p:cNvSpPr>
                <a:spLocks noChangeArrowheads="1"/>
              </p:cNvSpPr>
              <p:nvPr/>
            </p:nvSpPr>
            <p:spPr bwMode="auto">
              <a:xfrm>
                <a:off x="5461000" y="4645025"/>
                <a:ext cx="4763" cy="4763"/>
              </a:xfrm>
              <a:custGeom>
                <a:avLst/>
                <a:gdLst>
                  <a:gd name="T0" fmla="*/ 4483 w 17"/>
                  <a:gd name="T1" fmla="*/ 0 h 17"/>
                  <a:gd name="T2" fmla="*/ 0 w 17"/>
                  <a:gd name="T3" fmla="*/ 4482 h 17"/>
                  <a:gd name="T4" fmla="*/ 0 w 17"/>
                  <a:gd name="T5" fmla="*/ 4482 h 17"/>
                  <a:gd name="T6" fmla="*/ 4483 w 17"/>
                  <a:gd name="T7" fmla="*/ 0 h 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" h="17">
                    <a:moveTo>
                      <a:pt x="16" y="0"/>
                    </a:moveTo>
                    <a:cubicBezTo>
                      <a:pt x="11" y="5"/>
                      <a:pt x="6" y="11"/>
                      <a:pt x="0" y="16"/>
                    </a:cubicBezTo>
                    <a:cubicBezTo>
                      <a:pt x="6" y="11"/>
                      <a:pt x="11" y="5"/>
                      <a:pt x="16" y="0"/>
                    </a:cubicBezTo>
                  </a:path>
                </a:pathLst>
              </a:custGeom>
              <a:grpFill/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56" name="Freeform 163"/>
              <p:cNvSpPr>
                <a:spLocks noChangeArrowheads="1"/>
              </p:cNvSpPr>
              <p:nvPr/>
            </p:nvSpPr>
            <p:spPr bwMode="auto">
              <a:xfrm>
                <a:off x="5535613" y="4697413"/>
                <a:ext cx="26987" cy="4762"/>
              </a:xfrm>
              <a:custGeom>
                <a:avLst/>
                <a:gdLst>
                  <a:gd name="T0" fmla="*/ 0 w 81"/>
                  <a:gd name="T1" fmla="*/ 0 h 18"/>
                  <a:gd name="T2" fmla="*/ 26655 w 81"/>
                  <a:gd name="T3" fmla="*/ 4497 h 18"/>
                  <a:gd name="T4" fmla="*/ 26655 w 81"/>
                  <a:gd name="T5" fmla="*/ 4497 h 18"/>
                  <a:gd name="T6" fmla="*/ 0 w 81"/>
                  <a:gd name="T7" fmla="*/ 0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1" h="18">
                    <a:moveTo>
                      <a:pt x="0" y="0"/>
                    </a:moveTo>
                    <a:cubicBezTo>
                      <a:pt x="27" y="6"/>
                      <a:pt x="53" y="11"/>
                      <a:pt x="80" y="17"/>
                    </a:cubicBezTo>
                    <a:cubicBezTo>
                      <a:pt x="53" y="11"/>
                      <a:pt x="27" y="6"/>
                      <a:pt x="0" y="0"/>
                    </a:cubicBezTo>
                  </a:path>
                </a:pathLst>
              </a:custGeom>
              <a:grpFill/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57" name="Freeform 164"/>
              <p:cNvSpPr>
                <a:spLocks noChangeArrowheads="1"/>
              </p:cNvSpPr>
              <p:nvPr/>
            </p:nvSpPr>
            <p:spPr bwMode="auto">
              <a:xfrm>
                <a:off x="5305425" y="4576763"/>
                <a:ext cx="55563" cy="15875"/>
              </a:xfrm>
              <a:custGeom>
                <a:avLst/>
                <a:gdLst>
                  <a:gd name="T0" fmla="*/ 50007 w 160"/>
                  <a:gd name="T1" fmla="*/ 15551 h 49"/>
                  <a:gd name="T2" fmla="*/ 55216 w 160"/>
                  <a:gd name="T3" fmla="*/ 5184 h 49"/>
                  <a:gd name="T4" fmla="*/ 0 w 160"/>
                  <a:gd name="T5" fmla="*/ 0 h 49"/>
                  <a:gd name="T6" fmla="*/ 0 w 160"/>
                  <a:gd name="T7" fmla="*/ 5184 h 49"/>
                  <a:gd name="T8" fmla="*/ 33338 w 160"/>
                  <a:gd name="T9" fmla="*/ 15551 h 49"/>
                  <a:gd name="T10" fmla="*/ 50007 w 160"/>
                  <a:gd name="T11" fmla="*/ 15551 h 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0" h="49">
                    <a:moveTo>
                      <a:pt x="144" y="48"/>
                    </a:moveTo>
                    <a:cubicBezTo>
                      <a:pt x="149" y="37"/>
                      <a:pt x="154" y="26"/>
                      <a:pt x="159" y="16"/>
                    </a:cubicBezTo>
                    <a:cubicBezTo>
                      <a:pt x="106" y="11"/>
                      <a:pt x="53" y="5"/>
                      <a:pt x="0" y="0"/>
                    </a:cubicBezTo>
                    <a:cubicBezTo>
                      <a:pt x="0" y="5"/>
                      <a:pt x="0" y="11"/>
                      <a:pt x="0" y="16"/>
                    </a:cubicBezTo>
                    <a:cubicBezTo>
                      <a:pt x="32" y="26"/>
                      <a:pt x="64" y="37"/>
                      <a:pt x="96" y="48"/>
                    </a:cubicBezTo>
                    <a:cubicBezTo>
                      <a:pt x="112" y="48"/>
                      <a:pt x="128" y="48"/>
                      <a:pt x="144" y="48"/>
                    </a:cubicBezTo>
                  </a:path>
                </a:pathLst>
              </a:custGeom>
              <a:grpFill/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58" name="Freeform 165"/>
              <p:cNvSpPr>
                <a:spLocks noChangeArrowheads="1"/>
              </p:cNvSpPr>
              <p:nvPr/>
            </p:nvSpPr>
            <p:spPr bwMode="auto">
              <a:xfrm>
                <a:off x="5421313" y="4664075"/>
                <a:ext cx="50800" cy="15875"/>
              </a:xfrm>
              <a:custGeom>
                <a:avLst/>
                <a:gdLst>
                  <a:gd name="T0" fmla="*/ 0 w 145"/>
                  <a:gd name="T1" fmla="*/ 5066 h 47"/>
                  <a:gd name="T2" fmla="*/ 50450 w 145"/>
                  <a:gd name="T3" fmla="*/ 15537 h 47"/>
                  <a:gd name="T4" fmla="*/ 5606 w 145"/>
                  <a:gd name="T5" fmla="*/ 0 h 47"/>
                  <a:gd name="T6" fmla="*/ 0 w 145"/>
                  <a:gd name="T7" fmla="*/ 5066 h 4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7">
                    <a:moveTo>
                      <a:pt x="0" y="15"/>
                    </a:moveTo>
                    <a:cubicBezTo>
                      <a:pt x="48" y="25"/>
                      <a:pt x="96" y="36"/>
                      <a:pt x="144" y="46"/>
                    </a:cubicBezTo>
                    <a:cubicBezTo>
                      <a:pt x="101" y="31"/>
                      <a:pt x="58" y="15"/>
                      <a:pt x="16" y="0"/>
                    </a:cubicBezTo>
                    <a:cubicBezTo>
                      <a:pt x="10" y="5"/>
                      <a:pt x="5" y="10"/>
                      <a:pt x="0" y="15"/>
                    </a:cubicBezTo>
                  </a:path>
                </a:pathLst>
              </a:custGeom>
              <a:grpFill/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59" name="Freeform 166"/>
              <p:cNvSpPr>
                <a:spLocks noChangeArrowheads="1"/>
              </p:cNvSpPr>
              <p:nvPr/>
            </p:nvSpPr>
            <p:spPr bwMode="auto">
              <a:xfrm>
                <a:off x="5259388" y="4622800"/>
                <a:ext cx="22225" cy="9525"/>
              </a:xfrm>
              <a:custGeom>
                <a:avLst/>
                <a:gdLst>
                  <a:gd name="T0" fmla="*/ 0 w 64"/>
                  <a:gd name="T1" fmla="*/ 0 h 33"/>
                  <a:gd name="T2" fmla="*/ 0 w 64"/>
                  <a:gd name="T3" fmla="*/ 9236 h 33"/>
                  <a:gd name="T4" fmla="*/ 21878 w 64"/>
                  <a:gd name="T5" fmla="*/ 0 h 33"/>
                  <a:gd name="T6" fmla="*/ 11113 w 64"/>
                  <a:gd name="T7" fmla="*/ 0 h 33"/>
                  <a:gd name="T8" fmla="*/ 0 w 64"/>
                  <a:gd name="T9" fmla="*/ 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" h="33">
                    <a:moveTo>
                      <a:pt x="0" y="0"/>
                    </a:moveTo>
                    <a:cubicBezTo>
                      <a:pt x="0" y="11"/>
                      <a:pt x="0" y="21"/>
                      <a:pt x="0" y="32"/>
                    </a:cubicBezTo>
                    <a:cubicBezTo>
                      <a:pt x="21" y="21"/>
                      <a:pt x="42" y="11"/>
                      <a:pt x="63" y="0"/>
                    </a:cubicBezTo>
                    <a:cubicBezTo>
                      <a:pt x="53" y="0"/>
                      <a:pt x="42" y="0"/>
                      <a:pt x="32" y="0"/>
                    </a:cubicBezTo>
                    <a:cubicBezTo>
                      <a:pt x="21" y="0"/>
                      <a:pt x="11" y="0"/>
                      <a:pt x="0" y="0"/>
                    </a:cubicBezTo>
                  </a:path>
                </a:pathLst>
              </a:custGeom>
              <a:grpFill/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60" name="Freeform 167"/>
              <p:cNvSpPr>
                <a:spLocks noChangeArrowheads="1"/>
              </p:cNvSpPr>
              <p:nvPr/>
            </p:nvSpPr>
            <p:spPr bwMode="auto">
              <a:xfrm>
                <a:off x="5099050" y="4456113"/>
                <a:ext cx="50800" cy="44450"/>
              </a:xfrm>
              <a:custGeom>
                <a:avLst/>
                <a:gdLst>
                  <a:gd name="T0" fmla="*/ 0 w 145"/>
                  <a:gd name="T1" fmla="*/ 0 h 128"/>
                  <a:gd name="T2" fmla="*/ 50450 w 145"/>
                  <a:gd name="T3" fmla="*/ 44103 h 128"/>
                  <a:gd name="T4" fmla="*/ 39239 w 145"/>
                  <a:gd name="T5" fmla="*/ 32990 h 128"/>
                  <a:gd name="T6" fmla="*/ 50450 w 145"/>
                  <a:gd name="T7" fmla="*/ 32990 h 128"/>
                  <a:gd name="T8" fmla="*/ 22422 w 145"/>
                  <a:gd name="T9" fmla="*/ 10765 h 128"/>
                  <a:gd name="T10" fmla="*/ 0 w 145"/>
                  <a:gd name="T11" fmla="*/ 0 h 1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5" h="128">
                    <a:moveTo>
                      <a:pt x="0" y="0"/>
                    </a:moveTo>
                    <a:cubicBezTo>
                      <a:pt x="48" y="42"/>
                      <a:pt x="96" y="85"/>
                      <a:pt x="144" y="127"/>
                    </a:cubicBezTo>
                    <a:cubicBezTo>
                      <a:pt x="133" y="117"/>
                      <a:pt x="122" y="106"/>
                      <a:pt x="112" y="95"/>
                    </a:cubicBezTo>
                    <a:cubicBezTo>
                      <a:pt x="122" y="95"/>
                      <a:pt x="133" y="95"/>
                      <a:pt x="144" y="95"/>
                    </a:cubicBezTo>
                    <a:cubicBezTo>
                      <a:pt x="117" y="74"/>
                      <a:pt x="91" y="52"/>
                      <a:pt x="64" y="31"/>
                    </a:cubicBezTo>
                    <a:cubicBezTo>
                      <a:pt x="43" y="21"/>
                      <a:pt x="21" y="10"/>
                      <a:pt x="0" y="0"/>
                    </a:cubicBezTo>
                  </a:path>
                </a:pathLst>
              </a:custGeom>
              <a:grpFill/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61" name="Freeform 168"/>
              <p:cNvSpPr>
                <a:spLocks noChangeArrowheads="1"/>
              </p:cNvSpPr>
              <p:nvPr/>
            </p:nvSpPr>
            <p:spPr bwMode="auto">
              <a:xfrm>
                <a:off x="5048250" y="4291013"/>
                <a:ext cx="50800" cy="44450"/>
              </a:xfrm>
              <a:custGeom>
                <a:avLst/>
                <a:gdLst>
                  <a:gd name="T0" fmla="*/ 33514 w 144"/>
                  <a:gd name="T1" fmla="*/ 22053 h 129"/>
                  <a:gd name="T2" fmla="*/ 27869 w 144"/>
                  <a:gd name="T3" fmla="*/ 11026 h 129"/>
                  <a:gd name="T4" fmla="*/ 22578 w 144"/>
                  <a:gd name="T5" fmla="*/ 11026 h 129"/>
                  <a:gd name="T6" fmla="*/ 16933 w 144"/>
                  <a:gd name="T7" fmla="*/ 0 h 129"/>
                  <a:gd name="T8" fmla="*/ 11289 w 144"/>
                  <a:gd name="T9" fmla="*/ 16540 h 129"/>
                  <a:gd name="T10" fmla="*/ 0 w 144"/>
                  <a:gd name="T11" fmla="*/ 22053 h 129"/>
                  <a:gd name="T12" fmla="*/ 16933 w 144"/>
                  <a:gd name="T13" fmla="*/ 33079 h 129"/>
                  <a:gd name="T14" fmla="*/ 22578 w 144"/>
                  <a:gd name="T15" fmla="*/ 27566 h 129"/>
                  <a:gd name="T16" fmla="*/ 22578 w 144"/>
                  <a:gd name="T17" fmla="*/ 38592 h 129"/>
                  <a:gd name="T18" fmla="*/ 39511 w 144"/>
                  <a:gd name="T19" fmla="*/ 44105 h 129"/>
                  <a:gd name="T20" fmla="*/ 50447 w 144"/>
                  <a:gd name="T21" fmla="*/ 38592 h 129"/>
                  <a:gd name="T22" fmla="*/ 33514 w 144"/>
                  <a:gd name="T23" fmla="*/ 22053 h 12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29">
                    <a:moveTo>
                      <a:pt x="95" y="64"/>
                    </a:moveTo>
                    <a:cubicBezTo>
                      <a:pt x="90" y="53"/>
                      <a:pt x="85" y="42"/>
                      <a:pt x="79" y="32"/>
                    </a:cubicBezTo>
                    <a:cubicBezTo>
                      <a:pt x="74" y="32"/>
                      <a:pt x="69" y="32"/>
                      <a:pt x="64" y="32"/>
                    </a:cubicBezTo>
                    <a:cubicBezTo>
                      <a:pt x="58" y="21"/>
                      <a:pt x="53" y="11"/>
                      <a:pt x="48" y="0"/>
                    </a:cubicBezTo>
                    <a:cubicBezTo>
                      <a:pt x="43" y="16"/>
                      <a:pt x="37" y="32"/>
                      <a:pt x="32" y="48"/>
                    </a:cubicBezTo>
                    <a:cubicBezTo>
                      <a:pt x="22" y="53"/>
                      <a:pt x="11" y="59"/>
                      <a:pt x="0" y="64"/>
                    </a:cubicBezTo>
                    <a:cubicBezTo>
                      <a:pt x="16" y="75"/>
                      <a:pt x="32" y="85"/>
                      <a:pt x="48" y="96"/>
                    </a:cubicBezTo>
                    <a:cubicBezTo>
                      <a:pt x="53" y="90"/>
                      <a:pt x="58" y="85"/>
                      <a:pt x="64" y="80"/>
                    </a:cubicBezTo>
                    <a:cubicBezTo>
                      <a:pt x="64" y="91"/>
                      <a:pt x="64" y="101"/>
                      <a:pt x="64" y="112"/>
                    </a:cubicBezTo>
                    <a:cubicBezTo>
                      <a:pt x="80" y="117"/>
                      <a:pt x="96" y="122"/>
                      <a:pt x="112" y="128"/>
                    </a:cubicBezTo>
                    <a:cubicBezTo>
                      <a:pt x="122" y="122"/>
                      <a:pt x="133" y="117"/>
                      <a:pt x="143" y="112"/>
                    </a:cubicBezTo>
                    <a:cubicBezTo>
                      <a:pt x="127" y="96"/>
                      <a:pt x="111" y="80"/>
                      <a:pt x="95" y="64"/>
                    </a:cubicBezTo>
                  </a:path>
                </a:pathLst>
              </a:custGeom>
              <a:grpFill/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62" name="Freeform 169"/>
              <p:cNvSpPr>
                <a:spLocks noChangeArrowheads="1"/>
              </p:cNvSpPr>
              <p:nvPr/>
            </p:nvSpPr>
            <p:spPr bwMode="auto">
              <a:xfrm>
                <a:off x="5300663" y="4600575"/>
                <a:ext cx="101600" cy="15875"/>
              </a:xfrm>
              <a:custGeom>
                <a:avLst/>
                <a:gdLst>
                  <a:gd name="T0" fmla="*/ 84254 w 287"/>
                  <a:gd name="T1" fmla="*/ 15551 h 49"/>
                  <a:gd name="T2" fmla="*/ 101246 w 287"/>
                  <a:gd name="T3" fmla="*/ 15551 h 49"/>
                  <a:gd name="T4" fmla="*/ 39295 w 287"/>
                  <a:gd name="T5" fmla="*/ 10367 h 49"/>
                  <a:gd name="T6" fmla="*/ 22302 w 287"/>
                  <a:gd name="T7" fmla="*/ 0 h 49"/>
                  <a:gd name="T8" fmla="*/ 22302 w 287"/>
                  <a:gd name="T9" fmla="*/ 5184 h 49"/>
                  <a:gd name="T10" fmla="*/ 0 w 287"/>
                  <a:gd name="T11" fmla="*/ 5184 h 49"/>
                  <a:gd name="T12" fmla="*/ 33631 w 287"/>
                  <a:gd name="T13" fmla="*/ 15551 h 49"/>
                  <a:gd name="T14" fmla="*/ 84254 w 287"/>
                  <a:gd name="T15" fmla="*/ 15551 h 4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87" h="49">
                    <a:moveTo>
                      <a:pt x="238" y="48"/>
                    </a:moveTo>
                    <a:cubicBezTo>
                      <a:pt x="254" y="48"/>
                      <a:pt x="270" y="48"/>
                      <a:pt x="286" y="48"/>
                    </a:cubicBezTo>
                    <a:cubicBezTo>
                      <a:pt x="228" y="43"/>
                      <a:pt x="170" y="37"/>
                      <a:pt x="111" y="32"/>
                    </a:cubicBezTo>
                    <a:cubicBezTo>
                      <a:pt x="95" y="21"/>
                      <a:pt x="79" y="11"/>
                      <a:pt x="63" y="0"/>
                    </a:cubicBezTo>
                    <a:cubicBezTo>
                      <a:pt x="63" y="5"/>
                      <a:pt x="63" y="10"/>
                      <a:pt x="63" y="16"/>
                    </a:cubicBezTo>
                    <a:cubicBezTo>
                      <a:pt x="42" y="16"/>
                      <a:pt x="21" y="16"/>
                      <a:pt x="0" y="16"/>
                    </a:cubicBezTo>
                    <a:cubicBezTo>
                      <a:pt x="32" y="26"/>
                      <a:pt x="63" y="37"/>
                      <a:pt x="95" y="48"/>
                    </a:cubicBezTo>
                    <a:cubicBezTo>
                      <a:pt x="143" y="48"/>
                      <a:pt x="191" y="48"/>
                      <a:pt x="238" y="48"/>
                    </a:cubicBezTo>
                  </a:path>
                </a:pathLst>
              </a:custGeom>
              <a:grpFill/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</p:grpSp>
        <p:sp>
          <p:nvSpPr>
            <p:cNvPr id="30" name="Freeform 176"/>
            <p:cNvSpPr>
              <a:spLocks noChangeArrowheads="1"/>
            </p:cNvSpPr>
            <p:nvPr/>
          </p:nvSpPr>
          <p:spPr bwMode="auto">
            <a:xfrm>
              <a:off x="4756150" y="3408363"/>
              <a:ext cx="806450" cy="377825"/>
            </a:xfrm>
            <a:custGeom>
              <a:avLst/>
              <a:gdLst>
                <a:gd name="T0" fmla="*/ 228722 w 2246"/>
                <a:gd name="T1" fmla="*/ 354839 h 1052"/>
                <a:gd name="T2" fmla="*/ 285812 w 2246"/>
                <a:gd name="T3" fmla="*/ 360227 h 1052"/>
                <a:gd name="T4" fmla="*/ 348648 w 2246"/>
                <a:gd name="T5" fmla="*/ 342988 h 1052"/>
                <a:gd name="T6" fmla="*/ 354393 w 2246"/>
                <a:gd name="T7" fmla="*/ 303122 h 1052"/>
                <a:gd name="T8" fmla="*/ 371628 w 2246"/>
                <a:gd name="T9" fmla="*/ 314615 h 1052"/>
                <a:gd name="T10" fmla="*/ 451339 w 2246"/>
                <a:gd name="T11" fmla="*/ 325748 h 1052"/>
                <a:gd name="T12" fmla="*/ 525665 w 2246"/>
                <a:gd name="T13" fmla="*/ 337600 h 1052"/>
                <a:gd name="T14" fmla="*/ 577369 w 2246"/>
                <a:gd name="T15" fmla="*/ 348734 h 1052"/>
                <a:gd name="T16" fmla="*/ 611839 w 2246"/>
                <a:gd name="T17" fmla="*/ 325748 h 1052"/>
                <a:gd name="T18" fmla="*/ 703041 w 2246"/>
                <a:gd name="T19" fmla="*/ 303122 h 1052"/>
                <a:gd name="T20" fmla="*/ 749000 w 2246"/>
                <a:gd name="T21" fmla="*/ 257510 h 1052"/>
                <a:gd name="T22" fmla="*/ 800346 w 2246"/>
                <a:gd name="T23" fmla="*/ 205793 h 1052"/>
                <a:gd name="T24" fmla="*/ 737510 w 2246"/>
                <a:gd name="T25" fmla="*/ 171673 h 1052"/>
                <a:gd name="T26" fmla="*/ 686165 w 2246"/>
                <a:gd name="T27" fmla="*/ 160181 h 1052"/>
                <a:gd name="T28" fmla="*/ 674675 w 2246"/>
                <a:gd name="T29" fmla="*/ 142941 h 1052"/>
                <a:gd name="T30" fmla="*/ 674675 w 2246"/>
                <a:gd name="T31" fmla="*/ 126061 h 1052"/>
                <a:gd name="T32" fmla="*/ 634460 w 2246"/>
                <a:gd name="T33" fmla="*/ 119956 h 1052"/>
                <a:gd name="T34" fmla="*/ 565879 w 2246"/>
                <a:gd name="T35" fmla="*/ 97329 h 1052"/>
                <a:gd name="T36" fmla="*/ 554389 w 2246"/>
                <a:gd name="T37" fmla="*/ 137195 h 1052"/>
                <a:gd name="T38" fmla="*/ 503044 w 2246"/>
                <a:gd name="T39" fmla="*/ 103076 h 1052"/>
                <a:gd name="T40" fmla="*/ 503044 w 2246"/>
                <a:gd name="T41" fmla="*/ 57464 h 1052"/>
                <a:gd name="T42" fmla="*/ 463188 w 2246"/>
                <a:gd name="T43" fmla="*/ 68598 h 1052"/>
                <a:gd name="T44" fmla="*/ 440208 w 2246"/>
                <a:gd name="T45" fmla="*/ 45612 h 1052"/>
                <a:gd name="T46" fmla="*/ 377014 w 2246"/>
                <a:gd name="T47" fmla="*/ 11493 h 1052"/>
                <a:gd name="T48" fmla="*/ 342903 w 2246"/>
                <a:gd name="T49" fmla="*/ 28732 h 1052"/>
                <a:gd name="T50" fmla="*/ 319923 w 2246"/>
                <a:gd name="T51" fmla="*/ 28732 h 1052"/>
                <a:gd name="T52" fmla="*/ 314537 w 2246"/>
                <a:gd name="T53" fmla="*/ 34478 h 1052"/>
                <a:gd name="T54" fmla="*/ 296943 w 2246"/>
                <a:gd name="T55" fmla="*/ 17239 h 1052"/>
                <a:gd name="T56" fmla="*/ 257446 w 2246"/>
                <a:gd name="T57" fmla="*/ 0 h 1052"/>
                <a:gd name="T58" fmla="*/ 268577 w 2246"/>
                <a:gd name="T59" fmla="*/ 22986 h 1052"/>
                <a:gd name="T60" fmla="*/ 171272 w 2246"/>
                <a:gd name="T61" fmla="*/ 51358 h 1052"/>
                <a:gd name="T62" fmla="*/ 160141 w 2246"/>
                <a:gd name="T63" fmla="*/ 68598 h 1052"/>
                <a:gd name="T64" fmla="*/ 142906 w 2246"/>
                <a:gd name="T65" fmla="*/ 68598 h 1052"/>
                <a:gd name="T66" fmla="*/ 125671 w 2246"/>
                <a:gd name="T67" fmla="*/ 80090 h 1052"/>
                <a:gd name="T68" fmla="*/ 103050 w 2246"/>
                <a:gd name="T69" fmla="*/ 97329 h 1052"/>
                <a:gd name="T70" fmla="*/ 45601 w 2246"/>
                <a:gd name="T71" fmla="*/ 97329 h 1052"/>
                <a:gd name="T72" fmla="*/ 22980 w 2246"/>
                <a:gd name="T73" fmla="*/ 131808 h 1052"/>
                <a:gd name="T74" fmla="*/ 0 w 2246"/>
                <a:gd name="T75" fmla="*/ 108822 h 1052"/>
                <a:gd name="T76" fmla="*/ 51705 w 2246"/>
                <a:gd name="T77" fmla="*/ 171673 h 1052"/>
                <a:gd name="T78" fmla="*/ 68222 w 2246"/>
                <a:gd name="T79" fmla="*/ 245658 h 1052"/>
                <a:gd name="T80" fmla="*/ 131416 w 2246"/>
                <a:gd name="T81" fmla="*/ 286242 h 1052"/>
                <a:gd name="T82" fmla="*/ 171272 w 2246"/>
                <a:gd name="T83" fmla="*/ 314615 h 1052"/>
                <a:gd name="T84" fmla="*/ 182762 w 2246"/>
                <a:gd name="T85" fmla="*/ 314615 h 10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246" h="1052">
                  <a:moveTo>
                    <a:pt x="509" y="876"/>
                  </a:moveTo>
                  <a:cubicBezTo>
                    <a:pt x="536" y="902"/>
                    <a:pt x="562" y="929"/>
                    <a:pt x="589" y="955"/>
                  </a:cubicBezTo>
                  <a:cubicBezTo>
                    <a:pt x="605" y="966"/>
                    <a:pt x="621" y="977"/>
                    <a:pt x="637" y="988"/>
                  </a:cubicBezTo>
                  <a:cubicBezTo>
                    <a:pt x="647" y="998"/>
                    <a:pt x="658" y="1009"/>
                    <a:pt x="669" y="1019"/>
                  </a:cubicBezTo>
                  <a:cubicBezTo>
                    <a:pt x="701" y="1030"/>
                    <a:pt x="733" y="1041"/>
                    <a:pt x="764" y="1051"/>
                  </a:cubicBezTo>
                  <a:cubicBezTo>
                    <a:pt x="775" y="1035"/>
                    <a:pt x="785" y="1019"/>
                    <a:pt x="796" y="1003"/>
                  </a:cubicBezTo>
                  <a:cubicBezTo>
                    <a:pt x="823" y="1014"/>
                    <a:pt x="849" y="1024"/>
                    <a:pt x="876" y="1035"/>
                  </a:cubicBezTo>
                  <a:cubicBezTo>
                    <a:pt x="886" y="1009"/>
                    <a:pt x="897" y="982"/>
                    <a:pt x="907" y="955"/>
                  </a:cubicBezTo>
                  <a:cubicBezTo>
                    <a:pt x="929" y="955"/>
                    <a:pt x="950" y="955"/>
                    <a:pt x="971" y="955"/>
                  </a:cubicBezTo>
                  <a:cubicBezTo>
                    <a:pt x="977" y="918"/>
                    <a:pt x="982" y="881"/>
                    <a:pt x="987" y="844"/>
                  </a:cubicBezTo>
                  <a:cubicBezTo>
                    <a:pt x="987" y="849"/>
                    <a:pt x="987" y="854"/>
                    <a:pt x="987" y="860"/>
                  </a:cubicBezTo>
                  <a:cubicBezTo>
                    <a:pt x="998" y="860"/>
                    <a:pt x="1008" y="860"/>
                    <a:pt x="1019" y="860"/>
                  </a:cubicBezTo>
                  <a:cubicBezTo>
                    <a:pt x="1024" y="865"/>
                    <a:pt x="1030" y="871"/>
                    <a:pt x="1035" y="876"/>
                  </a:cubicBezTo>
                  <a:cubicBezTo>
                    <a:pt x="1046" y="871"/>
                    <a:pt x="1056" y="865"/>
                    <a:pt x="1067" y="860"/>
                  </a:cubicBezTo>
                  <a:cubicBezTo>
                    <a:pt x="1114" y="881"/>
                    <a:pt x="1162" y="902"/>
                    <a:pt x="1210" y="924"/>
                  </a:cubicBezTo>
                  <a:cubicBezTo>
                    <a:pt x="1226" y="918"/>
                    <a:pt x="1241" y="913"/>
                    <a:pt x="1257" y="907"/>
                  </a:cubicBezTo>
                  <a:cubicBezTo>
                    <a:pt x="1284" y="929"/>
                    <a:pt x="1311" y="950"/>
                    <a:pt x="1337" y="971"/>
                  </a:cubicBezTo>
                  <a:cubicBezTo>
                    <a:pt x="1375" y="971"/>
                    <a:pt x="1412" y="971"/>
                    <a:pt x="1449" y="971"/>
                  </a:cubicBezTo>
                  <a:cubicBezTo>
                    <a:pt x="1454" y="961"/>
                    <a:pt x="1459" y="950"/>
                    <a:pt x="1464" y="940"/>
                  </a:cubicBezTo>
                  <a:cubicBezTo>
                    <a:pt x="1486" y="945"/>
                    <a:pt x="1507" y="950"/>
                    <a:pt x="1528" y="955"/>
                  </a:cubicBezTo>
                  <a:cubicBezTo>
                    <a:pt x="1534" y="961"/>
                    <a:pt x="1539" y="966"/>
                    <a:pt x="1544" y="971"/>
                  </a:cubicBezTo>
                  <a:cubicBezTo>
                    <a:pt x="1566" y="971"/>
                    <a:pt x="1587" y="971"/>
                    <a:pt x="1608" y="971"/>
                  </a:cubicBezTo>
                  <a:cubicBezTo>
                    <a:pt x="1614" y="987"/>
                    <a:pt x="1619" y="1003"/>
                    <a:pt x="1624" y="1019"/>
                  </a:cubicBezTo>
                  <a:cubicBezTo>
                    <a:pt x="1635" y="998"/>
                    <a:pt x="1645" y="976"/>
                    <a:pt x="1656" y="955"/>
                  </a:cubicBezTo>
                  <a:cubicBezTo>
                    <a:pt x="1672" y="939"/>
                    <a:pt x="1688" y="923"/>
                    <a:pt x="1704" y="907"/>
                  </a:cubicBezTo>
                  <a:cubicBezTo>
                    <a:pt x="1746" y="918"/>
                    <a:pt x="1789" y="929"/>
                    <a:pt x="1831" y="940"/>
                  </a:cubicBezTo>
                  <a:cubicBezTo>
                    <a:pt x="1868" y="924"/>
                    <a:pt x="1906" y="907"/>
                    <a:pt x="1943" y="891"/>
                  </a:cubicBezTo>
                  <a:cubicBezTo>
                    <a:pt x="1948" y="875"/>
                    <a:pt x="1953" y="859"/>
                    <a:pt x="1958" y="844"/>
                  </a:cubicBezTo>
                  <a:cubicBezTo>
                    <a:pt x="1974" y="838"/>
                    <a:pt x="1990" y="833"/>
                    <a:pt x="2006" y="828"/>
                  </a:cubicBezTo>
                  <a:cubicBezTo>
                    <a:pt x="2016" y="796"/>
                    <a:pt x="2027" y="765"/>
                    <a:pt x="2037" y="733"/>
                  </a:cubicBezTo>
                  <a:cubicBezTo>
                    <a:pt x="2054" y="728"/>
                    <a:pt x="2070" y="722"/>
                    <a:pt x="2086" y="717"/>
                  </a:cubicBezTo>
                  <a:cubicBezTo>
                    <a:pt x="2107" y="695"/>
                    <a:pt x="2128" y="674"/>
                    <a:pt x="2150" y="653"/>
                  </a:cubicBezTo>
                  <a:cubicBezTo>
                    <a:pt x="2182" y="647"/>
                    <a:pt x="2213" y="642"/>
                    <a:pt x="2245" y="637"/>
                  </a:cubicBezTo>
                  <a:cubicBezTo>
                    <a:pt x="2240" y="615"/>
                    <a:pt x="2234" y="594"/>
                    <a:pt x="2229" y="573"/>
                  </a:cubicBezTo>
                  <a:cubicBezTo>
                    <a:pt x="2208" y="568"/>
                    <a:pt x="2186" y="563"/>
                    <a:pt x="2165" y="557"/>
                  </a:cubicBezTo>
                  <a:cubicBezTo>
                    <a:pt x="2160" y="531"/>
                    <a:pt x="2155" y="505"/>
                    <a:pt x="2150" y="478"/>
                  </a:cubicBezTo>
                  <a:cubicBezTo>
                    <a:pt x="2118" y="478"/>
                    <a:pt x="2086" y="478"/>
                    <a:pt x="2054" y="478"/>
                  </a:cubicBezTo>
                  <a:cubicBezTo>
                    <a:pt x="2028" y="457"/>
                    <a:pt x="2001" y="436"/>
                    <a:pt x="1974" y="414"/>
                  </a:cubicBezTo>
                  <a:cubicBezTo>
                    <a:pt x="1974" y="420"/>
                    <a:pt x="1974" y="425"/>
                    <a:pt x="1974" y="430"/>
                  </a:cubicBezTo>
                  <a:cubicBezTo>
                    <a:pt x="1953" y="435"/>
                    <a:pt x="1932" y="441"/>
                    <a:pt x="1911" y="446"/>
                  </a:cubicBezTo>
                  <a:cubicBezTo>
                    <a:pt x="1900" y="430"/>
                    <a:pt x="1889" y="414"/>
                    <a:pt x="1879" y="398"/>
                  </a:cubicBezTo>
                  <a:cubicBezTo>
                    <a:pt x="1868" y="398"/>
                    <a:pt x="1857" y="398"/>
                    <a:pt x="1847" y="398"/>
                  </a:cubicBezTo>
                  <a:cubicBezTo>
                    <a:pt x="1836" y="388"/>
                    <a:pt x="1826" y="377"/>
                    <a:pt x="1815" y="367"/>
                  </a:cubicBezTo>
                  <a:cubicBezTo>
                    <a:pt x="1836" y="361"/>
                    <a:pt x="1858" y="356"/>
                    <a:pt x="1879" y="351"/>
                  </a:cubicBezTo>
                  <a:cubicBezTo>
                    <a:pt x="1874" y="335"/>
                    <a:pt x="1868" y="319"/>
                    <a:pt x="1863" y="303"/>
                  </a:cubicBezTo>
                  <a:cubicBezTo>
                    <a:pt x="1852" y="313"/>
                    <a:pt x="1842" y="324"/>
                    <a:pt x="1831" y="334"/>
                  </a:cubicBezTo>
                  <a:cubicBezTo>
                    <a:pt x="1810" y="334"/>
                    <a:pt x="1789" y="334"/>
                    <a:pt x="1767" y="334"/>
                  </a:cubicBezTo>
                  <a:cubicBezTo>
                    <a:pt x="1741" y="313"/>
                    <a:pt x="1714" y="292"/>
                    <a:pt x="1687" y="271"/>
                  </a:cubicBezTo>
                  <a:cubicBezTo>
                    <a:pt x="1656" y="265"/>
                    <a:pt x="1624" y="260"/>
                    <a:pt x="1592" y="254"/>
                  </a:cubicBezTo>
                  <a:cubicBezTo>
                    <a:pt x="1587" y="260"/>
                    <a:pt x="1581" y="265"/>
                    <a:pt x="1576" y="271"/>
                  </a:cubicBezTo>
                  <a:cubicBezTo>
                    <a:pt x="1592" y="297"/>
                    <a:pt x="1608" y="324"/>
                    <a:pt x="1624" y="351"/>
                  </a:cubicBezTo>
                  <a:cubicBezTo>
                    <a:pt x="1608" y="351"/>
                    <a:pt x="1592" y="351"/>
                    <a:pt x="1576" y="351"/>
                  </a:cubicBezTo>
                  <a:cubicBezTo>
                    <a:pt x="1565" y="361"/>
                    <a:pt x="1555" y="372"/>
                    <a:pt x="1544" y="382"/>
                  </a:cubicBezTo>
                  <a:cubicBezTo>
                    <a:pt x="1539" y="387"/>
                    <a:pt x="1534" y="393"/>
                    <a:pt x="1528" y="398"/>
                  </a:cubicBezTo>
                  <a:cubicBezTo>
                    <a:pt x="1518" y="398"/>
                    <a:pt x="1507" y="398"/>
                    <a:pt x="1497" y="398"/>
                  </a:cubicBezTo>
                  <a:cubicBezTo>
                    <a:pt x="1465" y="361"/>
                    <a:pt x="1433" y="324"/>
                    <a:pt x="1401" y="287"/>
                  </a:cubicBezTo>
                  <a:cubicBezTo>
                    <a:pt x="1385" y="276"/>
                    <a:pt x="1369" y="265"/>
                    <a:pt x="1354" y="254"/>
                  </a:cubicBezTo>
                  <a:cubicBezTo>
                    <a:pt x="1380" y="238"/>
                    <a:pt x="1406" y="223"/>
                    <a:pt x="1433" y="207"/>
                  </a:cubicBezTo>
                  <a:cubicBezTo>
                    <a:pt x="1422" y="191"/>
                    <a:pt x="1412" y="175"/>
                    <a:pt x="1401" y="160"/>
                  </a:cubicBezTo>
                  <a:cubicBezTo>
                    <a:pt x="1375" y="160"/>
                    <a:pt x="1348" y="160"/>
                    <a:pt x="1321" y="160"/>
                  </a:cubicBezTo>
                  <a:cubicBezTo>
                    <a:pt x="1316" y="165"/>
                    <a:pt x="1311" y="170"/>
                    <a:pt x="1306" y="175"/>
                  </a:cubicBezTo>
                  <a:cubicBezTo>
                    <a:pt x="1301" y="181"/>
                    <a:pt x="1295" y="186"/>
                    <a:pt x="1290" y="191"/>
                  </a:cubicBezTo>
                  <a:cubicBezTo>
                    <a:pt x="1284" y="175"/>
                    <a:pt x="1279" y="159"/>
                    <a:pt x="1274" y="143"/>
                  </a:cubicBezTo>
                  <a:cubicBezTo>
                    <a:pt x="1263" y="148"/>
                    <a:pt x="1253" y="154"/>
                    <a:pt x="1242" y="160"/>
                  </a:cubicBezTo>
                  <a:cubicBezTo>
                    <a:pt x="1237" y="149"/>
                    <a:pt x="1231" y="138"/>
                    <a:pt x="1226" y="127"/>
                  </a:cubicBezTo>
                  <a:cubicBezTo>
                    <a:pt x="1184" y="117"/>
                    <a:pt x="1141" y="106"/>
                    <a:pt x="1099" y="96"/>
                  </a:cubicBezTo>
                  <a:cubicBezTo>
                    <a:pt x="1088" y="101"/>
                    <a:pt x="1077" y="106"/>
                    <a:pt x="1067" y="111"/>
                  </a:cubicBezTo>
                  <a:cubicBezTo>
                    <a:pt x="1061" y="85"/>
                    <a:pt x="1056" y="58"/>
                    <a:pt x="1050" y="32"/>
                  </a:cubicBezTo>
                  <a:cubicBezTo>
                    <a:pt x="1035" y="27"/>
                    <a:pt x="1019" y="21"/>
                    <a:pt x="1003" y="16"/>
                  </a:cubicBezTo>
                  <a:cubicBezTo>
                    <a:pt x="981" y="16"/>
                    <a:pt x="960" y="16"/>
                    <a:pt x="939" y="16"/>
                  </a:cubicBezTo>
                  <a:cubicBezTo>
                    <a:pt x="944" y="37"/>
                    <a:pt x="950" y="58"/>
                    <a:pt x="955" y="80"/>
                  </a:cubicBezTo>
                  <a:cubicBezTo>
                    <a:pt x="934" y="80"/>
                    <a:pt x="912" y="80"/>
                    <a:pt x="891" y="80"/>
                  </a:cubicBezTo>
                  <a:cubicBezTo>
                    <a:pt x="886" y="85"/>
                    <a:pt x="881" y="91"/>
                    <a:pt x="876" y="96"/>
                  </a:cubicBezTo>
                  <a:cubicBezTo>
                    <a:pt x="860" y="91"/>
                    <a:pt x="844" y="85"/>
                    <a:pt x="827" y="80"/>
                  </a:cubicBezTo>
                  <a:cubicBezTo>
                    <a:pt x="827" y="69"/>
                    <a:pt x="827" y="59"/>
                    <a:pt x="827" y="48"/>
                  </a:cubicBezTo>
                  <a:cubicBezTo>
                    <a:pt x="822" y="48"/>
                    <a:pt x="817" y="48"/>
                    <a:pt x="812" y="48"/>
                  </a:cubicBezTo>
                  <a:cubicBezTo>
                    <a:pt x="812" y="37"/>
                    <a:pt x="812" y="27"/>
                    <a:pt x="812" y="16"/>
                  </a:cubicBezTo>
                  <a:cubicBezTo>
                    <a:pt x="780" y="11"/>
                    <a:pt x="748" y="5"/>
                    <a:pt x="717" y="0"/>
                  </a:cubicBezTo>
                  <a:cubicBezTo>
                    <a:pt x="711" y="11"/>
                    <a:pt x="706" y="21"/>
                    <a:pt x="700" y="32"/>
                  </a:cubicBezTo>
                  <a:cubicBezTo>
                    <a:pt x="716" y="37"/>
                    <a:pt x="732" y="43"/>
                    <a:pt x="748" y="48"/>
                  </a:cubicBezTo>
                  <a:cubicBezTo>
                    <a:pt x="748" y="53"/>
                    <a:pt x="748" y="58"/>
                    <a:pt x="748" y="64"/>
                  </a:cubicBezTo>
                  <a:cubicBezTo>
                    <a:pt x="695" y="79"/>
                    <a:pt x="642" y="95"/>
                    <a:pt x="589" y="111"/>
                  </a:cubicBezTo>
                  <a:cubicBezTo>
                    <a:pt x="584" y="122"/>
                    <a:pt x="578" y="132"/>
                    <a:pt x="573" y="143"/>
                  </a:cubicBezTo>
                  <a:cubicBezTo>
                    <a:pt x="541" y="143"/>
                    <a:pt x="509" y="143"/>
                    <a:pt x="477" y="143"/>
                  </a:cubicBezTo>
                  <a:cubicBezTo>
                    <a:pt x="467" y="159"/>
                    <a:pt x="456" y="175"/>
                    <a:pt x="446" y="191"/>
                  </a:cubicBezTo>
                  <a:cubicBezTo>
                    <a:pt x="435" y="186"/>
                    <a:pt x="425" y="181"/>
                    <a:pt x="414" y="175"/>
                  </a:cubicBezTo>
                  <a:cubicBezTo>
                    <a:pt x="409" y="181"/>
                    <a:pt x="404" y="186"/>
                    <a:pt x="398" y="191"/>
                  </a:cubicBezTo>
                  <a:cubicBezTo>
                    <a:pt x="387" y="191"/>
                    <a:pt x="377" y="191"/>
                    <a:pt x="366" y="191"/>
                  </a:cubicBezTo>
                  <a:cubicBezTo>
                    <a:pt x="361" y="202"/>
                    <a:pt x="356" y="212"/>
                    <a:pt x="350" y="223"/>
                  </a:cubicBezTo>
                  <a:cubicBezTo>
                    <a:pt x="334" y="223"/>
                    <a:pt x="318" y="223"/>
                    <a:pt x="302" y="223"/>
                  </a:cubicBezTo>
                  <a:cubicBezTo>
                    <a:pt x="297" y="239"/>
                    <a:pt x="292" y="255"/>
                    <a:pt x="287" y="271"/>
                  </a:cubicBezTo>
                  <a:cubicBezTo>
                    <a:pt x="271" y="265"/>
                    <a:pt x="255" y="260"/>
                    <a:pt x="239" y="254"/>
                  </a:cubicBezTo>
                  <a:cubicBezTo>
                    <a:pt x="202" y="260"/>
                    <a:pt x="165" y="265"/>
                    <a:pt x="127" y="271"/>
                  </a:cubicBezTo>
                  <a:cubicBezTo>
                    <a:pt x="111" y="292"/>
                    <a:pt x="96" y="313"/>
                    <a:pt x="80" y="334"/>
                  </a:cubicBezTo>
                  <a:cubicBezTo>
                    <a:pt x="74" y="345"/>
                    <a:pt x="69" y="356"/>
                    <a:pt x="64" y="367"/>
                  </a:cubicBezTo>
                  <a:cubicBezTo>
                    <a:pt x="53" y="351"/>
                    <a:pt x="43" y="334"/>
                    <a:pt x="32" y="318"/>
                  </a:cubicBezTo>
                  <a:cubicBezTo>
                    <a:pt x="21" y="313"/>
                    <a:pt x="10" y="308"/>
                    <a:pt x="0" y="303"/>
                  </a:cubicBezTo>
                  <a:cubicBezTo>
                    <a:pt x="0" y="313"/>
                    <a:pt x="0" y="324"/>
                    <a:pt x="0" y="334"/>
                  </a:cubicBezTo>
                  <a:cubicBezTo>
                    <a:pt x="16" y="361"/>
                    <a:pt x="31" y="388"/>
                    <a:pt x="47" y="414"/>
                  </a:cubicBezTo>
                  <a:cubicBezTo>
                    <a:pt x="79" y="436"/>
                    <a:pt x="111" y="457"/>
                    <a:pt x="144" y="478"/>
                  </a:cubicBezTo>
                  <a:cubicBezTo>
                    <a:pt x="128" y="499"/>
                    <a:pt x="112" y="520"/>
                    <a:pt x="96" y="541"/>
                  </a:cubicBezTo>
                  <a:cubicBezTo>
                    <a:pt x="112" y="552"/>
                    <a:pt x="128" y="562"/>
                    <a:pt x="144" y="573"/>
                  </a:cubicBezTo>
                  <a:cubicBezTo>
                    <a:pt x="159" y="610"/>
                    <a:pt x="175" y="647"/>
                    <a:pt x="190" y="684"/>
                  </a:cubicBezTo>
                  <a:cubicBezTo>
                    <a:pt x="207" y="695"/>
                    <a:pt x="223" y="706"/>
                    <a:pt x="239" y="717"/>
                  </a:cubicBezTo>
                  <a:cubicBezTo>
                    <a:pt x="255" y="717"/>
                    <a:pt x="271" y="717"/>
                    <a:pt x="287" y="717"/>
                  </a:cubicBezTo>
                  <a:cubicBezTo>
                    <a:pt x="313" y="743"/>
                    <a:pt x="339" y="770"/>
                    <a:pt x="366" y="797"/>
                  </a:cubicBezTo>
                  <a:cubicBezTo>
                    <a:pt x="382" y="802"/>
                    <a:pt x="398" y="807"/>
                    <a:pt x="414" y="812"/>
                  </a:cubicBezTo>
                  <a:cubicBezTo>
                    <a:pt x="430" y="833"/>
                    <a:pt x="446" y="855"/>
                    <a:pt x="462" y="876"/>
                  </a:cubicBezTo>
                  <a:cubicBezTo>
                    <a:pt x="467" y="876"/>
                    <a:pt x="472" y="876"/>
                    <a:pt x="477" y="876"/>
                  </a:cubicBezTo>
                  <a:cubicBezTo>
                    <a:pt x="488" y="876"/>
                    <a:pt x="498" y="876"/>
                    <a:pt x="509" y="876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 w="9525" cap="flat">
              <a:solidFill>
                <a:srgbClr val="000000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Arial" pitchFamily="34" charset="0"/>
              </a:endParaRPr>
            </a:p>
          </p:txBody>
        </p:sp>
        <p:sp>
          <p:nvSpPr>
            <p:cNvPr id="31" name="Freeform 184"/>
            <p:cNvSpPr>
              <a:spLocks noChangeArrowheads="1"/>
            </p:cNvSpPr>
            <p:nvPr/>
          </p:nvSpPr>
          <p:spPr bwMode="auto">
            <a:xfrm>
              <a:off x="4984750" y="2846388"/>
              <a:ext cx="1203325" cy="869950"/>
            </a:xfrm>
            <a:custGeom>
              <a:avLst/>
              <a:gdLst>
                <a:gd name="T0" fmla="*/ 0 w 3345"/>
                <a:gd name="T1" fmla="*/ 291421 h 2421"/>
                <a:gd name="T2" fmla="*/ 51802 w 3345"/>
                <a:gd name="T3" fmla="*/ 360413 h 2421"/>
                <a:gd name="T4" fmla="*/ 68350 w 3345"/>
                <a:gd name="T5" fmla="*/ 400299 h 2421"/>
                <a:gd name="T6" fmla="*/ 80222 w 3345"/>
                <a:gd name="T7" fmla="*/ 406049 h 2421"/>
                <a:gd name="T8" fmla="*/ 80222 w 3345"/>
                <a:gd name="T9" fmla="*/ 486180 h 2421"/>
                <a:gd name="T10" fmla="*/ 91374 w 3345"/>
                <a:gd name="T11" fmla="*/ 589309 h 2421"/>
                <a:gd name="T12" fmla="*/ 108641 w 3345"/>
                <a:gd name="T13" fmla="*/ 566312 h 2421"/>
                <a:gd name="T14" fmla="*/ 148572 w 3345"/>
                <a:gd name="T15" fmla="*/ 572061 h 2421"/>
                <a:gd name="T16" fmla="*/ 211886 w 3345"/>
                <a:gd name="T17" fmla="*/ 606198 h 2421"/>
                <a:gd name="T18" fmla="*/ 234909 w 3345"/>
                <a:gd name="T19" fmla="*/ 629196 h 2421"/>
                <a:gd name="T20" fmla="*/ 274840 w 3345"/>
                <a:gd name="T21" fmla="*/ 618056 h 2421"/>
                <a:gd name="T22" fmla="*/ 286352 w 3345"/>
                <a:gd name="T23" fmla="*/ 634945 h 2421"/>
                <a:gd name="T24" fmla="*/ 309375 w 3345"/>
                <a:gd name="T25" fmla="*/ 703578 h 2421"/>
                <a:gd name="T26" fmla="*/ 337794 w 3345"/>
                <a:gd name="T27" fmla="*/ 686689 h 2421"/>
                <a:gd name="T28" fmla="*/ 343550 w 3345"/>
                <a:gd name="T29" fmla="*/ 651834 h 2421"/>
                <a:gd name="T30" fmla="*/ 377725 w 3345"/>
                <a:gd name="T31" fmla="*/ 657942 h 2421"/>
                <a:gd name="T32" fmla="*/ 441039 w 3345"/>
                <a:gd name="T33" fmla="*/ 669441 h 2421"/>
                <a:gd name="T34" fmla="*/ 435283 w 3345"/>
                <a:gd name="T35" fmla="*/ 703578 h 2421"/>
                <a:gd name="T36" fmla="*/ 480970 w 3345"/>
                <a:gd name="T37" fmla="*/ 715077 h 2421"/>
                <a:gd name="T38" fmla="*/ 544284 w 3345"/>
                <a:gd name="T39" fmla="*/ 732325 h 2421"/>
                <a:gd name="T40" fmla="*/ 578459 w 3345"/>
                <a:gd name="T41" fmla="*/ 789459 h 2421"/>
                <a:gd name="T42" fmla="*/ 595727 w 3345"/>
                <a:gd name="T43" fmla="*/ 795208 h 2421"/>
                <a:gd name="T44" fmla="*/ 618390 w 3345"/>
                <a:gd name="T45" fmla="*/ 806348 h 2421"/>
                <a:gd name="T46" fmla="*/ 652925 w 3345"/>
                <a:gd name="T47" fmla="*/ 777960 h 2421"/>
                <a:gd name="T48" fmla="*/ 670193 w 3345"/>
                <a:gd name="T49" fmla="*/ 800958 h 2421"/>
                <a:gd name="T50" fmla="*/ 693216 w 3345"/>
                <a:gd name="T51" fmla="*/ 806348 h 2421"/>
                <a:gd name="T52" fmla="*/ 715879 w 3345"/>
                <a:gd name="T53" fmla="*/ 835095 h 2421"/>
                <a:gd name="T54" fmla="*/ 738903 w 3345"/>
                <a:gd name="T55" fmla="*/ 823955 h 2421"/>
                <a:gd name="T56" fmla="*/ 801857 w 3345"/>
                <a:gd name="T57" fmla="*/ 806348 h 2421"/>
                <a:gd name="T58" fmla="*/ 847544 w 3345"/>
                <a:gd name="T59" fmla="*/ 806348 h 2421"/>
                <a:gd name="T60" fmla="*/ 939277 w 3345"/>
                <a:gd name="T61" fmla="*/ 812456 h 2421"/>
                <a:gd name="T62" fmla="*/ 956544 w 3345"/>
                <a:gd name="T63" fmla="*/ 818206 h 2421"/>
                <a:gd name="T64" fmla="*/ 1031010 w 3345"/>
                <a:gd name="T65" fmla="*/ 858092 h 2421"/>
                <a:gd name="T66" fmla="*/ 1065185 w 3345"/>
                <a:gd name="T67" fmla="*/ 858092 h 2421"/>
                <a:gd name="T68" fmla="*/ 1036766 w 3345"/>
                <a:gd name="T69" fmla="*/ 789459 h 2421"/>
                <a:gd name="T70" fmla="*/ 1185698 w 3345"/>
                <a:gd name="T71" fmla="*/ 657942 h 2421"/>
                <a:gd name="T72" fmla="*/ 1191094 w 3345"/>
                <a:gd name="T73" fmla="*/ 611947 h 2421"/>
                <a:gd name="T74" fmla="*/ 1174186 w 3345"/>
                <a:gd name="T75" fmla="*/ 577811 h 2421"/>
                <a:gd name="T76" fmla="*/ 1139651 w 3345"/>
                <a:gd name="T77" fmla="*/ 509178 h 2421"/>
                <a:gd name="T78" fmla="*/ 1128499 w 3345"/>
                <a:gd name="T79" fmla="*/ 491930 h 2421"/>
                <a:gd name="T80" fmla="*/ 1122384 w 3345"/>
                <a:gd name="T81" fmla="*/ 406049 h 2421"/>
                <a:gd name="T82" fmla="*/ 1070941 w 3345"/>
                <a:gd name="T83" fmla="*/ 383051 h 2421"/>
                <a:gd name="T84" fmla="*/ 1128499 w 3345"/>
                <a:gd name="T85" fmla="*/ 325917 h 2421"/>
                <a:gd name="T86" fmla="*/ 1139651 w 3345"/>
                <a:gd name="T87" fmla="*/ 245785 h 2421"/>
                <a:gd name="T88" fmla="*/ 1082813 w 3345"/>
                <a:gd name="T89" fmla="*/ 131517 h 2421"/>
                <a:gd name="T90" fmla="*/ 1031010 w 3345"/>
                <a:gd name="T91" fmla="*/ 74382 h 2421"/>
                <a:gd name="T92" fmla="*/ 996835 w 3345"/>
                <a:gd name="T93" fmla="*/ 68274 h 2421"/>
                <a:gd name="T94" fmla="*/ 813369 w 3345"/>
                <a:gd name="T95" fmla="*/ 74382 h 2421"/>
                <a:gd name="T96" fmla="*/ 652925 w 3345"/>
                <a:gd name="T97" fmla="*/ 57134 h 2421"/>
                <a:gd name="T98" fmla="*/ 589971 w 3345"/>
                <a:gd name="T99" fmla="*/ 80132 h 2421"/>
                <a:gd name="T100" fmla="*/ 544284 w 3345"/>
                <a:gd name="T101" fmla="*/ 68274 h 2421"/>
                <a:gd name="T102" fmla="*/ 487086 w 3345"/>
                <a:gd name="T103" fmla="*/ 11139 h 2421"/>
                <a:gd name="T104" fmla="*/ 538528 w 3345"/>
                <a:gd name="T105" fmla="*/ 34137 h 2421"/>
                <a:gd name="T106" fmla="*/ 406504 w 3345"/>
                <a:gd name="T107" fmla="*/ 5749 h 2421"/>
                <a:gd name="T108" fmla="*/ 274840 w 3345"/>
                <a:gd name="T109" fmla="*/ 39527 h 2421"/>
                <a:gd name="T110" fmla="*/ 229153 w 3345"/>
                <a:gd name="T111" fmla="*/ 80132 h 2421"/>
                <a:gd name="T112" fmla="*/ 131664 w 3345"/>
                <a:gd name="T113" fmla="*/ 102770 h 2421"/>
                <a:gd name="T114" fmla="*/ 5756 w 3345"/>
                <a:gd name="T115" fmla="*/ 142656 h 2421"/>
                <a:gd name="T116" fmla="*/ 34175 w 3345"/>
                <a:gd name="T117" fmla="*/ 137266 h 2421"/>
                <a:gd name="T118" fmla="*/ 57198 w 3345"/>
                <a:gd name="T119" fmla="*/ 142656 h 2421"/>
                <a:gd name="T120" fmla="*/ 51802 w 3345"/>
                <a:gd name="T121" fmla="*/ 182902 h 2421"/>
                <a:gd name="T122" fmla="*/ 16908 w 3345"/>
                <a:gd name="T123" fmla="*/ 171403 h 2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345" h="2421">
                  <a:moveTo>
                    <a:pt x="80" y="732"/>
                  </a:moveTo>
                  <a:cubicBezTo>
                    <a:pt x="58" y="743"/>
                    <a:pt x="37" y="754"/>
                    <a:pt x="16" y="764"/>
                  </a:cubicBezTo>
                  <a:cubicBezTo>
                    <a:pt x="10" y="780"/>
                    <a:pt x="5" y="796"/>
                    <a:pt x="0" y="811"/>
                  </a:cubicBezTo>
                  <a:cubicBezTo>
                    <a:pt x="58" y="848"/>
                    <a:pt x="117" y="886"/>
                    <a:pt x="175" y="923"/>
                  </a:cubicBezTo>
                  <a:cubicBezTo>
                    <a:pt x="175" y="934"/>
                    <a:pt x="175" y="944"/>
                    <a:pt x="175" y="955"/>
                  </a:cubicBezTo>
                  <a:cubicBezTo>
                    <a:pt x="165" y="971"/>
                    <a:pt x="154" y="987"/>
                    <a:pt x="144" y="1003"/>
                  </a:cubicBezTo>
                  <a:cubicBezTo>
                    <a:pt x="149" y="1019"/>
                    <a:pt x="154" y="1035"/>
                    <a:pt x="159" y="1051"/>
                  </a:cubicBezTo>
                  <a:cubicBezTo>
                    <a:pt x="175" y="1056"/>
                    <a:pt x="191" y="1061"/>
                    <a:pt x="207" y="1066"/>
                  </a:cubicBezTo>
                  <a:cubicBezTo>
                    <a:pt x="202" y="1082"/>
                    <a:pt x="196" y="1098"/>
                    <a:pt x="190" y="1114"/>
                  </a:cubicBezTo>
                  <a:cubicBezTo>
                    <a:pt x="201" y="1119"/>
                    <a:pt x="212" y="1125"/>
                    <a:pt x="223" y="1130"/>
                  </a:cubicBezTo>
                  <a:cubicBezTo>
                    <a:pt x="207" y="1167"/>
                    <a:pt x="191" y="1204"/>
                    <a:pt x="175" y="1241"/>
                  </a:cubicBezTo>
                  <a:cubicBezTo>
                    <a:pt x="191" y="1263"/>
                    <a:pt x="207" y="1284"/>
                    <a:pt x="223" y="1305"/>
                  </a:cubicBezTo>
                  <a:cubicBezTo>
                    <a:pt x="223" y="1321"/>
                    <a:pt x="223" y="1337"/>
                    <a:pt x="223" y="1353"/>
                  </a:cubicBezTo>
                  <a:cubicBezTo>
                    <a:pt x="244" y="1363"/>
                    <a:pt x="265" y="1374"/>
                    <a:pt x="287" y="1384"/>
                  </a:cubicBezTo>
                  <a:cubicBezTo>
                    <a:pt x="297" y="1411"/>
                    <a:pt x="308" y="1438"/>
                    <a:pt x="318" y="1464"/>
                  </a:cubicBezTo>
                  <a:cubicBezTo>
                    <a:pt x="297" y="1523"/>
                    <a:pt x="275" y="1581"/>
                    <a:pt x="254" y="1640"/>
                  </a:cubicBezTo>
                  <a:cubicBezTo>
                    <a:pt x="275" y="1640"/>
                    <a:pt x="297" y="1640"/>
                    <a:pt x="318" y="1640"/>
                  </a:cubicBezTo>
                  <a:cubicBezTo>
                    <a:pt x="313" y="1618"/>
                    <a:pt x="307" y="1597"/>
                    <a:pt x="302" y="1576"/>
                  </a:cubicBezTo>
                  <a:cubicBezTo>
                    <a:pt x="323" y="1576"/>
                    <a:pt x="344" y="1576"/>
                    <a:pt x="366" y="1576"/>
                  </a:cubicBezTo>
                  <a:cubicBezTo>
                    <a:pt x="382" y="1581"/>
                    <a:pt x="398" y="1587"/>
                    <a:pt x="413" y="1592"/>
                  </a:cubicBezTo>
                  <a:cubicBezTo>
                    <a:pt x="419" y="1618"/>
                    <a:pt x="424" y="1645"/>
                    <a:pt x="430" y="1671"/>
                  </a:cubicBezTo>
                  <a:cubicBezTo>
                    <a:pt x="440" y="1666"/>
                    <a:pt x="451" y="1661"/>
                    <a:pt x="462" y="1656"/>
                  </a:cubicBezTo>
                  <a:cubicBezTo>
                    <a:pt x="504" y="1666"/>
                    <a:pt x="547" y="1677"/>
                    <a:pt x="589" y="1687"/>
                  </a:cubicBezTo>
                  <a:cubicBezTo>
                    <a:pt x="594" y="1698"/>
                    <a:pt x="600" y="1709"/>
                    <a:pt x="605" y="1720"/>
                  </a:cubicBezTo>
                  <a:cubicBezTo>
                    <a:pt x="616" y="1714"/>
                    <a:pt x="626" y="1708"/>
                    <a:pt x="637" y="1703"/>
                  </a:cubicBezTo>
                  <a:cubicBezTo>
                    <a:pt x="642" y="1719"/>
                    <a:pt x="647" y="1735"/>
                    <a:pt x="653" y="1751"/>
                  </a:cubicBezTo>
                  <a:cubicBezTo>
                    <a:pt x="658" y="1746"/>
                    <a:pt x="664" y="1741"/>
                    <a:pt x="669" y="1735"/>
                  </a:cubicBezTo>
                  <a:cubicBezTo>
                    <a:pt x="674" y="1730"/>
                    <a:pt x="679" y="1725"/>
                    <a:pt x="684" y="1720"/>
                  </a:cubicBezTo>
                  <a:cubicBezTo>
                    <a:pt x="711" y="1720"/>
                    <a:pt x="738" y="1720"/>
                    <a:pt x="764" y="1720"/>
                  </a:cubicBezTo>
                  <a:cubicBezTo>
                    <a:pt x="775" y="1735"/>
                    <a:pt x="785" y="1751"/>
                    <a:pt x="796" y="1767"/>
                  </a:cubicBezTo>
                  <a:cubicBezTo>
                    <a:pt x="769" y="1783"/>
                    <a:pt x="743" y="1798"/>
                    <a:pt x="717" y="1814"/>
                  </a:cubicBezTo>
                  <a:cubicBezTo>
                    <a:pt x="732" y="1825"/>
                    <a:pt x="748" y="1836"/>
                    <a:pt x="764" y="1847"/>
                  </a:cubicBezTo>
                  <a:cubicBezTo>
                    <a:pt x="796" y="1884"/>
                    <a:pt x="828" y="1921"/>
                    <a:pt x="860" y="1958"/>
                  </a:cubicBezTo>
                  <a:cubicBezTo>
                    <a:pt x="870" y="1958"/>
                    <a:pt x="881" y="1958"/>
                    <a:pt x="891" y="1958"/>
                  </a:cubicBezTo>
                  <a:cubicBezTo>
                    <a:pt x="897" y="1953"/>
                    <a:pt x="902" y="1947"/>
                    <a:pt x="907" y="1942"/>
                  </a:cubicBezTo>
                  <a:cubicBezTo>
                    <a:pt x="918" y="1932"/>
                    <a:pt x="928" y="1921"/>
                    <a:pt x="939" y="1911"/>
                  </a:cubicBezTo>
                  <a:cubicBezTo>
                    <a:pt x="955" y="1911"/>
                    <a:pt x="971" y="1911"/>
                    <a:pt x="987" y="1911"/>
                  </a:cubicBezTo>
                  <a:cubicBezTo>
                    <a:pt x="971" y="1884"/>
                    <a:pt x="955" y="1857"/>
                    <a:pt x="939" y="1831"/>
                  </a:cubicBezTo>
                  <a:cubicBezTo>
                    <a:pt x="944" y="1825"/>
                    <a:pt x="950" y="1820"/>
                    <a:pt x="955" y="1814"/>
                  </a:cubicBezTo>
                  <a:cubicBezTo>
                    <a:pt x="987" y="1820"/>
                    <a:pt x="1019" y="1825"/>
                    <a:pt x="1050" y="1831"/>
                  </a:cubicBezTo>
                  <a:cubicBezTo>
                    <a:pt x="1077" y="1852"/>
                    <a:pt x="1104" y="1873"/>
                    <a:pt x="1130" y="1894"/>
                  </a:cubicBezTo>
                  <a:cubicBezTo>
                    <a:pt x="1152" y="1894"/>
                    <a:pt x="1173" y="1894"/>
                    <a:pt x="1194" y="1894"/>
                  </a:cubicBezTo>
                  <a:cubicBezTo>
                    <a:pt x="1205" y="1884"/>
                    <a:pt x="1215" y="1873"/>
                    <a:pt x="1226" y="1863"/>
                  </a:cubicBezTo>
                  <a:cubicBezTo>
                    <a:pt x="1231" y="1879"/>
                    <a:pt x="1237" y="1895"/>
                    <a:pt x="1242" y="1911"/>
                  </a:cubicBezTo>
                  <a:cubicBezTo>
                    <a:pt x="1221" y="1916"/>
                    <a:pt x="1199" y="1921"/>
                    <a:pt x="1178" y="1927"/>
                  </a:cubicBezTo>
                  <a:cubicBezTo>
                    <a:pt x="1189" y="1937"/>
                    <a:pt x="1199" y="1948"/>
                    <a:pt x="1210" y="1958"/>
                  </a:cubicBezTo>
                  <a:cubicBezTo>
                    <a:pt x="1220" y="1958"/>
                    <a:pt x="1231" y="1958"/>
                    <a:pt x="1242" y="1958"/>
                  </a:cubicBezTo>
                  <a:cubicBezTo>
                    <a:pt x="1252" y="1974"/>
                    <a:pt x="1263" y="1990"/>
                    <a:pt x="1274" y="2006"/>
                  </a:cubicBezTo>
                  <a:cubicBezTo>
                    <a:pt x="1295" y="2001"/>
                    <a:pt x="1316" y="1995"/>
                    <a:pt x="1337" y="1990"/>
                  </a:cubicBezTo>
                  <a:cubicBezTo>
                    <a:pt x="1337" y="1985"/>
                    <a:pt x="1337" y="1980"/>
                    <a:pt x="1337" y="1974"/>
                  </a:cubicBezTo>
                  <a:cubicBezTo>
                    <a:pt x="1364" y="1996"/>
                    <a:pt x="1391" y="2017"/>
                    <a:pt x="1417" y="2038"/>
                  </a:cubicBezTo>
                  <a:cubicBezTo>
                    <a:pt x="1449" y="2038"/>
                    <a:pt x="1481" y="2038"/>
                    <a:pt x="1513" y="2038"/>
                  </a:cubicBezTo>
                  <a:cubicBezTo>
                    <a:pt x="1518" y="2065"/>
                    <a:pt x="1523" y="2091"/>
                    <a:pt x="1528" y="2117"/>
                  </a:cubicBezTo>
                  <a:cubicBezTo>
                    <a:pt x="1549" y="2123"/>
                    <a:pt x="1571" y="2128"/>
                    <a:pt x="1592" y="2133"/>
                  </a:cubicBezTo>
                  <a:cubicBezTo>
                    <a:pt x="1597" y="2154"/>
                    <a:pt x="1603" y="2175"/>
                    <a:pt x="1608" y="2197"/>
                  </a:cubicBezTo>
                  <a:cubicBezTo>
                    <a:pt x="1619" y="2202"/>
                    <a:pt x="1629" y="2207"/>
                    <a:pt x="1640" y="2213"/>
                  </a:cubicBezTo>
                  <a:cubicBezTo>
                    <a:pt x="1645" y="2213"/>
                    <a:pt x="1650" y="2213"/>
                    <a:pt x="1656" y="2213"/>
                  </a:cubicBezTo>
                  <a:cubicBezTo>
                    <a:pt x="1656" y="2223"/>
                    <a:pt x="1656" y="2234"/>
                    <a:pt x="1656" y="2244"/>
                  </a:cubicBezTo>
                  <a:cubicBezTo>
                    <a:pt x="1672" y="2244"/>
                    <a:pt x="1688" y="2244"/>
                    <a:pt x="1704" y="2244"/>
                  </a:cubicBezTo>
                  <a:cubicBezTo>
                    <a:pt x="1709" y="2244"/>
                    <a:pt x="1714" y="2244"/>
                    <a:pt x="1719" y="2244"/>
                  </a:cubicBezTo>
                  <a:cubicBezTo>
                    <a:pt x="1730" y="2228"/>
                    <a:pt x="1740" y="2213"/>
                    <a:pt x="1751" y="2197"/>
                  </a:cubicBezTo>
                  <a:cubicBezTo>
                    <a:pt x="1773" y="2186"/>
                    <a:pt x="1794" y="2176"/>
                    <a:pt x="1815" y="2165"/>
                  </a:cubicBezTo>
                  <a:cubicBezTo>
                    <a:pt x="1826" y="2186"/>
                    <a:pt x="1836" y="2208"/>
                    <a:pt x="1847" y="2229"/>
                  </a:cubicBezTo>
                  <a:cubicBezTo>
                    <a:pt x="1852" y="2229"/>
                    <a:pt x="1857" y="2229"/>
                    <a:pt x="1863" y="2229"/>
                  </a:cubicBezTo>
                  <a:cubicBezTo>
                    <a:pt x="1868" y="2229"/>
                    <a:pt x="1874" y="2229"/>
                    <a:pt x="1879" y="2229"/>
                  </a:cubicBezTo>
                  <a:cubicBezTo>
                    <a:pt x="1879" y="2234"/>
                    <a:pt x="1879" y="2239"/>
                    <a:pt x="1879" y="2244"/>
                  </a:cubicBezTo>
                  <a:cubicBezTo>
                    <a:pt x="1895" y="2244"/>
                    <a:pt x="1911" y="2244"/>
                    <a:pt x="1927" y="2244"/>
                  </a:cubicBezTo>
                  <a:cubicBezTo>
                    <a:pt x="1932" y="2266"/>
                    <a:pt x="1937" y="2287"/>
                    <a:pt x="1943" y="2308"/>
                  </a:cubicBezTo>
                  <a:cubicBezTo>
                    <a:pt x="1937" y="2319"/>
                    <a:pt x="1932" y="2329"/>
                    <a:pt x="1927" y="2340"/>
                  </a:cubicBezTo>
                  <a:cubicBezTo>
                    <a:pt x="1948" y="2335"/>
                    <a:pt x="1969" y="2330"/>
                    <a:pt x="1990" y="2324"/>
                  </a:cubicBezTo>
                  <a:cubicBezTo>
                    <a:pt x="2001" y="2330"/>
                    <a:pt x="2012" y="2335"/>
                    <a:pt x="2022" y="2340"/>
                  </a:cubicBezTo>
                  <a:cubicBezTo>
                    <a:pt x="2033" y="2324"/>
                    <a:pt x="2044" y="2309"/>
                    <a:pt x="2054" y="2293"/>
                  </a:cubicBezTo>
                  <a:cubicBezTo>
                    <a:pt x="2070" y="2288"/>
                    <a:pt x="2086" y="2282"/>
                    <a:pt x="2101" y="2277"/>
                  </a:cubicBezTo>
                  <a:cubicBezTo>
                    <a:pt x="2101" y="2266"/>
                    <a:pt x="2101" y="2255"/>
                    <a:pt x="2101" y="2244"/>
                  </a:cubicBezTo>
                  <a:cubicBezTo>
                    <a:pt x="2144" y="2244"/>
                    <a:pt x="2186" y="2244"/>
                    <a:pt x="2229" y="2244"/>
                  </a:cubicBezTo>
                  <a:cubicBezTo>
                    <a:pt x="2256" y="2261"/>
                    <a:pt x="2282" y="2277"/>
                    <a:pt x="2309" y="2293"/>
                  </a:cubicBezTo>
                  <a:cubicBezTo>
                    <a:pt x="2325" y="2282"/>
                    <a:pt x="2340" y="2271"/>
                    <a:pt x="2356" y="2261"/>
                  </a:cubicBezTo>
                  <a:cubicBezTo>
                    <a:pt x="2356" y="2255"/>
                    <a:pt x="2356" y="2250"/>
                    <a:pt x="2356" y="2244"/>
                  </a:cubicBezTo>
                  <a:cubicBezTo>
                    <a:pt x="2414" y="2244"/>
                    <a:pt x="2473" y="2244"/>
                    <a:pt x="2531" y="2244"/>
                  </a:cubicBezTo>
                  <a:cubicBezTo>
                    <a:pt x="2553" y="2250"/>
                    <a:pt x="2574" y="2255"/>
                    <a:pt x="2595" y="2261"/>
                  </a:cubicBezTo>
                  <a:cubicBezTo>
                    <a:pt x="2600" y="2261"/>
                    <a:pt x="2606" y="2261"/>
                    <a:pt x="2611" y="2261"/>
                  </a:cubicBezTo>
                  <a:cubicBezTo>
                    <a:pt x="2627" y="2266"/>
                    <a:pt x="2643" y="2271"/>
                    <a:pt x="2659" y="2277"/>
                  </a:cubicBezTo>
                  <a:cubicBezTo>
                    <a:pt x="2670" y="2293"/>
                    <a:pt x="2681" y="2309"/>
                    <a:pt x="2691" y="2324"/>
                  </a:cubicBezTo>
                  <a:cubicBezTo>
                    <a:pt x="2749" y="2346"/>
                    <a:pt x="2808" y="2367"/>
                    <a:pt x="2866" y="2388"/>
                  </a:cubicBezTo>
                  <a:cubicBezTo>
                    <a:pt x="2903" y="2399"/>
                    <a:pt x="2940" y="2409"/>
                    <a:pt x="2977" y="2420"/>
                  </a:cubicBezTo>
                  <a:cubicBezTo>
                    <a:pt x="2972" y="2409"/>
                    <a:pt x="2967" y="2399"/>
                    <a:pt x="2961" y="2388"/>
                  </a:cubicBezTo>
                  <a:cubicBezTo>
                    <a:pt x="2940" y="2372"/>
                    <a:pt x="2919" y="2356"/>
                    <a:pt x="2897" y="2340"/>
                  </a:cubicBezTo>
                  <a:cubicBezTo>
                    <a:pt x="2903" y="2324"/>
                    <a:pt x="2908" y="2309"/>
                    <a:pt x="2914" y="2293"/>
                  </a:cubicBezTo>
                  <a:cubicBezTo>
                    <a:pt x="2903" y="2261"/>
                    <a:pt x="2893" y="2229"/>
                    <a:pt x="2882" y="2197"/>
                  </a:cubicBezTo>
                  <a:cubicBezTo>
                    <a:pt x="2893" y="2175"/>
                    <a:pt x="2903" y="2154"/>
                    <a:pt x="2914" y="2133"/>
                  </a:cubicBezTo>
                  <a:cubicBezTo>
                    <a:pt x="3009" y="2037"/>
                    <a:pt x="3105" y="1942"/>
                    <a:pt x="3201" y="1847"/>
                  </a:cubicBezTo>
                  <a:cubicBezTo>
                    <a:pt x="3232" y="1841"/>
                    <a:pt x="3264" y="1836"/>
                    <a:pt x="3296" y="1831"/>
                  </a:cubicBezTo>
                  <a:cubicBezTo>
                    <a:pt x="3301" y="1815"/>
                    <a:pt x="3306" y="1799"/>
                    <a:pt x="3311" y="1783"/>
                  </a:cubicBezTo>
                  <a:cubicBezTo>
                    <a:pt x="3322" y="1777"/>
                    <a:pt x="3333" y="1772"/>
                    <a:pt x="3344" y="1767"/>
                  </a:cubicBezTo>
                  <a:cubicBezTo>
                    <a:pt x="3333" y="1745"/>
                    <a:pt x="3322" y="1724"/>
                    <a:pt x="3311" y="1703"/>
                  </a:cubicBezTo>
                  <a:cubicBezTo>
                    <a:pt x="3296" y="1692"/>
                    <a:pt x="3280" y="1682"/>
                    <a:pt x="3264" y="1671"/>
                  </a:cubicBezTo>
                  <a:cubicBezTo>
                    <a:pt x="3285" y="1661"/>
                    <a:pt x="3306" y="1650"/>
                    <a:pt x="3327" y="1640"/>
                  </a:cubicBezTo>
                  <a:cubicBezTo>
                    <a:pt x="3306" y="1629"/>
                    <a:pt x="3285" y="1619"/>
                    <a:pt x="3264" y="1608"/>
                  </a:cubicBezTo>
                  <a:cubicBezTo>
                    <a:pt x="3254" y="1576"/>
                    <a:pt x="3243" y="1544"/>
                    <a:pt x="3232" y="1512"/>
                  </a:cubicBezTo>
                  <a:cubicBezTo>
                    <a:pt x="3206" y="1491"/>
                    <a:pt x="3179" y="1469"/>
                    <a:pt x="3153" y="1448"/>
                  </a:cubicBezTo>
                  <a:cubicBezTo>
                    <a:pt x="3158" y="1438"/>
                    <a:pt x="3163" y="1427"/>
                    <a:pt x="3168" y="1417"/>
                  </a:cubicBezTo>
                  <a:cubicBezTo>
                    <a:pt x="3158" y="1401"/>
                    <a:pt x="3147" y="1385"/>
                    <a:pt x="3137" y="1369"/>
                  </a:cubicBezTo>
                  <a:cubicBezTo>
                    <a:pt x="3126" y="1348"/>
                    <a:pt x="3115" y="1326"/>
                    <a:pt x="3104" y="1305"/>
                  </a:cubicBezTo>
                  <a:cubicBezTo>
                    <a:pt x="3115" y="1257"/>
                    <a:pt x="3126" y="1210"/>
                    <a:pt x="3137" y="1162"/>
                  </a:cubicBezTo>
                  <a:cubicBezTo>
                    <a:pt x="3131" y="1151"/>
                    <a:pt x="3126" y="1140"/>
                    <a:pt x="3120" y="1130"/>
                  </a:cubicBezTo>
                  <a:cubicBezTo>
                    <a:pt x="3105" y="1119"/>
                    <a:pt x="3089" y="1109"/>
                    <a:pt x="3073" y="1098"/>
                  </a:cubicBezTo>
                  <a:cubicBezTo>
                    <a:pt x="3041" y="1087"/>
                    <a:pt x="3009" y="1077"/>
                    <a:pt x="2977" y="1066"/>
                  </a:cubicBezTo>
                  <a:cubicBezTo>
                    <a:pt x="2972" y="1061"/>
                    <a:pt x="2967" y="1056"/>
                    <a:pt x="2961" y="1051"/>
                  </a:cubicBezTo>
                  <a:cubicBezTo>
                    <a:pt x="2983" y="1019"/>
                    <a:pt x="3004" y="987"/>
                    <a:pt x="3025" y="955"/>
                  </a:cubicBezTo>
                  <a:cubicBezTo>
                    <a:pt x="3062" y="939"/>
                    <a:pt x="3099" y="923"/>
                    <a:pt x="3137" y="907"/>
                  </a:cubicBezTo>
                  <a:cubicBezTo>
                    <a:pt x="3158" y="892"/>
                    <a:pt x="3179" y="876"/>
                    <a:pt x="3201" y="860"/>
                  </a:cubicBezTo>
                  <a:cubicBezTo>
                    <a:pt x="3190" y="807"/>
                    <a:pt x="3179" y="754"/>
                    <a:pt x="3168" y="701"/>
                  </a:cubicBezTo>
                  <a:cubicBezTo>
                    <a:pt x="3168" y="695"/>
                    <a:pt x="3168" y="690"/>
                    <a:pt x="3168" y="684"/>
                  </a:cubicBezTo>
                  <a:cubicBezTo>
                    <a:pt x="3163" y="674"/>
                    <a:pt x="3158" y="663"/>
                    <a:pt x="3153" y="653"/>
                  </a:cubicBezTo>
                  <a:cubicBezTo>
                    <a:pt x="3132" y="616"/>
                    <a:pt x="3110" y="578"/>
                    <a:pt x="3089" y="541"/>
                  </a:cubicBezTo>
                  <a:cubicBezTo>
                    <a:pt x="3063" y="483"/>
                    <a:pt x="3036" y="424"/>
                    <a:pt x="3010" y="366"/>
                  </a:cubicBezTo>
                  <a:cubicBezTo>
                    <a:pt x="3010" y="339"/>
                    <a:pt x="3010" y="313"/>
                    <a:pt x="3010" y="286"/>
                  </a:cubicBezTo>
                  <a:cubicBezTo>
                    <a:pt x="2994" y="270"/>
                    <a:pt x="2977" y="254"/>
                    <a:pt x="2961" y="238"/>
                  </a:cubicBezTo>
                  <a:cubicBezTo>
                    <a:pt x="2929" y="228"/>
                    <a:pt x="2898" y="217"/>
                    <a:pt x="2866" y="207"/>
                  </a:cubicBezTo>
                  <a:cubicBezTo>
                    <a:pt x="2855" y="196"/>
                    <a:pt x="2845" y="185"/>
                    <a:pt x="2834" y="174"/>
                  </a:cubicBezTo>
                  <a:cubicBezTo>
                    <a:pt x="2818" y="174"/>
                    <a:pt x="2802" y="174"/>
                    <a:pt x="2786" y="174"/>
                  </a:cubicBezTo>
                  <a:cubicBezTo>
                    <a:pt x="2781" y="180"/>
                    <a:pt x="2776" y="185"/>
                    <a:pt x="2771" y="190"/>
                  </a:cubicBezTo>
                  <a:cubicBezTo>
                    <a:pt x="2601" y="196"/>
                    <a:pt x="2431" y="201"/>
                    <a:pt x="2261" y="207"/>
                  </a:cubicBezTo>
                  <a:cubicBezTo>
                    <a:pt x="2113" y="191"/>
                    <a:pt x="1964" y="175"/>
                    <a:pt x="1815" y="159"/>
                  </a:cubicBezTo>
                  <a:cubicBezTo>
                    <a:pt x="1767" y="185"/>
                    <a:pt x="1720" y="212"/>
                    <a:pt x="1672" y="238"/>
                  </a:cubicBezTo>
                  <a:cubicBezTo>
                    <a:pt x="1672" y="233"/>
                    <a:pt x="1672" y="228"/>
                    <a:pt x="1672" y="223"/>
                  </a:cubicBezTo>
                  <a:cubicBezTo>
                    <a:pt x="1661" y="223"/>
                    <a:pt x="1650" y="223"/>
                    <a:pt x="1640" y="223"/>
                  </a:cubicBezTo>
                  <a:cubicBezTo>
                    <a:pt x="1635" y="217"/>
                    <a:pt x="1629" y="212"/>
                    <a:pt x="1624" y="207"/>
                  </a:cubicBezTo>
                  <a:cubicBezTo>
                    <a:pt x="1640" y="201"/>
                    <a:pt x="1656" y="196"/>
                    <a:pt x="1672" y="190"/>
                  </a:cubicBezTo>
                  <a:cubicBezTo>
                    <a:pt x="1619" y="190"/>
                    <a:pt x="1566" y="190"/>
                    <a:pt x="1513" y="190"/>
                  </a:cubicBezTo>
                  <a:cubicBezTo>
                    <a:pt x="1481" y="180"/>
                    <a:pt x="1449" y="169"/>
                    <a:pt x="1417" y="159"/>
                  </a:cubicBezTo>
                  <a:cubicBezTo>
                    <a:pt x="1412" y="138"/>
                    <a:pt x="1406" y="116"/>
                    <a:pt x="1400" y="95"/>
                  </a:cubicBezTo>
                  <a:cubicBezTo>
                    <a:pt x="1385" y="74"/>
                    <a:pt x="1369" y="53"/>
                    <a:pt x="1354" y="31"/>
                  </a:cubicBezTo>
                  <a:cubicBezTo>
                    <a:pt x="1359" y="26"/>
                    <a:pt x="1364" y="21"/>
                    <a:pt x="1369" y="16"/>
                  </a:cubicBezTo>
                  <a:cubicBezTo>
                    <a:pt x="1385" y="26"/>
                    <a:pt x="1401" y="37"/>
                    <a:pt x="1417" y="47"/>
                  </a:cubicBezTo>
                  <a:cubicBezTo>
                    <a:pt x="1444" y="63"/>
                    <a:pt x="1470" y="79"/>
                    <a:pt x="1497" y="95"/>
                  </a:cubicBezTo>
                  <a:cubicBezTo>
                    <a:pt x="1481" y="79"/>
                    <a:pt x="1465" y="63"/>
                    <a:pt x="1449" y="47"/>
                  </a:cubicBezTo>
                  <a:cubicBezTo>
                    <a:pt x="1412" y="32"/>
                    <a:pt x="1375" y="16"/>
                    <a:pt x="1337" y="0"/>
                  </a:cubicBezTo>
                  <a:cubicBezTo>
                    <a:pt x="1268" y="5"/>
                    <a:pt x="1199" y="10"/>
                    <a:pt x="1130" y="16"/>
                  </a:cubicBezTo>
                  <a:cubicBezTo>
                    <a:pt x="1083" y="26"/>
                    <a:pt x="1035" y="37"/>
                    <a:pt x="987" y="47"/>
                  </a:cubicBezTo>
                  <a:cubicBezTo>
                    <a:pt x="945" y="63"/>
                    <a:pt x="902" y="79"/>
                    <a:pt x="860" y="95"/>
                  </a:cubicBezTo>
                  <a:cubicBezTo>
                    <a:pt x="828" y="100"/>
                    <a:pt x="796" y="105"/>
                    <a:pt x="764" y="110"/>
                  </a:cubicBezTo>
                  <a:cubicBezTo>
                    <a:pt x="738" y="137"/>
                    <a:pt x="711" y="164"/>
                    <a:pt x="684" y="190"/>
                  </a:cubicBezTo>
                  <a:cubicBezTo>
                    <a:pt x="690" y="190"/>
                    <a:pt x="695" y="190"/>
                    <a:pt x="700" y="190"/>
                  </a:cubicBezTo>
                  <a:cubicBezTo>
                    <a:pt x="679" y="201"/>
                    <a:pt x="658" y="212"/>
                    <a:pt x="637" y="223"/>
                  </a:cubicBezTo>
                  <a:cubicBezTo>
                    <a:pt x="642" y="223"/>
                    <a:pt x="647" y="223"/>
                    <a:pt x="653" y="223"/>
                  </a:cubicBezTo>
                  <a:cubicBezTo>
                    <a:pt x="653" y="228"/>
                    <a:pt x="653" y="233"/>
                    <a:pt x="653" y="238"/>
                  </a:cubicBezTo>
                  <a:cubicBezTo>
                    <a:pt x="557" y="254"/>
                    <a:pt x="461" y="270"/>
                    <a:pt x="366" y="286"/>
                  </a:cubicBezTo>
                  <a:cubicBezTo>
                    <a:pt x="270" y="318"/>
                    <a:pt x="175" y="350"/>
                    <a:pt x="80" y="382"/>
                  </a:cubicBezTo>
                  <a:cubicBezTo>
                    <a:pt x="64" y="377"/>
                    <a:pt x="48" y="371"/>
                    <a:pt x="32" y="366"/>
                  </a:cubicBezTo>
                  <a:cubicBezTo>
                    <a:pt x="27" y="376"/>
                    <a:pt x="21" y="387"/>
                    <a:pt x="16" y="397"/>
                  </a:cubicBezTo>
                  <a:cubicBezTo>
                    <a:pt x="32" y="403"/>
                    <a:pt x="48" y="408"/>
                    <a:pt x="63" y="414"/>
                  </a:cubicBezTo>
                  <a:cubicBezTo>
                    <a:pt x="74" y="403"/>
                    <a:pt x="84" y="393"/>
                    <a:pt x="95" y="382"/>
                  </a:cubicBezTo>
                  <a:cubicBezTo>
                    <a:pt x="111" y="387"/>
                    <a:pt x="127" y="392"/>
                    <a:pt x="144" y="397"/>
                  </a:cubicBezTo>
                  <a:cubicBezTo>
                    <a:pt x="144" y="403"/>
                    <a:pt x="144" y="408"/>
                    <a:pt x="144" y="414"/>
                  </a:cubicBezTo>
                  <a:cubicBezTo>
                    <a:pt x="149" y="408"/>
                    <a:pt x="154" y="403"/>
                    <a:pt x="159" y="397"/>
                  </a:cubicBezTo>
                  <a:cubicBezTo>
                    <a:pt x="148" y="419"/>
                    <a:pt x="138" y="440"/>
                    <a:pt x="127" y="461"/>
                  </a:cubicBezTo>
                  <a:cubicBezTo>
                    <a:pt x="138" y="467"/>
                    <a:pt x="148" y="472"/>
                    <a:pt x="159" y="477"/>
                  </a:cubicBezTo>
                  <a:cubicBezTo>
                    <a:pt x="154" y="488"/>
                    <a:pt x="149" y="498"/>
                    <a:pt x="144" y="509"/>
                  </a:cubicBezTo>
                  <a:cubicBezTo>
                    <a:pt x="117" y="488"/>
                    <a:pt x="90" y="467"/>
                    <a:pt x="63" y="446"/>
                  </a:cubicBezTo>
                  <a:cubicBezTo>
                    <a:pt x="58" y="451"/>
                    <a:pt x="53" y="456"/>
                    <a:pt x="47" y="461"/>
                  </a:cubicBezTo>
                  <a:cubicBezTo>
                    <a:pt x="47" y="467"/>
                    <a:pt x="47" y="472"/>
                    <a:pt x="47" y="477"/>
                  </a:cubicBezTo>
                  <a:cubicBezTo>
                    <a:pt x="69" y="531"/>
                    <a:pt x="90" y="584"/>
                    <a:pt x="111" y="637"/>
                  </a:cubicBezTo>
                  <a:cubicBezTo>
                    <a:pt x="101" y="668"/>
                    <a:pt x="90" y="700"/>
                    <a:pt x="80" y="732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 w="9525" cap="flat">
              <a:solidFill>
                <a:srgbClr val="000000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Arial" pitchFamily="34" charset="0"/>
              </a:endParaRPr>
            </a:p>
          </p:txBody>
        </p:sp>
        <p:sp>
          <p:nvSpPr>
            <p:cNvPr id="32" name="Freeform 205"/>
            <p:cNvSpPr>
              <a:spLocks noChangeArrowheads="1"/>
            </p:cNvSpPr>
            <p:nvPr/>
          </p:nvSpPr>
          <p:spPr bwMode="auto">
            <a:xfrm>
              <a:off x="7392988" y="5768975"/>
              <a:ext cx="290512" cy="158750"/>
            </a:xfrm>
            <a:custGeom>
              <a:avLst/>
              <a:gdLst>
                <a:gd name="T0" fmla="*/ 68251 w 813"/>
                <a:gd name="T1" fmla="*/ 158395 h 447"/>
                <a:gd name="T2" fmla="*/ 80043 w 813"/>
                <a:gd name="T3" fmla="*/ 152713 h 447"/>
                <a:gd name="T4" fmla="*/ 80043 w 813"/>
                <a:gd name="T5" fmla="*/ 147385 h 447"/>
                <a:gd name="T6" fmla="*/ 80043 w 813"/>
                <a:gd name="T7" fmla="*/ 147385 h 447"/>
                <a:gd name="T8" fmla="*/ 102555 w 813"/>
                <a:gd name="T9" fmla="*/ 158395 h 447"/>
                <a:gd name="T10" fmla="*/ 176523 w 813"/>
                <a:gd name="T11" fmla="*/ 130338 h 447"/>
                <a:gd name="T12" fmla="*/ 187958 w 813"/>
                <a:gd name="T13" fmla="*/ 107609 h 447"/>
                <a:gd name="T14" fmla="*/ 182241 w 813"/>
                <a:gd name="T15" fmla="*/ 96244 h 447"/>
                <a:gd name="T16" fmla="*/ 182241 w 813"/>
                <a:gd name="T17" fmla="*/ 96244 h 447"/>
                <a:gd name="T18" fmla="*/ 182241 w 813"/>
                <a:gd name="T19" fmla="*/ 96244 h 447"/>
                <a:gd name="T20" fmla="*/ 193675 w 813"/>
                <a:gd name="T21" fmla="*/ 96244 h 447"/>
                <a:gd name="T22" fmla="*/ 210827 w 813"/>
                <a:gd name="T23" fmla="*/ 84880 h 447"/>
                <a:gd name="T24" fmla="*/ 210827 w 813"/>
                <a:gd name="T25" fmla="*/ 84880 h 447"/>
                <a:gd name="T26" fmla="*/ 210827 w 813"/>
                <a:gd name="T27" fmla="*/ 84880 h 447"/>
                <a:gd name="T28" fmla="*/ 216187 w 813"/>
                <a:gd name="T29" fmla="*/ 90562 h 447"/>
                <a:gd name="T30" fmla="*/ 199035 w 813"/>
                <a:gd name="T31" fmla="*/ 96244 h 447"/>
                <a:gd name="T32" fmla="*/ 216187 w 813"/>
                <a:gd name="T33" fmla="*/ 107609 h 447"/>
                <a:gd name="T34" fmla="*/ 239057 w 813"/>
                <a:gd name="T35" fmla="*/ 112936 h 447"/>
                <a:gd name="T36" fmla="*/ 210827 w 813"/>
                <a:gd name="T37" fmla="*/ 79197 h 447"/>
                <a:gd name="T38" fmla="*/ 216187 w 813"/>
                <a:gd name="T39" fmla="*/ 56823 h 447"/>
                <a:gd name="T40" fmla="*/ 227622 w 813"/>
                <a:gd name="T41" fmla="*/ 56823 h 447"/>
                <a:gd name="T42" fmla="*/ 233697 w 813"/>
                <a:gd name="T43" fmla="*/ 45459 h 447"/>
                <a:gd name="T44" fmla="*/ 290156 w 813"/>
                <a:gd name="T45" fmla="*/ 0 h 447"/>
                <a:gd name="T46" fmla="*/ 176523 w 813"/>
                <a:gd name="T47" fmla="*/ 51141 h 447"/>
                <a:gd name="T48" fmla="*/ 142219 w 813"/>
                <a:gd name="T49" fmla="*/ 51141 h 447"/>
                <a:gd name="T50" fmla="*/ 85403 w 813"/>
                <a:gd name="T51" fmla="*/ 45459 h 447"/>
                <a:gd name="T52" fmla="*/ 85403 w 813"/>
                <a:gd name="T53" fmla="*/ 73515 h 447"/>
                <a:gd name="T54" fmla="*/ 80043 w 813"/>
                <a:gd name="T55" fmla="*/ 79197 h 447"/>
                <a:gd name="T56" fmla="*/ 34304 w 813"/>
                <a:gd name="T57" fmla="*/ 79197 h 447"/>
                <a:gd name="T58" fmla="*/ 17152 w 813"/>
                <a:gd name="T59" fmla="*/ 96244 h 447"/>
                <a:gd name="T60" fmla="*/ 0 w 813"/>
                <a:gd name="T61" fmla="*/ 90562 h 447"/>
                <a:gd name="T62" fmla="*/ 22869 w 813"/>
                <a:gd name="T63" fmla="*/ 141348 h 447"/>
                <a:gd name="T64" fmla="*/ 68251 w 813"/>
                <a:gd name="T65" fmla="*/ 158395 h 44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13" h="447">
                  <a:moveTo>
                    <a:pt x="191" y="446"/>
                  </a:moveTo>
                  <a:cubicBezTo>
                    <a:pt x="202" y="441"/>
                    <a:pt x="213" y="435"/>
                    <a:pt x="224" y="430"/>
                  </a:cubicBezTo>
                  <a:cubicBezTo>
                    <a:pt x="224" y="425"/>
                    <a:pt x="224" y="420"/>
                    <a:pt x="224" y="415"/>
                  </a:cubicBezTo>
                  <a:cubicBezTo>
                    <a:pt x="245" y="425"/>
                    <a:pt x="266" y="436"/>
                    <a:pt x="287" y="446"/>
                  </a:cubicBezTo>
                  <a:cubicBezTo>
                    <a:pt x="356" y="420"/>
                    <a:pt x="425" y="393"/>
                    <a:pt x="494" y="367"/>
                  </a:cubicBezTo>
                  <a:cubicBezTo>
                    <a:pt x="504" y="346"/>
                    <a:pt x="515" y="324"/>
                    <a:pt x="526" y="303"/>
                  </a:cubicBezTo>
                  <a:cubicBezTo>
                    <a:pt x="521" y="292"/>
                    <a:pt x="515" y="282"/>
                    <a:pt x="510" y="271"/>
                  </a:cubicBezTo>
                  <a:cubicBezTo>
                    <a:pt x="521" y="271"/>
                    <a:pt x="531" y="271"/>
                    <a:pt x="542" y="271"/>
                  </a:cubicBezTo>
                  <a:cubicBezTo>
                    <a:pt x="558" y="260"/>
                    <a:pt x="574" y="250"/>
                    <a:pt x="590" y="239"/>
                  </a:cubicBezTo>
                  <a:cubicBezTo>
                    <a:pt x="595" y="245"/>
                    <a:pt x="600" y="250"/>
                    <a:pt x="605" y="255"/>
                  </a:cubicBezTo>
                  <a:cubicBezTo>
                    <a:pt x="589" y="261"/>
                    <a:pt x="573" y="266"/>
                    <a:pt x="557" y="271"/>
                  </a:cubicBezTo>
                  <a:cubicBezTo>
                    <a:pt x="573" y="282"/>
                    <a:pt x="589" y="292"/>
                    <a:pt x="605" y="303"/>
                  </a:cubicBezTo>
                  <a:cubicBezTo>
                    <a:pt x="626" y="308"/>
                    <a:pt x="648" y="313"/>
                    <a:pt x="669" y="318"/>
                  </a:cubicBezTo>
                  <a:cubicBezTo>
                    <a:pt x="643" y="287"/>
                    <a:pt x="616" y="255"/>
                    <a:pt x="590" y="223"/>
                  </a:cubicBezTo>
                  <a:cubicBezTo>
                    <a:pt x="595" y="202"/>
                    <a:pt x="600" y="181"/>
                    <a:pt x="605" y="160"/>
                  </a:cubicBezTo>
                  <a:cubicBezTo>
                    <a:pt x="616" y="160"/>
                    <a:pt x="626" y="160"/>
                    <a:pt x="637" y="160"/>
                  </a:cubicBezTo>
                  <a:cubicBezTo>
                    <a:pt x="642" y="149"/>
                    <a:pt x="648" y="138"/>
                    <a:pt x="654" y="128"/>
                  </a:cubicBezTo>
                  <a:cubicBezTo>
                    <a:pt x="707" y="85"/>
                    <a:pt x="759" y="43"/>
                    <a:pt x="812" y="0"/>
                  </a:cubicBezTo>
                  <a:cubicBezTo>
                    <a:pt x="706" y="48"/>
                    <a:pt x="600" y="96"/>
                    <a:pt x="494" y="144"/>
                  </a:cubicBezTo>
                  <a:cubicBezTo>
                    <a:pt x="462" y="144"/>
                    <a:pt x="430" y="144"/>
                    <a:pt x="398" y="144"/>
                  </a:cubicBezTo>
                  <a:cubicBezTo>
                    <a:pt x="345" y="138"/>
                    <a:pt x="292" y="133"/>
                    <a:pt x="239" y="128"/>
                  </a:cubicBezTo>
                  <a:cubicBezTo>
                    <a:pt x="239" y="154"/>
                    <a:pt x="239" y="180"/>
                    <a:pt x="239" y="207"/>
                  </a:cubicBezTo>
                  <a:cubicBezTo>
                    <a:pt x="234" y="212"/>
                    <a:pt x="229" y="218"/>
                    <a:pt x="224" y="223"/>
                  </a:cubicBezTo>
                  <a:cubicBezTo>
                    <a:pt x="181" y="223"/>
                    <a:pt x="139" y="223"/>
                    <a:pt x="96" y="223"/>
                  </a:cubicBezTo>
                  <a:cubicBezTo>
                    <a:pt x="80" y="239"/>
                    <a:pt x="64" y="255"/>
                    <a:pt x="48" y="271"/>
                  </a:cubicBezTo>
                  <a:cubicBezTo>
                    <a:pt x="32" y="266"/>
                    <a:pt x="16" y="261"/>
                    <a:pt x="0" y="255"/>
                  </a:cubicBezTo>
                  <a:cubicBezTo>
                    <a:pt x="21" y="303"/>
                    <a:pt x="42" y="351"/>
                    <a:pt x="64" y="398"/>
                  </a:cubicBezTo>
                  <a:cubicBezTo>
                    <a:pt x="106" y="414"/>
                    <a:pt x="149" y="430"/>
                    <a:pt x="191" y="446"/>
                  </a:cubicBezTo>
                </a:path>
              </a:pathLst>
            </a:custGeom>
            <a:grpFill/>
            <a:ln w="9525" cap="flat">
              <a:solidFill>
                <a:srgbClr val="000000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Arial" pitchFamily="34" charset="0"/>
              </a:endParaRPr>
            </a:p>
          </p:txBody>
        </p:sp>
        <p:sp>
          <p:nvSpPr>
            <p:cNvPr id="33" name="Freeform 206"/>
            <p:cNvSpPr>
              <a:spLocks noChangeArrowheads="1"/>
            </p:cNvSpPr>
            <p:nvPr/>
          </p:nvSpPr>
          <p:spPr bwMode="auto">
            <a:xfrm>
              <a:off x="6040438" y="4445000"/>
              <a:ext cx="777875" cy="457200"/>
            </a:xfrm>
            <a:custGeom>
              <a:avLst/>
              <a:gdLst>
                <a:gd name="T0" fmla="*/ 731547 w 2166"/>
                <a:gd name="T1" fmla="*/ 68490 h 1275"/>
                <a:gd name="T2" fmla="*/ 685938 w 2166"/>
                <a:gd name="T3" fmla="*/ 34424 h 1275"/>
                <a:gd name="T4" fmla="*/ 651820 w 2166"/>
                <a:gd name="T5" fmla="*/ 28687 h 1275"/>
                <a:gd name="T6" fmla="*/ 605852 w 2166"/>
                <a:gd name="T7" fmla="*/ 17212 h 1275"/>
                <a:gd name="T8" fmla="*/ 463277 w 2166"/>
                <a:gd name="T9" fmla="*/ 40162 h 1275"/>
                <a:gd name="T10" fmla="*/ 400071 w 2166"/>
                <a:gd name="T11" fmla="*/ 91440 h 1275"/>
                <a:gd name="T12" fmla="*/ 325731 w 2166"/>
                <a:gd name="T13" fmla="*/ 74228 h 1275"/>
                <a:gd name="T14" fmla="*/ 268629 w 2166"/>
                <a:gd name="T15" fmla="*/ 68490 h 1275"/>
                <a:gd name="T16" fmla="*/ 131441 w 2166"/>
                <a:gd name="T17" fmla="*/ 57016 h 1275"/>
                <a:gd name="T18" fmla="*/ 62489 w 2166"/>
                <a:gd name="T19" fmla="*/ 57016 h 1275"/>
                <a:gd name="T20" fmla="*/ 62489 w 2166"/>
                <a:gd name="T21" fmla="*/ 40162 h 1275"/>
                <a:gd name="T22" fmla="*/ 34117 w 2166"/>
                <a:gd name="T23" fmla="*/ 0 h 1275"/>
                <a:gd name="T24" fmla="*/ 28730 w 2166"/>
                <a:gd name="T25" fmla="*/ 22591 h 1275"/>
                <a:gd name="T26" fmla="*/ 0 w 2166"/>
                <a:gd name="T27" fmla="*/ 63112 h 1275"/>
                <a:gd name="T28" fmla="*/ 16879 w 2166"/>
                <a:gd name="T29" fmla="*/ 91440 h 1275"/>
                <a:gd name="T30" fmla="*/ 51356 w 2166"/>
                <a:gd name="T31" fmla="*/ 131243 h 1275"/>
                <a:gd name="T32" fmla="*/ 57102 w 2166"/>
                <a:gd name="T33" fmla="*/ 205471 h 1275"/>
                <a:gd name="T34" fmla="*/ 22625 w 2166"/>
                <a:gd name="T35" fmla="*/ 217304 h 1275"/>
                <a:gd name="T36" fmla="*/ 22625 w 2166"/>
                <a:gd name="T37" fmla="*/ 251012 h 1275"/>
                <a:gd name="T38" fmla="*/ 28730 w 2166"/>
                <a:gd name="T39" fmla="*/ 285436 h 1275"/>
                <a:gd name="T40" fmla="*/ 34117 w 2166"/>
                <a:gd name="T41" fmla="*/ 319861 h 1275"/>
                <a:gd name="T42" fmla="*/ 85473 w 2166"/>
                <a:gd name="T43" fmla="*/ 359664 h 1275"/>
                <a:gd name="T44" fmla="*/ 91219 w 2166"/>
                <a:gd name="T45" fmla="*/ 394088 h 1275"/>
                <a:gd name="T46" fmla="*/ 125695 w 2166"/>
                <a:gd name="T47" fmla="*/ 445725 h 1275"/>
                <a:gd name="T48" fmla="*/ 136828 w 2166"/>
                <a:gd name="T49" fmla="*/ 433892 h 1275"/>
                <a:gd name="T50" fmla="*/ 159813 w 2166"/>
                <a:gd name="T51" fmla="*/ 433892 h 1275"/>
                <a:gd name="T52" fmla="*/ 216914 w 2166"/>
                <a:gd name="T53" fmla="*/ 422776 h 1275"/>
                <a:gd name="T54" fmla="*/ 234512 w 2166"/>
                <a:gd name="T55" fmla="*/ 422776 h 1275"/>
                <a:gd name="T56" fmla="*/ 239899 w 2166"/>
                <a:gd name="T57" fmla="*/ 410942 h 1275"/>
                <a:gd name="T58" fmla="*/ 251391 w 2166"/>
                <a:gd name="T59" fmla="*/ 417038 h 1275"/>
                <a:gd name="T60" fmla="*/ 268629 w 2166"/>
                <a:gd name="T61" fmla="*/ 417038 h 1275"/>
                <a:gd name="T62" fmla="*/ 303105 w 2166"/>
                <a:gd name="T63" fmla="*/ 428154 h 1275"/>
                <a:gd name="T64" fmla="*/ 331477 w 2166"/>
                <a:gd name="T65" fmla="*/ 433892 h 1275"/>
                <a:gd name="T66" fmla="*/ 388578 w 2166"/>
                <a:gd name="T67" fmla="*/ 456841 h 1275"/>
                <a:gd name="T68" fmla="*/ 445680 w 2166"/>
                <a:gd name="T69" fmla="*/ 451104 h 1275"/>
                <a:gd name="T70" fmla="*/ 468664 w 2166"/>
                <a:gd name="T71" fmla="*/ 445725 h 1275"/>
                <a:gd name="T72" fmla="*/ 503141 w 2166"/>
                <a:gd name="T73" fmla="*/ 428154 h 1275"/>
                <a:gd name="T74" fmla="*/ 485903 w 2166"/>
                <a:gd name="T75" fmla="*/ 387992 h 1275"/>
                <a:gd name="T76" fmla="*/ 520020 w 2166"/>
                <a:gd name="T77" fmla="*/ 387992 h 1275"/>
                <a:gd name="T78" fmla="*/ 543004 w 2166"/>
                <a:gd name="T79" fmla="*/ 365401 h 1275"/>
                <a:gd name="T80" fmla="*/ 594360 w 2166"/>
                <a:gd name="T81" fmla="*/ 342810 h 1275"/>
                <a:gd name="T82" fmla="*/ 623090 w 2166"/>
                <a:gd name="T83" fmla="*/ 331336 h 1275"/>
                <a:gd name="T84" fmla="*/ 669059 w 2166"/>
                <a:gd name="T85" fmla="*/ 353927 h 1275"/>
                <a:gd name="T86" fmla="*/ 703176 w 2166"/>
                <a:gd name="T87" fmla="*/ 348548 h 1275"/>
                <a:gd name="T88" fmla="*/ 725801 w 2166"/>
                <a:gd name="T89" fmla="*/ 342810 h 1275"/>
                <a:gd name="T90" fmla="*/ 692043 w 2166"/>
                <a:gd name="T91" fmla="*/ 296911 h 1275"/>
                <a:gd name="T92" fmla="*/ 669059 w 2166"/>
                <a:gd name="T93" fmla="*/ 273961 h 1275"/>
                <a:gd name="T94" fmla="*/ 646074 w 2166"/>
                <a:gd name="T95" fmla="*/ 268583 h 1275"/>
                <a:gd name="T96" fmla="*/ 674446 w 2166"/>
                <a:gd name="T97" fmla="*/ 257108 h 1275"/>
                <a:gd name="T98" fmla="*/ 680192 w 2166"/>
                <a:gd name="T99" fmla="*/ 239896 h 1275"/>
                <a:gd name="T100" fmla="*/ 697430 w 2166"/>
                <a:gd name="T101" fmla="*/ 233800 h 1275"/>
                <a:gd name="T102" fmla="*/ 703176 w 2166"/>
                <a:gd name="T103" fmla="*/ 159930 h 1275"/>
                <a:gd name="T104" fmla="*/ 708922 w 2166"/>
                <a:gd name="T105" fmla="*/ 154193 h 1275"/>
                <a:gd name="T106" fmla="*/ 748785 w 2166"/>
                <a:gd name="T107" fmla="*/ 125506 h 1275"/>
                <a:gd name="T108" fmla="*/ 777516 w 2166"/>
                <a:gd name="T109" fmla="*/ 108294 h 127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166" h="1275">
                  <a:moveTo>
                    <a:pt x="2149" y="207"/>
                  </a:moveTo>
                  <a:cubicBezTo>
                    <a:pt x="2112" y="202"/>
                    <a:pt x="2075" y="196"/>
                    <a:pt x="2037" y="191"/>
                  </a:cubicBezTo>
                  <a:cubicBezTo>
                    <a:pt x="2011" y="186"/>
                    <a:pt x="1985" y="181"/>
                    <a:pt x="1958" y="176"/>
                  </a:cubicBezTo>
                  <a:cubicBezTo>
                    <a:pt x="1942" y="149"/>
                    <a:pt x="1926" y="122"/>
                    <a:pt x="1910" y="96"/>
                  </a:cubicBezTo>
                  <a:cubicBezTo>
                    <a:pt x="1889" y="101"/>
                    <a:pt x="1868" y="106"/>
                    <a:pt x="1847" y="112"/>
                  </a:cubicBezTo>
                  <a:cubicBezTo>
                    <a:pt x="1836" y="101"/>
                    <a:pt x="1826" y="91"/>
                    <a:pt x="1815" y="80"/>
                  </a:cubicBezTo>
                  <a:cubicBezTo>
                    <a:pt x="1789" y="85"/>
                    <a:pt x="1762" y="90"/>
                    <a:pt x="1735" y="96"/>
                  </a:cubicBezTo>
                  <a:cubicBezTo>
                    <a:pt x="1719" y="80"/>
                    <a:pt x="1703" y="64"/>
                    <a:pt x="1687" y="48"/>
                  </a:cubicBezTo>
                  <a:cubicBezTo>
                    <a:pt x="1661" y="42"/>
                    <a:pt x="1635" y="37"/>
                    <a:pt x="1608" y="32"/>
                  </a:cubicBezTo>
                  <a:cubicBezTo>
                    <a:pt x="1502" y="58"/>
                    <a:pt x="1396" y="85"/>
                    <a:pt x="1290" y="112"/>
                  </a:cubicBezTo>
                  <a:cubicBezTo>
                    <a:pt x="1253" y="149"/>
                    <a:pt x="1215" y="186"/>
                    <a:pt x="1178" y="223"/>
                  </a:cubicBezTo>
                  <a:cubicBezTo>
                    <a:pt x="1157" y="234"/>
                    <a:pt x="1136" y="244"/>
                    <a:pt x="1114" y="255"/>
                  </a:cubicBezTo>
                  <a:cubicBezTo>
                    <a:pt x="1093" y="255"/>
                    <a:pt x="1072" y="255"/>
                    <a:pt x="1051" y="255"/>
                  </a:cubicBezTo>
                  <a:cubicBezTo>
                    <a:pt x="1003" y="239"/>
                    <a:pt x="955" y="223"/>
                    <a:pt x="907" y="207"/>
                  </a:cubicBezTo>
                  <a:cubicBezTo>
                    <a:pt x="875" y="212"/>
                    <a:pt x="843" y="218"/>
                    <a:pt x="811" y="223"/>
                  </a:cubicBezTo>
                  <a:cubicBezTo>
                    <a:pt x="790" y="212"/>
                    <a:pt x="769" y="202"/>
                    <a:pt x="748" y="191"/>
                  </a:cubicBezTo>
                  <a:cubicBezTo>
                    <a:pt x="711" y="202"/>
                    <a:pt x="674" y="212"/>
                    <a:pt x="637" y="223"/>
                  </a:cubicBezTo>
                  <a:cubicBezTo>
                    <a:pt x="546" y="202"/>
                    <a:pt x="456" y="181"/>
                    <a:pt x="366" y="159"/>
                  </a:cubicBezTo>
                  <a:cubicBezTo>
                    <a:pt x="323" y="165"/>
                    <a:pt x="281" y="170"/>
                    <a:pt x="238" y="176"/>
                  </a:cubicBezTo>
                  <a:cubicBezTo>
                    <a:pt x="217" y="170"/>
                    <a:pt x="196" y="165"/>
                    <a:pt x="174" y="159"/>
                  </a:cubicBezTo>
                  <a:cubicBezTo>
                    <a:pt x="169" y="154"/>
                    <a:pt x="164" y="149"/>
                    <a:pt x="159" y="143"/>
                  </a:cubicBezTo>
                  <a:cubicBezTo>
                    <a:pt x="164" y="133"/>
                    <a:pt x="169" y="122"/>
                    <a:pt x="174" y="112"/>
                  </a:cubicBezTo>
                  <a:cubicBezTo>
                    <a:pt x="190" y="96"/>
                    <a:pt x="207" y="79"/>
                    <a:pt x="223" y="63"/>
                  </a:cubicBezTo>
                  <a:cubicBezTo>
                    <a:pt x="180" y="42"/>
                    <a:pt x="138" y="21"/>
                    <a:pt x="95" y="0"/>
                  </a:cubicBezTo>
                  <a:cubicBezTo>
                    <a:pt x="90" y="6"/>
                    <a:pt x="85" y="11"/>
                    <a:pt x="80" y="16"/>
                  </a:cubicBezTo>
                  <a:cubicBezTo>
                    <a:pt x="80" y="32"/>
                    <a:pt x="80" y="48"/>
                    <a:pt x="80" y="63"/>
                  </a:cubicBezTo>
                  <a:cubicBezTo>
                    <a:pt x="58" y="74"/>
                    <a:pt x="37" y="85"/>
                    <a:pt x="16" y="96"/>
                  </a:cubicBezTo>
                  <a:cubicBezTo>
                    <a:pt x="11" y="122"/>
                    <a:pt x="5" y="149"/>
                    <a:pt x="0" y="176"/>
                  </a:cubicBezTo>
                  <a:cubicBezTo>
                    <a:pt x="5" y="181"/>
                    <a:pt x="11" y="186"/>
                    <a:pt x="16" y="191"/>
                  </a:cubicBezTo>
                  <a:cubicBezTo>
                    <a:pt x="26" y="212"/>
                    <a:pt x="37" y="234"/>
                    <a:pt x="47" y="255"/>
                  </a:cubicBezTo>
                  <a:cubicBezTo>
                    <a:pt x="53" y="276"/>
                    <a:pt x="58" y="297"/>
                    <a:pt x="63" y="319"/>
                  </a:cubicBezTo>
                  <a:cubicBezTo>
                    <a:pt x="89" y="335"/>
                    <a:pt x="116" y="350"/>
                    <a:pt x="143" y="366"/>
                  </a:cubicBezTo>
                  <a:cubicBezTo>
                    <a:pt x="175" y="393"/>
                    <a:pt x="206" y="419"/>
                    <a:pt x="238" y="446"/>
                  </a:cubicBezTo>
                  <a:cubicBezTo>
                    <a:pt x="212" y="488"/>
                    <a:pt x="185" y="531"/>
                    <a:pt x="159" y="573"/>
                  </a:cubicBezTo>
                  <a:cubicBezTo>
                    <a:pt x="143" y="573"/>
                    <a:pt x="127" y="573"/>
                    <a:pt x="111" y="573"/>
                  </a:cubicBezTo>
                  <a:cubicBezTo>
                    <a:pt x="95" y="584"/>
                    <a:pt x="79" y="595"/>
                    <a:pt x="63" y="606"/>
                  </a:cubicBezTo>
                  <a:cubicBezTo>
                    <a:pt x="68" y="616"/>
                    <a:pt x="74" y="627"/>
                    <a:pt x="80" y="637"/>
                  </a:cubicBezTo>
                  <a:cubicBezTo>
                    <a:pt x="74" y="658"/>
                    <a:pt x="68" y="679"/>
                    <a:pt x="63" y="700"/>
                  </a:cubicBezTo>
                  <a:cubicBezTo>
                    <a:pt x="74" y="716"/>
                    <a:pt x="84" y="733"/>
                    <a:pt x="95" y="749"/>
                  </a:cubicBezTo>
                  <a:cubicBezTo>
                    <a:pt x="90" y="765"/>
                    <a:pt x="85" y="780"/>
                    <a:pt x="80" y="796"/>
                  </a:cubicBezTo>
                  <a:cubicBezTo>
                    <a:pt x="64" y="802"/>
                    <a:pt x="47" y="807"/>
                    <a:pt x="31" y="813"/>
                  </a:cubicBezTo>
                  <a:cubicBezTo>
                    <a:pt x="53" y="839"/>
                    <a:pt x="74" y="865"/>
                    <a:pt x="95" y="892"/>
                  </a:cubicBezTo>
                  <a:cubicBezTo>
                    <a:pt x="138" y="908"/>
                    <a:pt x="180" y="924"/>
                    <a:pt x="223" y="939"/>
                  </a:cubicBezTo>
                  <a:cubicBezTo>
                    <a:pt x="228" y="961"/>
                    <a:pt x="233" y="982"/>
                    <a:pt x="238" y="1003"/>
                  </a:cubicBezTo>
                  <a:cubicBezTo>
                    <a:pt x="254" y="1025"/>
                    <a:pt x="270" y="1046"/>
                    <a:pt x="286" y="1067"/>
                  </a:cubicBezTo>
                  <a:cubicBezTo>
                    <a:pt x="275" y="1078"/>
                    <a:pt x="265" y="1088"/>
                    <a:pt x="254" y="1099"/>
                  </a:cubicBezTo>
                  <a:cubicBezTo>
                    <a:pt x="254" y="1147"/>
                    <a:pt x="254" y="1195"/>
                    <a:pt x="254" y="1243"/>
                  </a:cubicBezTo>
                  <a:cubicBezTo>
                    <a:pt x="286" y="1243"/>
                    <a:pt x="318" y="1243"/>
                    <a:pt x="350" y="1243"/>
                  </a:cubicBezTo>
                  <a:cubicBezTo>
                    <a:pt x="360" y="1232"/>
                    <a:pt x="371" y="1221"/>
                    <a:pt x="381" y="1210"/>
                  </a:cubicBezTo>
                  <a:cubicBezTo>
                    <a:pt x="387" y="1216"/>
                    <a:pt x="392" y="1221"/>
                    <a:pt x="397" y="1226"/>
                  </a:cubicBezTo>
                  <a:cubicBezTo>
                    <a:pt x="413" y="1221"/>
                    <a:pt x="429" y="1216"/>
                    <a:pt x="445" y="1210"/>
                  </a:cubicBezTo>
                  <a:cubicBezTo>
                    <a:pt x="466" y="1216"/>
                    <a:pt x="488" y="1221"/>
                    <a:pt x="509" y="1226"/>
                  </a:cubicBezTo>
                  <a:cubicBezTo>
                    <a:pt x="541" y="1210"/>
                    <a:pt x="573" y="1195"/>
                    <a:pt x="604" y="1179"/>
                  </a:cubicBezTo>
                  <a:cubicBezTo>
                    <a:pt x="621" y="1179"/>
                    <a:pt x="637" y="1179"/>
                    <a:pt x="653" y="1179"/>
                  </a:cubicBezTo>
                  <a:cubicBezTo>
                    <a:pt x="658" y="1168"/>
                    <a:pt x="663" y="1157"/>
                    <a:pt x="668" y="1146"/>
                  </a:cubicBezTo>
                  <a:cubicBezTo>
                    <a:pt x="679" y="1152"/>
                    <a:pt x="689" y="1157"/>
                    <a:pt x="700" y="1163"/>
                  </a:cubicBezTo>
                  <a:cubicBezTo>
                    <a:pt x="705" y="1152"/>
                    <a:pt x="710" y="1141"/>
                    <a:pt x="716" y="1130"/>
                  </a:cubicBezTo>
                  <a:cubicBezTo>
                    <a:pt x="727" y="1141"/>
                    <a:pt x="737" y="1152"/>
                    <a:pt x="748" y="1163"/>
                  </a:cubicBezTo>
                  <a:cubicBezTo>
                    <a:pt x="769" y="1152"/>
                    <a:pt x="790" y="1141"/>
                    <a:pt x="811" y="1130"/>
                  </a:cubicBezTo>
                  <a:cubicBezTo>
                    <a:pt x="822" y="1151"/>
                    <a:pt x="833" y="1173"/>
                    <a:pt x="844" y="1194"/>
                  </a:cubicBezTo>
                  <a:cubicBezTo>
                    <a:pt x="870" y="1205"/>
                    <a:pt x="896" y="1216"/>
                    <a:pt x="923" y="1226"/>
                  </a:cubicBezTo>
                  <a:cubicBezTo>
                    <a:pt x="923" y="1221"/>
                    <a:pt x="923" y="1216"/>
                    <a:pt x="923" y="1210"/>
                  </a:cubicBezTo>
                  <a:cubicBezTo>
                    <a:pt x="933" y="1210"/>
                    <a:pt x="944" y="1210"/>
                    <a:pt x="954" y="1210"/>
                  </a:cubicBezTo>
                  <a:cubicBezTo>
                    <a:pt x="997" y="1232"/>
                    <a:pt x="1039" y="1253"/>
                    <a:pt x="1082" y="1274"/>
                  </a:cubicBezTo>
                  <a:cubicBezTo>
                    <a:pt x="1114" y="1264"/>
                    <a:pt x="1146" y="1253"/>
                    <a:pt x="1178" y="1243"/>
                  </a:cubicBezTo>
                  <a:cubicBezTo>
                    <a:pt x="1199" y="1248"/>
                    <a:pt x="1220" y="1253"/>
                    <a:pt x="1241" y="1258"/>
                  </a:cubicBezTo>
                  <a:cubicBezTo>
                    <a:pt x="1252" y="1253"/>
                    <a:pt x="1262" y="1248"/>
                    <a:pt x="1273" y="1243"/>
                  </a:cubicBezTo>
                  <a:cubicBezTo>
                    <a:pt x="1284" y="1243"/>
                    <a:pt x="1294" y="1243"/>
                    <a:pt x="1305" y="1243"/>
                  </a:cubicBezTo>
                  <a:cubicBezTo>
                    <a:pt x="1332" y="1237"/>
                    <a:pt x="1359" y="1232"/>
                    <a:pt x="1385" y="1226"/>
                  </a:cubicBezTo>
                  <a:cubicBezTo>
                    <a:pt x="1390" y="1216"/>
                    <a:pt x="1395" y="1205"/>
                    <a:pt x="1401" y="1194"/>
                  </a:cubicBezTo>
                  <a:cubicBezTo>
                    <a:pt x="1385" y="1157"/>
                    <a:pt x="1369" y="1120"/>
                    <a:pt x="1353" y="1082"/>
                  </a:cubicBezTo>
                  <a:cubicBezTo>
                    <a:pt x="1369" y="1077"/>
                    <a:pt x="1385" y="1072"/>
                    <a:pt x="1401" y="1067"/>
                  </a:cubicBezTo>
                  <a:cubicBezTo>
                    <a:pt x="1416" y="1072"/>
                    <a:pt x="1432" y="1077"/>
                    <a:pt x="1448" y="1082"/>
                  </a:cubicBezTo>
                  <a:cubicBezTo>
                    <a:pt x="1448" y="1067"/>
                    <a:pt x="1448" y="1051"/>
                    <a:pt x="1448" y="1036"/>
                  </a:cubicBezTo>
                  <a:cubicBezTo>
                    <a:pt x="1469" y="1030"/>
                    <a:pt x="1491" y="1024"/>
                    <a:pt x="1512" y="1019"/>
                  </a:cubicBezTo>
                  <a:cubicBezTo>
                    <a:pt x="1517" y="998"/>
                    <a:pt x="1523" y="977"/>
                    <a:pt x="1528" y="956"/>
                  </a:cubicBezTo>
                  <a:cubicBezTo>
                    <a:pt x="1571" y="956"/>
                    <a:pt x="1613" y="956"/>
                    <a:pt x="1655" y="956"/>
                  </a:cubicBezTo>
                  <a:cubicBezTo>
                    <a:pt x="1661" y="945"/>
                    <a:pt x="1666" y="935"/>
                    <a:pt x="1671" y="924"/>
                  </a:cubicBezTo>
                  <a:cubicBezTo>
                    <a:pt x="1693" y="924"/>
                    <a:pt x="1714" y="924"/>
                    <a:pt x="1735" y="924"/>
                  </a:cubicBezTo>
                  <a:cubicBezTo>
                    <a:pt x="1741" y="919"/>
                    <a:pt x="1746" y="913"/>
                    <a:pt x="1751" y="908"/>
                  </a:cubicBezTo>
                  <a:cubicBezTo>
                    <a:pt x="1789" y="934"/>
                    <a:pt x="1826" y="961"/>
                    <a:pt x="1863" y="987"/>
                  </a:cubicBezTo>
                  <a:cubicBezTo>
                    <a:pt x="1879" y="977"/>
                    <a:pt x="1894" y="966"/>
                    <a:pt x="1910" y="956"/>
                  </a:cubicBezTo>
                  <a:cubicBezTo>
                    <a:pt x="1926" y="961"/>
                    <a:pt x="1942" y="966"/>
                    <a:pt x="1958" y="972"/>
                  </a:cubicBezTo>
                  <a:cubicBezTo>
                    <a:pt x="1958" y="966"/>
                    <a:pt x="1958" y="961"/>
                    <a:pt x="1958" y="956"/>
                  </a:cubicBezTo>
                  <a:cubicBezTo>
                    <a:pt x="1979" y="956"/>
                    <a:pt x="2000" y="956"/>
                    <a:pt x="2021" y="956"/>
                  </a:cubicBezTo>
                  <a:cubicBezTo>
                    <a:pt x="1984" y="918"/>
                    <a:pt x="1947" y="881"/>
                    <a:pt x="1910" y="844"/>
                  </a:cubicBezTo>
                  <a:cubicBezTo>
                    <a:pt x="1915" y="839"/>
                    <a:pt x="1921" y="833"/>
                    <a:pt x="1927" y="828"/>
                  </a:cubicBezTo>
                  <a:cubicBezTo>
                    <a:pt x="1916" y="812"/>
                    <a:pt x="1905" y="796"/>
                    <a:pt x="1894" y="780"/>
                  </a:cubicBezTo>
                  <a:cubicBezTo>
                    <a:pt x="1884" y="775"/>
                    <a:pt x="1873" y="769"/>
                    <a:pt x="1863" y="764"/>
                  </a:cubicBezTo>
                  <a:cubicBezTo>
                    <a:pt x="1847" y="764"/>
                    <a:pt x="1831" y="764"/>
                    <a:pt x="1815" y="764"/>
                  </a:cubicBezTo>
                  <a:cubicBezTo>
                    <a:pt x="1810" y="759"/>
                    <a:pt x="1804" y="754"/>
                    <a:pt x="1799" y="749"/>
                  </a:cubicBezTo>
                  <a:cubicBezTo>
                    <a:pt x="1810" y="738"/>
                    <a:pt x="1820" y="728"/>
                    <a:pt x="1831" y="717"/>
                  </a:cubicBezTo>
                  <a:cubicBezTo>
                    <a:pt x="1846" y="717"/>
                    <a:pt x="1862" y="717"/>
                    <a:pt x="1878" y="717"/>
                  </a:cubicBezTo>
                  <a:cubicBezTo>
                    <a:pt x="1873" y="706"/>
                    <a:pt x="1868" y="696"/>
                    <a:pt x="1863" y="685"/>
                  </a:cubicBezTo>
                  <a:cubicBezTo>
                    <a:pt x="1873" y="679"/>
                    <a:pt x="1884" y="674"/>
                    <a:pt x="1894" y="669"/>
                  </a:cubicBezTo>
                  <a:cubicBezTo>
                    <a:pt x="1894" y="663"/>
                    <a:pt x="1894" y="658"/>
                    <a:pt x="1894" y="652"/>
                  </a:cubicBezTo>
                  <a:cubicBezTo>
                    <a:pt x="1910" y="652"/>
                    <a:pt x="1926" y="652"/>
                    <a:pt x="1942" y="652"/>
                  </a:cubicBezTo>
                  <a:cubicBezTo>
                    <a:pt x="1942" y="605"/>
                    <a:pt x="1942" y="557"/>
                    <a:pt x="1942" y="509"/>
                  </a:cubicBezTo>
                  <a:cubicBezTo>
                    <a:pt x="1947" y="488"/>
                    <a:pt x="1953" y="467"/>
                    <a:pt x="1958" y="446"/>
                  </a:cubicBezTo>
                  <a:cubicBezTo>
                    <a:pt x="1953" y="446"/>
                    <a:pt x="1947" y="446"/>
                    <a:pt x="1942" y="446"/>
                  </a:cubicBezTo>
                  <a:cubicBezTo>
                    <a:pt x="1953" y="440"/>
                    <a:pt x="1963" y="435"/>
                    <a:pt x="1974" y="430"/>
                  </a:cubicBezTo>
                  <a:cubicBezTo>
                    <a:pt x="1990" y="404"/>
                    <a:pt x="2005" y="377"/>
                    <a:pt x="2021" y="350"/>
                  </a:cubicBezTo>
                  <a:cubicBezTo>
                    <a:pt x="2043" y="350"/>
                    <a:pt x="2064" y="350"/>
                    <a:pt x="2085" y="350"/>
                  </a:cubicBezTo>
                  <a:cubicBezTo>
                    <a:pt x="2101" y="356"/>
                    <a:pt x="2118" y="361"/>
                    <a:pt x="2134" y="366"/>
                  </a:cubicBezTo>
                  <a:cubicBezTo>
                    <a:pt x="2144" y="345"/>
                    <a:pt x="2155" y="324"/>
                    <a:pt x="2165" y="302"/>
                  </a:cubicBezTo>
                  <a:cubicBezTo>
                    <a:pt x="2160" y="271"/>
                    <a:pt x="2154" y="239"/>
                    <a:pt x="2149" y="207"/>
                  </a:cubicBezTo>
                </a:path>
              </a:pathLst>
            </a:custGeom>
            <a:grpFill/>
            <a:ln w="9525" cap="flat">
              <a:solidFill>
                <a:srgbClr val="000000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Arial" pitchFamily="34" charset="0"/>
              </a:endParaRPr>
            </a:p>
          </p:txBody>
        </p:sp>
        <p:sp>
          <p:nvSpPr>
            <p:cNvPr id="34" name="Freeform 255"/>
            <p:cNvSpPr>
              <a:spLocks noChangeArrowheads="1"/>
            </p:cNvSpPr>
            <p:nvPr/>
          </p:nvSpPr>
          <p:spPr bwMode="auto">
            <a:xfrm>
              <a:off x="6119813" y="4783138"/>
              <a:ext cx="22225" cy="44450"/>
            </a:xfrm>
            <a:custGeom>
              <a:avLst/>
              <a:gdLst>
                <a:gd name="T0" fmla="*/ 21878 w 64"/>
                <a:gd name="T1" fmla="*/ 44105 h 129"/>
                <a:gd name="T2" fmla="*/ 5209 w 64"/>
                <a:gd name="T3" fmla="*/ 22053 h 129"/>
                <a:gd name="T4" fmla="*/ 0 w 64"/>
                <a:gd name="T5" fmla="*/ 0 h 129"/>
                <a:gd name="T6" fmla="*/ 5209 w 64"/>
                <a:gd name="T7" fmla="*/ 22053 h 129"/>
                <a:gd name="T8" fmla="*/ 21878 w 64"/>
                <a:gd name="T9" fmla="*/ 44105 h 1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129">
                  <a:moveTo>
                    <a:pt x="63" y="128"/>
                  </a:moveTo>
                  <a:cubicBezTo>
                    <a:pt x="47" y="107"/>
                    <a:pt x="31" y="86"/>
                    <a:pt x="15" y="64"/>
                  </a:cubicBezTo>
                  <a:cubicBezTo>
                    <a:pt x="10" y="43"/>
                    <a:pt x="5" y="22"/>
                    <a:pt x="0" y="0"/>
                  </a:cubicBezTo>
                  <a:cubicBezTo>
                    <a:pt x="5" y="22"/>
                    <a:pt x="10" y="43"/>
                    <a:pt x="15" y="64"/>
                  </a:cubicBezTo>
                  <a:cubicBezTo>
                    <a:pt x="31" y="86"/>
                    <a:pt x="47" y="107"/>
                    <a:pt x="63" y="128"/>
                  </a:cubicBezTo>
                </a:path>
              </a:pathLst>
            </a:custGeom>
            <a:grpFill/>
            <a:ln w="9525" cap="flat">
              <a:solidFill>
                <a:srgbClr val="000000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Arial" pitchFamily="34" charset="0"/>
              </a:endParaRPr>
            </a:p>
          </p:txBody>
        </p:sp>
        <p:sp>
          <p:nvSpPr>
            <p:cNvPr id="35" name="Freeform 259"/>
            <p:cNvSpPr>
              <a:spLocks noChangeArrowheads="1"/>
            </p:cNvSpPr>
            <p:nvPr/>
          </p:nvSpPr>
          <p:spPr bwMode="auto">
            <a:xfrm>
              <a:off x="4446588" y="3711575"/>
              <a:ext cx="927100" cy="400050"/>
            </a:xfrm>
            <a:custGeom>
              <a:avLst/>
              <a:gdLst>
                <a:gd name="T0" fmla="*/ 840532 w 2581"/>
                <a:gd name="T1" fmla="*/ 302818 h 1115"/>
                <a:gd name="T2" fmla="*/ 852386 w 2581"/>
                <a:gd name="T3" fmla="*/ 285596 h 1115"/>
                <a:gd name="T4" fmla="*/ 840532 w 2581"/>
                <a:gd name="T5" fmla="*/ 245412 h 1115"/>
                <a:gd name="T6" fmla="*/ 840532 w 2581"/>
                <a:gd name="T7" fmla="*/ 245412 h 1115"/>
                <a:gd name="T8" fmla="*/ 869628 w 2581"/>
                <a:gd name="T9" fmla="*/ 228549 h 1115"/>
                <a:gd name="T10" fmla="*/ 834785 w 2581"/>
                <a:gd name="T11" fmla="*/ 205586 h 1115"/>
                <a:gd name="T12" fmla="*/ 914887 w 2581"/>
                <a:gd name="T13" fmla="*/ 199846 h 1115"/>
                <a:gd name="T14" fmla="*/ 926741 w 2581"/>
                <a:gd name="T15" fmla="*/ 154279 h 1115"/>
                <a:gd name="T16" fmla="*/ 898005 w 2581"/>
                <a:gd name="T17" fmla="*/ 131317 h 1115"/>
                <a:gd name="T18" fmla="*/ 886510 w 2581"/>
                <a:gd name="T19" fmla="*/ 45566 h 1115"/>
                <a:gd name="T20" fmla="*/ 834785 w 2581"/>
                <a:gd name="T21" fmla="*/ 34444 h 1115"/>
                <a:gd name="T22" fmla="*/ 760430 w 2581"/>
                <a:gd name="T23" fmla="*/ 22604 h 1115"/>
                <a:gd name="T24" fmla="*/ 680688 w 2581"/>
                <a:gd name="T25" fmla="*/ 11481 h 1115"/>
                <a:gd name="T26" fmla="*/ 663446 w 2581"/>
                <a:gd name="T27" fmla="*/ 0 h 1115"/>
                <a:gd name="T28" fmla="*/ 623574 w 2581"/>
                <a:gd name="T29" fmla="*/ 68529 h 1115"/>
                <a:gd name="T30" fmla="*/ 549220 w 2581"/>
                <a:gd name="T31" fmla="*/ 62788 h 1115"/>
                <a:gd name="T32" fmla="*/ 520483 w 2581"/>
                <a:gd name="T33" fmla="*/ 62788 h 1115"/>
                <a:gd name="T34" fmla="*/ 474865 w 2581"/>
                <a:gd name="T35" fmla="*/ 68529 h 1115"/>
                <a:gd name="T36" fmla="*/ 389016 w 2581"/>
                <a:gd name="T37" fmla="*/ 137057 h 1115"/>
                <a:gd name="T38" fmla="*/ 423140 w 2581"/>
                <a:gd name="T39" fmla="*/ 199846 h 1115"/>
                <a:gd name="T40" fmla="*/ 423140 w 2581"/>
                <a:gd name="T41" fmla="*/ 240030 h 1115"/>
                <a:gd name="T42" fmla="*/ 394763 w 2581"/>
                <a:gd name="T43" fmla="*/ 205586 h 1115"/>
                <a:gd name="T44" fmla="*/ 360639 w 2581"/>
                <a:gd name="T45" fmla="*/ 211686 h 1115"/>
                <a:gd name="T46" fmla="*/ 331903 w 2581"/>
                <a:gd name="T47" fmla="*/ 205586 h 1115"/>
                <a:gd name="T48" fmla="*/ 320408 w 2581"/>
                <a:gd name="T49" fmla="*/ 199846 h 1115"/>
                <a:gd name="T50" fmla="*/ 257548 w 2581"/>
                <a:gd name="T51" fmla="*/ 217067 h 1115"/>
                <a:gd name="T52" fmla="*/ 228812 w 2581"/>
                <a:gd name="T53" fmla="*/ 240030 h 1115"/>
                <a:gd name="T54" fmla="*/ 211570 w 2581"/>
                <a:gd name="T55" fmla="*/ 245412 h 1115"/>
                <a:gd name="T56" fmla="*/ 177087 w 2581"/>
                <a:gd name="T57" fmla="*/ 245412 h 1115"/>
                <a:gd name="T58" fmla="*/ 165951 w 2581"/>
                <a:gd name="T59" fmla="*/ 228549 h 1115"/>
                <a:gd name="T60" fmla="*/ 119973 w 2581"/>
                <a:gd name="T61" fmla="*/ 228549 h 1115"/>
                <a:gd name="T62" fmla="*/ 108838 w 2581"/>
                <a:gd name="T63" fmla="*/ 222808 h 1115"/>
                <a:gd name="T64" fmla="*/ 80102 w 2581"/>
                <a:gd name="T65" fmla="*/ 268374 h 1115"/>
                <a:gd name="T66" fmla="*/ 85849 w 2581"/>
                <a:gd name="T67" fmla="*/ 251152 h 1115"/>
                <a:gd name="T68" fmla="*/ 68608 w 2581"/>
                <a:gd name="T69" fmla="*/ 251152 h 1115"/>
                <a:gd name="T70" fmla="*/ 40231 w 2581"/>
                <a:gd name="T71" fmla="*/ 228549 h 1115"/>
                <a:gd name="T72" fmla="*/ 22630 w 2581"/>
                <a:gd name="T73" fmla="*/ 228549 h 1115"/>
                <a:gd name="T74" fmla="*/ 5747 w 2581"/>
                <a:gd name="T75" fmla="*/ 228549 h 1115"/>
                <a:gd name="T76" fmla="*/ 0 w 2581"/>
                <a:gd name="T77" fmla="*/ 268374 h 1115"/>
                <a:gd name="T78" fmla="*/ 11494 w 2581"/>
                <a:gd name="T79" fmla="*/ 297077 h 1115"/>
                <a:gd name="T80" fmla="*/ 74355 w 2581"/>
                <a:gd name="T81" fmla="*/ 331521 h 1115"/>
                <a:gd name="T82" fmla="*/ 114585 w 2581"/>
                <a:gd name="T83" fmla="*/ 319681 h 1115"/>
                <a:gd name="T84" fmla="*/ 148350 w 2581"/>
                <a:gd name="T85" fmla="*/ 331521 h 1115"/>
                <a:gd name="T86" fmla="*/ 148350 w 2581"/>
                <a:gd name="T87" fmla="*/ 337262 h 1115"/>
                <a:gd name="T88" fmla="*/ 240306 w 2581"/>
                <a:gd name="T89" fmla="*/ 308559 h 1115"/>
                <a:gd name="T90" fmla="*/ 246053 w 2581"/>
                <a:gd name="T91" fmla="*/ 308559 h 1115"/>
                <a:gd name="T92" fmla="*/ 314661 w 2581"/>
                <a:gd name="T93" fmla="*/ 297077 h 1115"/>
                <a:gd name="T94" fmla="*/ 325796 w 2581"/>
                <a:gd name="T95" fmla="*/ 297077 h 1115"/>
                <a:gd name="T96" fmla="*/ 325796 w 2581"/>
                <a:gd name="T97" fmla="*/ 302818 h 1115"/>
                <a:gd name="T98" fmla="*/ 331903 w 2581"/>
                <a:gd name="T99" fmla="*/ 325422 h 1115"/>
                <a:gd name="T100" fmla="*/ 354532 w 2581"/>
                <a:gd name="T101" fmla="*/ 354125 h 1115"/>
                <a:gd name="T102" fmla="*/ 531619 w 2581"/>
                <a:gd name="T103" fmla="*/ 382828 h 1115"/>
                <a:gd name="T104" fmla="*/ 600586 w 2581"/>
                <a:gd name="T105" fmla="*/ 394309 h 1115"/>
                <a:gd name="T106" fmla="*/ 663446 w 2581"/>
                <a:gd name="T107" fmla="*/ 365606 h 1115"/>
                <a:gd name="T108" fmla="*/ 714812 w 2581"/>
                <a:gd name="T109" fmla="*/ 359866 h 1115"/>
                <a:gd name="T110" fmla="*/ 766537 w 2581"/>
                <a:gd name="T111" fmla="*/ 348384 h 1115"/>
                <a:gd name="T112" fmla="*/ 795273 w 2581"/>
                <a:gd name="T113" fmla="*/ 359866 h 1115"/>
                <a:gd name="T114" fmla="*/ 800661 w 2581"/>
                <a:gd name="T115" fmla="*/ 325422 h 111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581" h="1115">
                  <a:moveTo>
                    <a:pt x="2293" y="844"/>
                  </a:moveTo>
                  <a:cubicBezTo>
                    <a:pt x="2314" y="849"/>
                    <a:pt x="2335" y="855"/>
                    <a:pt x="2357" y="860"/>
                  </a:cubicBezTo>
                  <a:cubicBezTo>
                    <a:pt x="2351" y="855"/>
                    <a:pt x="2346" y="849"/>
                    <a:pt x="2340" y="844"/>
                  </a:cubicBezTo>
                  <a:cubicBezTo>
                    <a:pt x="2351" y="839"/>
                    <a:pt x="2362" y="834"/>
                    <a:pt x="2373" y="828"/>
                  </a:cubicBezTo>
                  <a:cubicBezTo>
                    <a:pt x="2367" y="828"/>
                    <a:pt x="2362" y="828"/>
                    <a:pt x="2357" y="828"/>
                  </a:cubicBezTo>
                  <a:cubicBezTo>
                    <a:pt x="2362" y="817"/>
                    <a:pt x="2367" y="807"/>
                    <a:pt x="2373" y="796"/>
                  </a:cubicBezTo>
                  <a:cubicBezTo>
                    <a:pt x="2362" y="785"/>
                    <a:pt x="2351" y="775"/>
                    <a:pt x="2340" y="764"/>
                  </a:cubicBezTo>
                  <a:cubicBezTo>
                    <a:pt x="2346" y="754"/>
                    <a:pt x="2351" y="743"/>
                    <a:pt x="2357" y="733"/>
                  </a:cubicBezTo>
                  <a:cubicBezTo>
                    <a:pt x="2351" y="717"/>
                    <a:pt x="2346" y="700"/>
                    <a:pt x="2340" y="684"/>
                  </a:cubicBezTo>
                  <a:cubicBezTo>
                    <a:pt x="2362" y="679"/>
                    <a:pt x="2383" y="674"/>
                    <a:pt x="2404" y="669"/>
                  </a:cubicBezTo>
                  <a:cubicBezTo>
                    <a:pt x="2410" y="658"/>
                    <a:pt x="2415" y="647"/>
                    <a:pt x="2421" y="637"/>
                  </a:cubicBezTo>
                  <a:cubicBezTo>
                    <a:pt x="2415" y="621"/>
                    <a:pt x="2410" y="605"/>
                    <a:pt x="2404" y="590"/>
                  </a:cubicBezTo>
                  <a:cubicBezTo>
                    <a:pt x="2378" y="584"/>
                    <a:pt x="2351" y="578"/>
                    <a:pt x="2324" y="573"/>
                  </a:cubicBezTo>
                  <a:cubicBezTo>
                    <a:pt x="2340" y="562"/>
                    <a:pt x="2357" y="552"/>
                    <a:pt x="2373" y="541"/>
                  </a:cubicBezTo>
                  <a:cubicBezTo>
                    <a:pt x="2394" y="552"/>
                    <a:pt x="2415" y="562"/>
                    <a:pt x="2436" y="573"/>
                  </a:cubicBezTo>
                  <a:cubicBezTo>
                    <a:pt x="2473" y="568"/>
                    <a:pt x="2510" y="562"/>
                    <a:pt x="2547" y="557"/>
                  </a:cubicBezTo>
                  <a:cubicBezTo>
                    <a:pt x="2542" y="536"/>
                    <a:pt x="2537" y="515"/>
                    <a:pt x="2532" y="493"/>
                  </a:cubicBezTo>
                  <a:cubicBezTo>
                    <a:pt x="2537" y="488"/>
                    <a:pt x="2542" y="483"/>
                    <a:pt x="2547" y="477"/>
                  </a:cubicBezTo>
                  <a:cubicBezTo>
                    <a:pt x="2558" y="461"/>
                    <a:pt x="2569" y="446"/>
                    <a:pt x="2580" y="430"/>
                  </a:cubicBezTo>
                  <a:cubicBezTo>
                    <a:pt x="2569" y="425"/>
                    <a:pt x="2558" y="419"/>
                    <a:pt x="2547" y="414"/>
                  </a:cubicBezTo>
                  <a:cubicBezTo>
                    <a:pt x="2547" y="409"/>
                    <a:pt x="2547" y="404"/>
                    <a:pt x="2547" y="398"/>
                  </a:cubicBezTo>
                  <a:cubicBezTo>
                    <a:pt x="2532" y="387"/>
                    <a:pt x="2516" y="377"/>
                    <a:pt x="2500" y="366"/>
                  </a:cubicBezTo>
                  <a:cubicBezTo>
                    <a:pt x="2484" y="339"/>
                    <a:pt x="2468" y="313"/>
                    <a:pt x="2452" y="287"/>
                  </a:cubicBezTo>
                  <a:cubicBezTo>
                    <a:pt x="2463" y="249"/>
                    <a:pt x="2474" y="212"/>
                    <a:pt x="2484" y="175"/>
                  </a:cubicBezTo>
                  <a:cubicBezTo>
                    <a:pt x="2479" y="159"/>
                    <a:pt x="2474" y="143"/>
                    <a:pt x="2468" y="127"/>
                  </a:cubicBezTo>
                  <a:cubicBezTo>
                    <a:pt x="2447" y="127"/>
                    <a:pt x="2426" y="127"/>
                    <a:pt x="2404" y="127"/>
                  </a:cubicBezTo>
                  <a:cubicBezTo>
                    <a:pt x="2399" y="122"/>
                    <a:pt x="2394" y="117"/>
                    <a:pt x="2388" y="111"/>
                  </a:cubicBezTo>
                  <a:cubicBezTo>
                    <a:pt x="2367" y="106"/>
                    <a:pt x="2346" y="101"/>
                    <a:pt x="2324" y="96"/>
                  </a:cubicBezTo>
                  <a:cubicBezTo>
                    <a:pt x="2319" y="106"/>
                    <a:pt x="2314" y="117"/>
                    <a:pt x="2309" y="127"/>
                  </a:cubicBezTo>
                  <a:cubicBezTo>
                    <a:pt x="2272" y="127"/>
                    <a:pt x="2235" y="127"/>
                    <a:pt x="2197" y="127"/>
                  </a:cubicBezTo>
                  <a:cubicBezTo>
                    <a:pt x="2171" y="106"/>
                    <a:pt x="2144" y="85"/>
                    <a:pt x="2117" y="63"/>
                  </a:cubicBezTo>
                  <a:cubicBezTo>
                    <a:pt x="2101" y="69"/>
                    <a:pt x="2086" y="74"/>
                    <a:pt x="2070" y="80"/>
                  </a:cubicBezTo>
                  <a:cubicBezTo>
                    <a:pt x="2022" y="58"/>
                    <a:pt x="1974" y="37"/>
                    <a:pt x="1927" y="16"/>
                  </a:cubicBezTo>
                  <a:cubicBezTo>
                    <a:pt x="1916" y="21"/>
                    <a:pt x="1906" y="27"/>
                    <a:pt x="1895" y="32"/>
                  </a:cubicBezTo>
                  <a:cubicBezTo>
                    <a:pt x="1890" y="27"/>
                    <a:pt x="1884" y="21"/>
                    <a:pt x="1879" y="16"/>
                  </a:cubicBezTo>
                  <a:cubicBezTo>
                    <a:pt x="1868" y="16"/>
                    <a:pt x="1858" y="16"/>
                    <a:pt x="1847" y="16"/>
                  </a:cubicBezTo>
                  <a:cubicBezTo>
                    <a:pt x="1847" y="10"/>
                    <a:pt x="1847" y="5"/>
                    <a:pt x="1847" y="0"/>
                  </a:cubicBezTo>
                  <a:cubicBezTo>
                    <a:pt x="1842" y="37"/>
                    <a:pt x="1837" y="74"/>
                    <a:pt x="1831" y="111"/>
                  </a:cubicBezTo>
                  <a:cubicBezTo>
                    <a:pt x="1810" y="111"/>
                    <a:pt x="1789" y="111"/>
                    <a:pt x="1767" y="111"/>
                  </a:cubicBezTo>
                  <a:cubicBezTo>
                    <a:pt x="1757" y="138"/>
                    <a:pt x="1746" y="165"/>
                    <a:pt x="1736" y="191"/>
                  </a:cubicBezTo>
                  <a:cubicBezTo>
                    <a:pt x="1709" y="180"/>
                    <a:pt x="1683" y="170"/>
                    <a:pt x="1656" y="159"/>
                  </a:cubicBezTo>
                  <a:cubicBezTo>
                    <a:pt x="1645" y="175"/>
                    <a:pt x="1635" y="191"/>
                    <a:pt x="1624" y="207"/>
                  </a:cubicBezTo>
                  <a:cubicBezTo>
                    <a:pt x="1593" y="197"/>
                    <a:pt x="1561" y="186"/>
                    <a:pt x="1529" y="175"/>
                  </a:cubicBezTo>
                  <a:cubicBezTo>
                    <a:pt x="1518" y="165"/>
                    <a:pt x="1507" y="154"/>
                    <a:pt x="1497" y="144"/>
                  </a:cubicBezTo>
                  <a:cubicBezTo>
                    <a:pt x="1481" y="133"/>
                    <a:pt x="1465" y="122"/>
                    <a:pt x="1449" y="111"/>
                  </a:cubicBezTo>
                  <a:cubicBezTo>
                    <a:pt x="1449" y="132"/>
                    <a:pt x="1449" y="154"/>
                    <a:pt x="1449" y="175"/>
                  </a:cubicBezTo>
                  <a:cubicBezTo>
                    <a:pt x="1438" y="191"/>
                    <a:pt x="1428" y="207"/>
                    <a:pt x="1417" y="223"/>
                  </a:cubicBezTo>
                  <a:cubicBezTo>
                    <a:pt x="1391" y="212"/>
                    <a:pt x="1364" y="202"/>
                    <a:pt x="1337" y="191"/>
                  </a:cubicBezTo>
                  <a:cubicBezTo>
                    <a:pt x="1332" y="191"/>
                    <a:pt x="1327" y="191"/>
                    <a:pt x="1322" y="191"/>
                  </a:cubicBezTo>
                  <a:cubicBezTo>
                    <a:pt x="1317" y="223"/>
                    <a:pt x="1311" y="255"/>
                    <a:pt x="1306" y="287"/>
                  </a:cubicBezTo>
                  <a:cubicBezTo>
                    <a:pt x="1247" y="308"/>
                    <a:pt x="1189" y="329"/>
                    <a:pt x="1130" y="350"/>
                  </a:cubicBezTo>
                  <a:cubicBezTo>
                    <a:pt x="1115" y="361"/>
                    <a:pt x="1099" y="371"/>
                    <a:pt x="1083" y="382"/>
                  </a:cubicBezTo>
                  <a:cubicBezTo>
                    <a:pt x="1115" y="419"/>
                    <a:pt x="1146" y="456"/>
                    <a:pt x="1178" y="493"/>
                  </a:cubicBezTo>
                  <a:cubicBezTo>
                    <a:pt x="1168" y="515"/>
                    <a:pt x="1157" y="536"/>
                    <a:pt x="1147" y="557"/>
                  </a:cubicBezTo>
                  <a:cubicBezTo>
                    <a:pt x="1157" y="557"/>
                    <a:pt x="1168" y="557"/>
                    <a:pt x="1178" y="557"/>
                  </a:cubicBezTo>
                  <a:cubicBezTo>
                    <a:pt x="1189" y="568"/>
                    <a:pt x="1200" y="579"/>
                    <a:pt x="1210" y="590"/>
                  </a:cubicBezTo>
                  <a:cubicBezTo>
                    <a:pt x="1200" y="616"/>
                    <a:pt x="1189" y="643"/>
                    <a:pt x="1178" y="669"/>
                  </a:cubicBezTo>
                  <a:cubicBezTo>
                    <a:pt x="1162" y="658"/>
                    <a:pt x="1146" y="647"/>
                    <a:pt x="1130" y="637"/>
                  </a:cubicBezTo>
                  <a:cubicBezTo>
                    <a:pt x="1125" y="631"/>
                    <a:pt x="1120" y="626"/>
                    <a:pt x="1114" y="621"/>
                  </a:cubicBezTo>
                  <a:cubicBezTo>
                    <a:pt x="1109" y="605"/>
                    <a:pt x="1104" y="589"/>
                    <a:pt x="1099" y="573"/>
                  </a:cubicBezTo>
                  <a:cubicBezTo>
                    <a:pt x="1067" y="578"/>
                    <a:pt x="1035" y="584"/>
                    <a:pt x="1004" y="590"/>
                  </a:cubicBezTo>
                  <a:cubicBezTo>
                    <a:pt x="998" y="584"/>
                    <a:pt x="993" y="578"/>
                    <a:pt x="987" y="573"/>
                  </a:cubicBezTo>
                  <a:cubicBezTo>
                    <a:pt x="966" y="573"/>
                    <a:pt x="945" y="573"/>
                    <a:pt x="924" y="573"/>
                  </a:cubicBezTo>
                  <a:cubicBezTo>
                    <a:pt x="924" y="562"/>
                    <a:pt x="924" y="552"/>
                    <a:pt x="924" y="541"/>
                  </a:cubicBezTo>
                  <a:cubicBezTo>
                    <a:pt x="913" y="547"/>
                    <a:pt x="903" y="552"/>
                    <a:pt x="892" y="557"/>
                  </a:cubicBezTo>
                  <a:cubicBezTo>
                    <a:pt x="892" y="562"/>
                    <a:pt x="892" y="568"/>
                    <a:pt x="892" y="573"/>
                  </a:cubicBezTo>
                  <a:cubicBezTo>
                    <a:pt x="897" y="583"/>
                    <a:pt x="902" y="594"/>
                    <a:pt x="907" y="605"/>
                  </a:cubicBezTo>
                  <a:cubicBezTo>
                    <a:pt x="844" y="605"/>
                    <a:pt x="780" y="605"/>
                    <a:pt x="717" y="605"/>
                  </a:cubicBezTo>
                  <a:cubicBezTo>
                    <a:pt x="711" y="616"/>
                    <a:pt x="706" y="626"/>
                    <a:pt x="700" y="637"/>
                  </a:cubicBezTo>
                  <a:cubicBezTo>
                    <a:pt x="685" y="637"/>
                    <a:pt x="669" y="637"/>
                    <a:pt x="653" y="637"/>
                  </a:cubicBezTo>
                  <a:cubicBezTo>
                    <a:pt x="648" y="647"/>
                    <a:pt x="643" y="658"/>
                    <a:pt x="637" y="669"/>
                  </a:cubicBezTo>
                  <a:cubicBezTo>
                    <a:pt x="621" y="674"/>
                    <a:pt x="605" y="679"/>
                    <a:pt x="589" y="684"/>
                  </a:cubicBezTo>
                  <a:cubicBezTo>
                    <a:pt x="584" y="679"/>
                    <a:pt x="579" y="674"/>
                    <a:pt x="574" y="669"/>
                  </a:cubicBezTo>
                  <a:cubicBezTo>
                    <a:pt x="547" y="674"/>
                    <a:pt x="520" y="679"/>
                    <a:pt x="493" y="684"/>
                  </a:cubicBezTo>
                  <a:cubicBezTo>
                    <a:pt x="483" y="668"/>
                    <a:pt x="472" y="652"/>
                    <a:pt x="462" y="637"/>
                  </a:cubicBezTo>
                  <a:cubicBezTo>
                    <a:pt x="419" y="637"/>
                    <a:pt x="377" y="637"/>
                    <a:pt x="334" y="637"/>
                  </a:cubicBezTo>
                  <a:cubicBezTo>
                    <a:pt x="329" y="626"/>
                    <a:pt x="324" y="616"/>
                    <a:pt x="319" y="605"/>
                  </a:cubicBezTo>
                  <a:cubicBezTo>
                    <a:pt x="314" y="610"/>
                    <a:pt x="308" y="616"/>
                    <a:pt x="303" y="621"/>
                  </a:cubicBezTo>
                  <a:cubicBezTo>
                    <a:pt x="308" y="637"/>
                    <a:pt x="314" y="653"/>
                    <a:pt x="319" y="669"/>
                  </a:cubicBezTo>
                  <a:cubicBezTo>
                    <a:pt x="292" y="695"/>
                    <a:pt x="266" y="722"/>
                    <a:pt x="239" y="748"/>
                  </a:cubicBezTo>
                  <a:cubicBezTo>
                    <a:pt x="233" y="748"/>
                    <a:pt x="228" y="748"/>
                    <a:pt x="223" y="748"/>
                  </a:cubicBezTo>
                  <a:cubicBezTo>
                    <a:pt x="228" y="732"/>
                    <a:pt x="233" y="716"/>
                    <a:pt x="239" y="700"/>
                  </a:cubicBezTo>
                  <a:cubicBezTo>
                    <a:pt x="223" y="700"/>
                    <a:pt x="207" y="700"/>
                    <a:pt x="191" y="700"/>
                  </a:cubicBezTo>
                  <a:cubicBezTo>
                    <a:pt x="191" y="690"/>
                    <a:pt x="191" y="679"/>
                    <a:pt x="191" y="669"/>
                  </a:cubicBezTo>
                  <a:cubicBezTo>
                    <a:pt x="175" y="658"/>
                    <a:pt x="159" y="647"/>
                    <a:pt x="144" y="637"/>
                  </a:cubicBezTo>
                  <a:cubicBezTo>
                    <a:pt x="133" y="637"/>
                    <a:pt x="123" y="637"/>
                    <a:pt x="112" y="637"/>
                  </a:cubicBezTo>
                  <a:cubicBezTo>
                    <a:pt x="112" y="631"/>
                    <a:pt x="112" y="626"/>
                    <a:pt x="112" y="621"/>
                  </a:cubicBezTo>
                  <a:cubicBezTo>
                    <a:pt x="107" y="616"/>
                    <a:pt x="101" y="610"/>
                    <a:pt x="96" y="605"/>
                  </a:cubicBezTo>
                  <a:cubicBezTo>
                    <a:pt x="85" y="616"/>
                    <a:pt x="74" y="626"/>
                    <a:pt x="63" y="637"/>
                  </a:cubicBezTo>
                  <a:cubicBezTo>
                    <a:pt x="48" y="637"/>
                    <a:pt x="32" y="637"/>
                    <a:pt x="16" y="637"/>
                  </a:cubicBezTo>
                  <a:cubicBezTo>
                    <a:pt x="27" y="652"/>
                    <a:pt x="37" y="668"/>
                    <a:pt x="48" y="684"/>
                  </a:cubicBezTo>
                  <a:cubicBezTo>
                    <a:pt x="32" y="706"/>
                    <a:pt x="16" y="727"/>
                    <a:pt x="0" y="748"/>
                  </a:cubicBezTo>
                  <a:cubicBezTo>
                    <a:pt x="11" y="764"/>
                    <a:pt x="21" y="780"/>
                    <a:pt x="32" y="796"/>
                  </a:cubicBezTo>
                  <a:cubicBezTo>
                    <a:pt x="32" y="807"/>
                    <a:pt x="32" y="817"/>
                    <a:pt x="32" y="828"/>
                  </a:cubicBezTo>
                  <a:cubicBezTo>
                    <a:pt x="59" y="834"/>
                    <a:pt x="85" y="839"/>
                    <a:pt x="112" y="844"/>
                  </a:cubicBezTo>
                  <a:cubicBezTo>
                    <a:pt x="117" y="860"/>
                    <a:pt x="122" y="876"/>
                    <a:pt x="127" y="891"/>
                  </a:cubicBezTo>
                  <a:cubicBezTo>
                    <a:pt x="154" y="902"/>
                    <a:pt x="181" y="913"/>
                    <a:pt x="207" y="924"/>
                  </a:cubicBezTo>
                  <a:cubicBezTo>
                    <a:pt x="239" y="902"/>
                    <a:pt x="271" y="881"/>
                    <a:pt x="303" y="860"/>
                  </a:cubicBezTo>
                  <a:cubicBezTo>
                    <a:pt x="308" y="870"/>
                    <a:pt x="314" y="881"/>
                    <a:pt x="319" y="891"/>
                  </a:cubicBezTo>
                  <a:cubicBezTo>
                    <a:pt x="319" y="897"/>
                    <a:pt x="319" y="902"/>
                    <a:pt x="319" y="907"/>
                  </a:cubicBezTo>
                  <a:cubicBezTo>
                    <a:pt x="345" y="907"/>
                    <a:pt x="372" y="907"/>
                    <a:pt x="398" y="907"/>
                  </a:cubicBezTo>
                  <a:cubicBezTo>
                    <a:pt x="403" y="913"/>
                    <a:pt x="408" y="918"/>
                    <a:pt x="413" y="924"/>
                  </a:cubicBezTo>
                  <a:cubicBezTo>
                    <a:pt x="413" y="929"/>
                    <a:pt x="413" y="934"/>
                    <a:pt x="413" y="940"/>
                  </a:cubicBezTo>
                  <a:cubicBezTo>
                    <a:pt x="446" y="945"/>
                    <a:pt x="478" y="950"/>
                    <a:pt x="510" y="955"/>
                  </a:cubicBezTo>
                  <a:cubicBezTo>
                    <a:pt x="526" y="929"/>
                    <a:pt x="541" y="902"/>
                    <a:pt x="557" y="876"/>
                  </a:cubicBezTo>
                  <a:cubicBezTo>
                    <a:pt x="595" y="870"/>
                    <a:pt x="632" y="865"/>
                    <a:pt x="669" y="860"/>
                  </a:cubicBezTo>
                  <a:cubicBezTo>
                    <a:pt x="674" y="860"/>
                    <a:pt x="680" y="860"/>
                    <a:pt x="685" y="860"/>
                  </a:cubicBezTo>
                  <a:cubicBezTo>
                    <a:pt x="711" y="865"/>
                    <a:pt x="738" y="870"/>
                    <a:pt x="764" y="876"/>
                  </a:cubicBezTo>
                  <a:cubicBezTo>
                    <a:pt x="801" y="860"/>
                    <a:pt x="839" y="844"/>
                    <a:pt x="876" y="828"/>
                  </a:cubicBezTo>
                  <a:cubicBezTo>
                    <a:pt x="881" y="828"/>
                    <a:pt x="887" y="828"/>
                    <a:pt x="892" y="828"/>
                  </a:cubicBezTo>
                  <a:cubicBezTo>
                    <a:pt x="897" y="828"/>
                    <a:pt x="902" y="828"/>
                    <a:pt x="907" y="828"/>
                  </a:cubicBezTo>
                  <a:cubicBezTo>
                    <a:pt x="907" y="834"/>
                    <a:pt x="907" y="839"/>
                    <a:pt x="907" y="844"/>
                  </a:cubicBezTo>
                  <a:cubicBezTo>
                    <a:pt x="897" y="849"/>
                    <a:pt x="886" y="855"/>
                    <a:pt x="876" y="860"/>
                  </a:cubicBezTo>
                  <a:cubicBezTo>
                    <a:pt x="881" y="870"/>
                    <a:pt x="887" y="881"/>
                    <a:pt x="892" y="891"/>
                  </a:cubicBezTo>
                  <a:cubicBezTo>
                    <a:pt x="903" y="897"/>
                    <a:pt x="913" y="902"/>
                    <a:pt x="924" y="907"/>
                  </a:cubicBezTo>
                  <a:cubicBezTo>
                    <a:pt x="929" y="923"/>
                    <a:pt x="934" y="939"/>
                    <a:pt x="940" y="955"/>
                  </a:cubicBezTo>
                  <a:cubicBezTo>
                    <a:pt x="956" y="966"/>
                    <a:pt x="971" y="977"/>
                    <a:pt x="987" y="987"/>
                  </a:cubicBezTo>
                  <a:cubicBezTo>
                    <a:pt x="1131" y="1014"/>
                    <a:pt x="1274" y="1040"/>
                    <a:pt x="1417" y="1067"/>
                  </a:cubicBezTo>
                  <a:cubicBezTo>
                    <a:pt x="1438" y="1067"/>
                    <a:pt x="1459" y="1067"/>
                    <a:pt x="1480" y="1067"/>
                  </a:cubicBezTo>
                  <a:cubicBezTo>
                    <a:pt x="1491" y="1072"/>
                    <a:pt x="1502" y="1077"/>
                    <a:pt x="1513" y="1083"/>
                  </a:cubicBezTo>
                  <a:cubicBezTo>
                    <a:pt x="1534" y="1088"/>
                    <a:pt x="1555" y="1094"/>
                    <a:pt x="1577" y="1099"/>
                  </a:cubicBezTo>
                  <a:cubicBezTo>
                    <a:pt x="1608" y="1099"/>
                    <a:pt x="1640" y="1099"/>
                    <a:pt x="1672" y="1099"/>
                  </a:cubicBezTo>
                  <a:cubicBezTo>
                    <a:pt x="1688" y="1104"/>
                    <a:pt x="1704" y="1109"/>
                    <a:pt x="1720" y="1114"/>
                  </a:cubicBezTo>
                  <a:cubicBezTo>
                    <a:pt x="1762" y="1082"/>
                    <a:pt x="1805" y="1051"/>
                    <a:pt x="1847" y="1019"/>
                  </a:cubicBezTo>
                  <a:cubicBezTo>
                    <a:pt x="1895" y="1013"/>
                    <a:pt x="1943" y="1008"/>
                    <a:pt x="1990" y="1003"/>
                  </a:cubicBezTo>
                  <a:cubicBezTo>
                    <a:pt x="2001" y="1008"/>
                    <a:pt x="2012" y="1013"/>
                    <a:pt x="2023" y="1019"/>
                  </a:cubicBezTo>
                  <a:cubicBezTo>
                    <a:pt x="2038" y="1008"/>
                    <a:pt x="2054" y="998"/>
                    <a:pt x="2070" y="987"/>
                  </a:cubicBezTo>
                  <a:cubicBezTo>
                    <a:pt x="2091" y="982"/>
                    <a:pt x="2112" y="977"/>
                    <a:pt x="2134" y="971"/>
                  </a:cubicBezTo>
                  <a:cubicBezTo>
                    <a:pt x="2139" y="971"/>
                    <a:pt x="2144" y="971"/>
                    <a:pt x="2150" y="971"/>
                  </a:cubicBezTo>
                  <a:cubicBezTo>
                    <a:pt x="2171" y="982"/>
                    <a:pt x="2192" y="992"/>
                    <a:pt x="2214" y="1003"/>
                  </a:cubicBezTo>
                  <a:cubicBezTo>
                    <a:pt x="2208" y="982"/>
                    <a:pt x="2203" y="961"/>
                    <a:pt x="2197" y="940"/>
                  </a:cubicBezTo>
                  <a:cubicBezTo>
                    <a:pt x="2208" y="929"/>
                    <a:pt x="2218" y="918"/>
                    <a:pt x="2229" y="907"/>
                  </a:cubicBezTo>
                  <a:cubicBezTo>
                    <a:pt x="2250" y="886"/>
                    <a:pt x="2272" y="865"/>
                    <a:pt x="2293" y="844"/>
                  </a:cubicBezTo>
                </a:path>
              </a:pathLst>
            </a:custGeom>
            <a:grpFill/>
            <a:ln w="9525" cap="flat">
              <a:solidFill>
                <a:srgbClr val="000000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Arial" pitchFamily="34" charset="0"/>
              </a:endParaRPr>
            </a:p>
          </p:txBody>
        </p:sp>
        <p:grpSp>
          <p:nvGrpSpPr>
            <p:cNvPr id="36" name="Gruppierung 27"/>
            <p:cNvGrpSpPr>
              <a:grpSpLocks/>
            </p:cNvGrpSpPr>
            <p:nvPr/>
          </p:nvGrpSpPr>
          <p:grpSpPr bwMode="auto">
            <a:xfrm>
              <a:off x="3717925" y="3028950"/>
              <a:ext cx="457201" cy="423863"/>
              <a:chOff x="3717925" y="3028950"/>
              <a:chExt cx="457201" cy="423863"/>
            </a:xfrm>
            <a:grpFill/>
          </p:grpSpPr>
          <p:sp>
            <p:nvSpPr>
              <p:cNvPr id="38" name="Freeform 260"/>
              <p:cNvSpPr>
                <a:spLocks noChangeArrowheads="1"/>
              </p:cNvSpPr>
              <p:nvPr/>
            </p:nvSpPr>
            <p:spPr bwMode="auto">
              <a:xfrm>
                <a:off x="3717925" y="3355975"/>
                <a:ext cx="101600" cy="26988"/>
              </a:xfrm>
              <a:custGeom>
                <a:avLst/>
                <a:gdLst>
                  <a:gd name="T0" fmla="*/ 27869 w 288"/>
                  <a:gd name="T1" fmla="*/ 10457 h 80"/>
                  <a:gd name="T2" fmla="*/ 27869 w 288"/>
                  <a:gd name="T3" fmla="*/ 10457 h 80"/>
                  <a:gd name="T4" fmla="*/ 27869 w 288"/>
                  <a:gd name="T5" fmla="*/ 10457 h 80"/>
                  <a:gd name="T6" fmla="*/ 27869 w 288"/>
                  <a:gd name="T7" fmla="*/ 15855 h 80"/>
                  <a:gd name="T8" fmla="*/ 61736 w 288"/>
                  <a:gd name="T9" fmla="*/ 26650 h 80"/>
                  <a:gd name="T10" fmla="*/ 101247 w 288"/>
                  <a:gd name="T11" fmla="*/ 5397 h 80"/>
                  <a:gd name="T12" fmla="*/ 73025 w 288"/>
                  <a:gd name="T13" fmla="*/ 0 h 80"/>
                  <a:gd name="T14" fmla="*/ 56092 w 288"/>
                  <a:gd name="T15" fmla="*/ 5397 h 80"/>
                  <a:gd name="T16" fmla="*/ 22578 w 288"/>
                  <a:gd name="T17" fmla="*/ 0 h 80"/>
                  <a:gd name="T18" fmla="*/ 0 w 288"/>
                  <a:gd name="T19" fmla="*/ 5397 h 80"/>
                  <a:gd name="T20" fmla="*/ 5292 w 288"/>
                  <a:gd name="T21" fmla="*/ 21590 h 80"/>
                  <a:gd name="T22" fmla="*/ 27869 w 288"/>
                  <a:gd name="T23" fmla="*/ 10457 h 8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88" h="80">
                    <a:moveTo>
                      <a:pt x="79" y="31"/>
                    </a:moveTo>
                    <a:lnTo>
                      <a:pt x="79" y="31"/>
                    </a:lnTo>
                    <a:cubicBezTo>
                      <a:pt x="79" y="37"/>
                      <a:pt x="79" y="42"/>
                      <a:pt x="79" y="47"/>
                    </a:cubicBezTo>
                    <a:cubicBezTo>
                      <a:pt x="111" y="58"/>
                      <a:pt x="143" y="68"/>
                      <a:pt x="175" y="79"/>
                    </a:cubicBezTo>
                    <a:cubicBezTo>
                      <a:pt x="213" y="58"/>
                      <a:pt x="250" y="37"/>
                      <a:pt x="287" y="16"/>
                    </a:cubicBezTo>
                    <a:cubicBezTo>
                      <a:pt x="260" y="10"/>
                      <a:pt x="234" y="5"/>
                      <a:pt x="207" y="0"/>
                    </a:cubicBezTo>
                    <a:cubicBezTo>
                      <a:pt x="191" y="5"/>
                      <a:pt x="175" y="10"/>
                      <a:pt x="159" y="16"/>
                    </a:cubicBezTo>
                    <a:cubicBezTo>
                      <a:pt x="127" y="10"/>
                      <a:pt x="96" y="5"/>
                      <a:pt x="64" y="0"/>
                    </a:cubicBezTo>
                    <a:cubicBezTo>
                      <a:pt x="43" y="5"/>
                      <a:pt x="21" y="10"/>
                      <a:pt x="0" y="16"/>
                    </a:cubicBezTo>
                    <a:cubicBezTo>
                      <a:pt x="5" y="32"/>
                      <a:pt x="10" y="48"/>
                      <a:pt x="15" y="64"/>
                    </a:cubicBezTo>
                    <a:cubicBezTo>
                      <a:pt x="37" y="53"/>
                      <a:pt x="58" y="42"/>
                      <a:pt x="79" y="31"/>
                    </a:cubicBezTo>
                  </a:path>
                </a:pathLst>
              </a:custGeom>
              <a:grpFill/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39" name="Freeform 261"/>
              <p:cNvSpPr>
                <a:spLocks noChangeArrowheads="1"/>
              </p:cNvSpPr>
              <p:nvPr/>
            </p:nvSpPr>
            <p:spPr bwMode="auto">
              <a:xfrm>
                <a:off x="3781425" y="3287713"/>
                <a:ext cx="55563" cy="26987"/>
              </a:xfrm>
              <a:custGeom>
                <a:avLst/>
                <a:gdLst>
                  <a:gd name="T0" fmla="*/ 0 w 160"/>
                  <a:gd name="T1" fmla="*/ 5060 h 80"/>
                  <a:gd name="T2" fmla="*/ 16669 w 160"/>
                  <a:gd name="T3" fmla="*/ 10457 h 80"/>
                  <a:gd name="T4" fmla="*/ 21878 w 160"/>
                  <a:gd name="T5" fmla="*/ 21590 h 80"/>
                  <a:gd name="T6" fmla="*/ 38894 w 160"/>
                  <a:gd name="T7" fmla="*/ 26650 h 80"/>
                  <a:gd name="T8" fmla="*/ 55216 w 160"/>
                  <a:gd name="T9" fmla="*/ 26650 h 80"/>
                  <a:gd name="T10" fmla="*/ 16669 w 160"/>
                  <a:gd name="T11" fmla="*/ 0 h 80"/>
                  <a:gd name="T12" fmla="*/ 0 w 160"/>
                  <a:gd name="T13" fmla="*/ 5060 h 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0" h="80">
                    <a:moveTo>
                      <a:pt x="0" y="15"/>
                    </a:moveTo>
                    <a:cubicBezTo>
                      <a:pt x="16" y="21"/>
                      <a:pt x="32" y="26"/>
                      <a:pt x="48" y="31"/>
                    </a:cubicBezTo>
                    <a:cubicBezTo>
                      <a:pt x="53" y="42"/>
                      <a:pt x="58" y="53"/>
                      <a:pt x="63" y="64"/>
                    </a:cubicBezTo>
                    <a:cubicBezTo>
                      <a:pt x="80" y="69"/>
                      <a:pt x="96" y="74"/>
                      <a:pt x="112" y="79"/>
                    </a:cubicBezTo>
                    <a:cubicBezTo>
                      <a:pt x="128" y="79"/>
                      <a:pt x="143" y="79"/>
                      <a:pt x="159" y="79"/>
                    </a:cubicBezTo>
                    <a:cubicBezTo>
                      <a:pt x="122" y="53"/>
                      <a:pt x="85" y="26"/>
                      <a:pt x="48" y="0"/>
                    </a:cubicBezTo>
                    <a:cubicBezTo>
                      <a:pt x="32" y="5"/>
                      <a:pt x="16" y="10"/>
                      <a:pt x="0" y="15"/>
                    </a:cubicBezTo>
                  </a:path>
                </a:pathLst>
              </a:custGeom>
              <a:grpFill/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40" name="Freeform 262"/>
              <p:cNvSpPr>
                <a:spLocks noChangeArrowheads="1"/>
              </p:cNvSpPr>
              <p:nvPr/>
            </p:nvSpPr>
            <p:spPr bwMode="auto">
              <a:xfrm>
                <a:off x="3935413" y="3178175"/>
                <a:ext cx="79375" cy="44450"/>
              </a:xfrm>
              <a:custGeom>
                <a:avLst/>
                <a:gdLst>
                  <a:gd name="T0" fmla="*/ 0 w 224"/>
                  <a:gd name="T1" fmla="*/ 27566 h 129"/>
                  <a:gd name="T2" fmla="*/ 0 w 224"/>
                  <a:gd name="T3" fmla="*/ 33079 h 129"/>
                  <a:gd name="T4" fmla="*/ 28348 w 224"/>
                  <a:gd name="T5" fmla="*/ 44105 h 129"/>
                  <a:gd name="T6" fmla="*/ 33664 w 224"/>
                  <a:gd name="T7" fmla="*/ 44105 h 129"/>
                  <a:gd name="T8" fmla="*/ 39333 w 224"/>
                  <a:gd name="T9" fmla="*/ 38248 h 129"/>
                  <a:gd name="T10" fmla="*/ 45003 w 224"/>
                  <a:gd name="T11" fmla="*/ 33079 h 129"/>
                  <a:gd name="T12" fmla="*/ 67681 w 224"/>
                  <a:gd name="T13" fmla="*/ 22053 h 129"/>
                  <a:gd name="T14" fmla="*/ 79021 w 224"/>
                  <a:gd name="T15" fmla="*/ 11026 h 129"/>
                  <a:gd name="T16" fmla="*/ 79021 w 224"/>
                  <a:gd name="T17" fmla="*/ 5513 h 129"/>
                  <a:gd name="T18" fmla="*/ 79021 w 224"/>
                  <a:gd name="T19" fmla="*/ 5513 h 129"/>
                  <a:gd name="T20" fmla="*/ 51027 w 224"/>
                  <a:gd name="T21" fmla="*/ 0 h 129"/>
                  <a:gd name="T22" fmla="*/ 0 w 224"/>
                  <a:gd name="T23" fmla="*/ 27566 h 12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24" h="129">
                    <a:moveTo>
                      <a:pt x="0" y="80"/>
                    </a:moveTo>
                    <a:cubicBezTo>
                      <a:pt x="0" y="85"/>
                      <a:pt x="0" y="91"/>
                      <a:pt x="0" y="96"/>
                    </a:cubicBezTo>
                    <a:cubicBezTo>
                      <a:pt x="27" y="107"/>
                      <a:pt x="53" y="117"/>
                      <a:pt x="80" y="128"/>
                    </a:cubicBezTo>
                    <a:cubicBezTo>
                      <a:pt x="85" y="128"/>
                      <a:pt x="90" y="128"/>
                      <a:pt x="95" y="128"/>
                    </a:cubicBezTo>
                    <a:cubicBezTo>
                      <a:pt x="100" y="122"/>
                      <a:pt x="106" y="117"/>
                      <a:pt x="111" y="111"/>
                    </a:cubicBezTo>
                    <a:cubicBezTo>
                      <a:pt x="117" y="106"/>
                      <a:pt x="122" y="101"/>
                      <a:pt x="127" y="96"/>
                    </a:cubicBezTo>
                    <a:cubicBezTo>
                      <a:pt x="149" y="85"/>
                      <a:pt x="170" y="74"/>
                      <a:pt x="191" y="64"/>
                    </a:cubicBezTo>
                    <a:cubicBezTo>
                      <a:pt x="202" y="53"/>
                      <a:pt x="212" y="43"/>
                      <a:pt x="223" y="32"/>
                    </a:cubicBezTo>
                    <a:cubicBezTo>
                      <a:pt x="223" y="27"/>
                      <a:pt x="223" y="21"/>
                      <a:pt x="223" y="16"/>
                    </a:cubicBezTo>
                    <a:cubicBezTo>
                      <a:pt x="196" y="11"/>
                      <a:pt x="170" y="5"/>
                      <a:pt x="144" y="0"/>
                    </a:cubicBezTo>
                    <a:cubicBezTo>
                      <a:pt x="96" y="26"/>
                      <a:pt x="48" y="53"/>
                      <a:pt x="0" y="80"/>
                    </a:cubicBezTo>
                  </a:path>
                </a:pathLst>
              </a:custGeom>
              <a:grpFill/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41" name="Freeform 263"/>
              <p:cNvSpPr>
                <a:spLocks noChangeArrowheads="1"/>
              </p:cNvSpPr>
              <p:nvPr/>
            </p:nvSpPr>
            <p:spPr bwMode="auto">
              <a:xfrm>
                <a:off x="3729038" y="3052763"/>
                <a:ext cx="446087" cy="400050"/>
              </a:xfrm>
              <a:custGeom>
                <a:avLst/>
                <a:gdLst>
                  <a:gd name="T0" fmla="*/ 108382 w 1243"/>
                  <a:gd name="T1" fmla="*/ 297077 h 1115"/>
                  <a:gd name="T2" fmla="*/ 125608 w 1243"/>
                  <a:gd name="T3" fmla="*/ 290978 h 1115"/>
                  <a:gd name="T4" fmla="*/ 148217 w 1243"/>
                  <a:gd name="T5" fmla="*/ 290978 h 1115"/>
                  <a:gd name="T6" fmla="*/ 165803 w 1243"/>
                  <a:gd name="T7" fmla="*/ 290978 h 1115"/>
                  <a:gd name="T8" fmla="*/ 165803 w 1243"/>
                  <a:gd name="T9" fmla="*/ 302818 h 1115"/>
                  <a:gd name="T10" fmla="*/ 188412 w 1243"/>
                  <a:gd name="T11" fmla="*/ 290978 h 1115"/>
                  <a:gd name="T12" fmla="*/ 211380 w 1243"/>
                  <a:gd name="T13" fmla="*/ 319681 h 1115"/>
                  <a:gd name="T14" fmla="*/ 239732 w 1243"/>
                  <a:gd name="T15" fmla="*/ 319681 h 1115"/>
                  <a:gd name="T16" fmla="*/ 268442 w 1243"/>
                  <a:gd name="T17" fmla="*/ 371347 h 1115"/>
                  <a:gd name="T18" fmla="*/ 262700 w 1243"/>
                  <a:gd name="T19" fmla="*/ 399691 h 1115"/>
                  <a:gd name="T20" fmla="*/ 308637 w 1243"/>
                  <a:gd name="T21" fmla="*/ 377087 h 1115"/>
                  <a:gd name="T22" fmla="*/ 285669 w 1243"/>
                  <a:gd name="T23" fmla="*/ 365606 h 1115"/>
                  <a:gd name="T24" fmla="*/ 291411 w 1243"/>
                  <a:gd name="T25" fmla="*/ 354125 h 1115"/>
                  <a:gd name="T26" fmla="*/ 308637 w 1243"/>
                  <a:gd name="T27" fmla="*/ 331162 h 1115"/>
                  <a:gd name="T28" fmla="*/ 325504 w 1243"/>
                  <a:gd name="T29" fmla="*/ 308559 h 1115"/>
                  <a:gd name="T30" fmla="*/ 314020 w 1243"/>
                  <a:gd name="T31" fmla="*/ 262634 h 1115"/>
                  <a:gd name="T32" fmla="*/ 308637 w 1243"/>
                  <a:gd name="T33" fmla="*/ 234289 h 1115"/>
                  <a:gd name="T34" fmla="*/ 314020 w 1243"/>
                  <a:gd name="T35" fmla="*/ 228549 h 1115"/>
                  <a:gd name="T36" fmla="*/ 320121 w 1243"/>
                  <a:gd name="T37" fmla="*/ 228549 h 1115"/>
                  <a:gd name="T38" fmla="*/ 348473 w 1243"/>
                  <a:gd name="T39" fmla="*/ 239671 h 1115"/>
                  <a:gd name="T40" fmla="*/ 399792 w 1243"/>
                  <a:gd name="T41" fmla="*/ 216709 h 1115"/>
                  <a:gd name="T42" fmla="*/ 428144 w 1243"/>
                  <a:gd name="T43" fmla="*/ 154279 h 1115"/>
                  <a:gd name="T44" fmla="*/ 388667 w 1243"/>
                  <a:gd name="T45" fmla="*/ 142798 h 1115"/>
                  <a:gd name="T46" fmla="*/ 382925 w 1243"/>
                  <a:gd name="T47" fmla="*/ 131317 h 1115"/>
                  <a:gd name="T48" fmla="*/ 394050 w 1243"/>
                  <a:gd name="T49" fmla="*/ 114095 h 1115"/>
                  <a:gd name="T50" fmla="*/ 445729 w 1243"/>
                  <a:gd name="T51" fmla="*/ 62429 h 1115"/>
                  <a:gd name="T52" fmla="*/ 405535 w 1243"/>
                  <a:gd name="T53" fmla="*/ 0 h 1115"/>
                  <a:gd name="T54" fmla="*/ 257317 w 1243"/>
                  <a:gd name="T55" fmla="*/ 22963 h 1115"/>
                  <a:gd name="T56" fmla="*/ 194154 w 1243"/>
                  <a:gd name="T57" fmla="*/ 74269 h 1115"/>
                  <a:gd name="T58" fmla="*/ 160061 w 1243"/>
                  <a:gd name="T59" fmla="*/ 68529 h 1115"/>
                  <a:gd name="T60" fmla="*/ 85413 w 1243"/>
                  <a:gd name="T61" fmla="*/ 211327 h 1115"/>
                  <a:gd name="T62" fmla="*/ 96898 w 1243"/>
                  <a:gd name="T63" fmla="*/ 245412 h 1115"/>
                  <a:gd name="T64" fmla="*/ 148217 w 1243"/>
                  <a:gd name="T65" fmla="*/ 251511 h 1115"/>
                  <a:gd name="T66" fmla="*/ 114124 w 1243"/>
                  <a:gd name="T67" fmla="*/ 257252 h 1115"/>
                  <a:gd name="T68" fmla="*/ 91514 w 1243"/>
                  <a:gd name="T69" fmla="*/ 274115 h 1115"/>
                  <a:gd name="T70" fmla="*/ 96898 w 1243"/>
                  <a:gd name="T71" fmla="*/ 290978 h 1115"/>
                  <a:gd name="T72" fmla="*/ 45578 w 1243"/>
                  <a:gd name="T73" fmla="*/ 274115 h 1115"/>
                  <a:gd name="T74" fmla="*/ 11484 w 1243"/>
                  <a:gd name="T75" fmla="*/ 290978 h 1115"/>
                  <a:gd name="T76" fmla="*/ 62804 w 1243"/>
                  <a:gd name="T77" fmla="*/ 290978 h 1115"/>
                  <a:gd name="T78" fmla="*/ 205638 w 1243"/>
                  <a:gd name="T79" fmla="*/ 119836 h 1115"/>
                  <a:gd name="T80" fmla="*/ 205638 w 1243"/>
                  <a:gd name="T81" fmla="*/ 97232 h 1115"/>
                  <a:gd name="T82" fmla="*/ 239732 w 1243"/>
                  <a:gd name="T83" fmla="*/ 62429 h 1115"/>
                  <a:gd name="T84" fmla="*/ 257317 w 1243"/>
                  <a:gd name="T85" fmla="*/ 97232 h 1115"/>
                  <a:gd name="T86" fmla="*/ 285669 w 1243"/>
                  <a:gd name="T87" fmla="*/ 119836 h 1115"/>
                  <a:gd name="T88" fmla="*/ 285669 w 1243"/>
                  <a:gd name="T89" fmla="*/ 131317 h 1115"/>
                  <a:gd name="T90" fmla="*/ 279927 w 1243"/>
                  <a:gd name="T91" fmla="*/ 148539 h 1115"/>
                  <a:gd name="T92" fmla="*/ 239732 w 1243"/>
                  <a:gd name="T93" fmla="*/ 171501 h 1115"/>
                  <a:gd name="T94" fmla="*/ 194154 w 1243"/>
                  <a:gd name="T95" fmla="*/ 148539 h 1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243" h="1115">
                    <a:moveTo>
                      <a:pt x="255" y="860"/>
                    </a:moveTo>
                    <a:cubicBezTo>
                      <a:pt x="276" y="860"/>
                      <a:pt x="297" y="860"/>
                      <a:pt x="318" y="860"/>
                    </a:cubicBezTo>
                    <a:cubicBezTo>
                      <a:pt x="313" y="849"/>
                      <a:pt x="307" y="839"/>
                      <a:pt x="302" y="828"/>
                    </a:cubicBezTo>
                    <a:cubicBezTo>
                      <a:pt x="318" y="823"/>
                      <a:pt x="334" y="817"/>
                      <a:pt x="350" y="811"/>
                    </a:cubicBezTo>
                    <a:cubicBezTo>
                      <a:pt x="360" y="817"/>
                      <a:pt x="371" y="823"/>
                      <a:pt x="382" y="828"/>
                    </a:cubicBezTo>
                    <a:cubicBezTo>
                      <a:pt x="387" y="828"/>
                      <a:pt x="393" y="828"/>
                      <a:pt x="398" y="828"/>
                    </a:cubicBezTo>
                    <a:cubicBezTo>
                      <a:pt x="403" y="823"/>
                      <a:pt x="408" y="817"/>
                      <a:pt x="413" y="811"/>
                    </a:cubicBezTo>
                    <a:cubicBezTo>
                      <a:pt x="419" y="806"/>
                      <a:pt x="424" y="801"/>
                      <a:pt x="430" y="796"/>
                    </a:cubicBezTo>
                    <a:cubicBezTo>
                      <a:pt x="435" y="796"/>
                      <a:pt x="440" y="796"/>
                      <a:pt x="446" y="796"/>
                    </a:cubicBezTo>
                    <a:cubicBezTo>
                      <a:pt x="451" y="801"/>
                      <a:pt x="457" y="806"/>
                      <a:pt x="462" y="811"/>
                    </a:cubicBezTo>
                    <a:cubicBezTo>
                      <a:pt x="457" y="817"/>
                      <a:pt x="451" y="823"/>
                      <a:pt x="446" y="828"/>
                    </a:cubicBezTo>
                    <a:cubicBezTo>
                      <a:pt x="446" y="833"/>
                      <a:pt x="446" y="839"/>
                      <a:pt x="446" y="844"/>
                    </a:cubicBezTo>
                    <a:cubicBezTo>
                      <a:pt x="451" y="844"/>
                      <a:pt x="457" y="844"/>
                      <a:pt x="462" y="844"/>
                    </a:cubicBezTo>
                    <a:cubicBezTo>
                      <a:pt x="467" y="844"/>
                      <a:pt x="472" y="844"/>
                      <a:pt x="477" y="844"/>
                    </a:cubicBezTo>
                    <a:cubicBezTo>
                      <a:pt x="483" y="839"/>
                      <a:pt x="488" y="833"/>
                      <a:pt x="493" y="828"/>
                    </a:cubicBezTo>
                    <a:cubicBezTo>
                      <a:pt x="504" y="823"/>
                      <a:pt x="514" y="817"/>
                      <a:pt x="525" y="811"/>
                    </a:cubicBezTo>
                    <a:cubicBezTo>
                      <a:pt x="530" y="817"/>
                      <a:pt x="536" y="823"/>
                      <a:pt x="541" y="828"/>
                    </a:cubicBezTo>
                    <a:cubicBezTo>
                      <a:pt x="557" y="849"/>
                      <a:pt x="573" y="870"/>
                      <a:pt x="589" y="891"/>
                    </a:cubicBezTo>
                    <a:cubicBezTo>
                      <a:pt x="615" y="891"/>
                      <a:pt x="642" y="891"/>
                      <a:pt x="668" y="891"/>
                    </a:cubicBezTo>
                    <a:cubicBezTo>
                      <a:pt x="673" y="902"/>
                      <a:pt x="679" y="912"/>
                      <a:pt x="684" y="923"/>
                    </a:cubicBezTo>
                    <a:cubicBezTo>
                      <a:pt x="716" y="928"/>
                      <a:pt x="748" y="934"/>
                      <a:pt x="780" y="939"/>
                    </a:cubicBezTo>
                    <a:cubicBezTo>
                      <a:pt x="770" y="971"/>
                      <a:pt x="759" y="1003"/>
                      <a:pt x="748" y="1035"/>
                    </a:cubicBezTo>
                    <a:cubicBezTo>
                      <a:pt x="738" y="1051"/>
                      <a:pt x="727" y="1067"/>
                      <a:pt x="717" y="1083"/>
                    </a:cubicBezTo>
                    <a:cubicBezTo>
                      <a:pt x="722" y="1093"/>
                      <a:pt x="727" y="1104"/>
                      <a:pt x="732" y="1114"/>
                    </a:cubicBezTo>
                    <a:cubicBezTo>
                      <a:pt x="764" y="1114"/>
                      <a:pt x="796" y="1114"/>
                      <a:pt x="828" y="1114"/>
                    </a:cubicBezTo>
                    <a:cubicBezTo>
                      <a:pt x="828" y="1109"/>
                      <a:pt x="828" y="1104"/>
                      <a:pt x="828" y="1098"/>
                    </a:cubicBezTo>
                    <a:cubicBezTo>
                      <a:pt x="839" y="1082"/>
                      <a:pt x="849" y="1066"/>
                      <a:pt x="860" y="1051"/>
                    </a:cubicBezTo>
                    <a:cubicBezTo>
                      <a:pt x="854" y="1045"/>
                      <a:pt x="849" y="1040"/>
                      <a:pt x="843" y="1035"/>
                    </a:cubicBezTo>
                    <a:cubicBezTo>
                      <a:pt x="843" y="1030"/>
                      <a:pt x="843" y="1024"/>
                      <a:pt x="843" y="1019"/>
                    </a:cubicBezTo>
                    <a:cubicBezTo>
                      <a:pt x="828" y="1019"/>
                      <a:pt x="812" y="1019"/>
                      <a:pt x="796" y="1019"/>
                    </a:cubicBezTo>
                    <a:cubicBezTo>
                      <a:pt x="791" y="1008"/>
                      <a:pt x="786" y="998"/>
                      <a:pt x="780" y="987"/>
                    </a:cubicBezTo>
                    <a:cubicBezTo>
                      <a:pt x="791" y="987"/>
                      <a:pt x="801" y="987"/>
                      <a:pt x="812" y="987"/>
                    </a:cubicBezTo>
                    <a:cubicBezTo>
                      <a:pt x="839" y="971"/>
                      <a:pt x="865" y="955"/>
                      <a:pt x="892" y="939"/>
                    </a:cubicBezTo>
                    <a:cubicBezTo>
                      <a:pt x="886" y="939"/>
                      <a:pt x="881" y="939"/>
                      <a:pt x="875" y="939"/>
                    </a:cubicBezTo>
                    <a:cubicBezTo>
                      <a:pt x="870" y="934"/>
                      <a:pt x="865" y="928"/>
                      <a:pt x="860" y="923"/>
                    </a:cubicBezTo>
                    <a:cubicBezTo>
                      <a:pt x="876" y="902"/>
                      <a:pt x="891" y="881"/>
                      <a:pt x="907" y="860"/>
                    </a:cubicBezTo>
                    <a:cubicBezTo>
                      <a:pt x="907" y="844"/>
                      <a:pt x="907" y="827"/>
                      <a:pt x="907" y="811"/>
                    </a:cubicBezTo>
                    <a:cubicBezTo>
                      <a:pt x="897" y="790"/>
                      <a:pt x="886" y="769"/>
                      <a:pt x="875" y="748"/>
                    </a:cubicBezTo>
                    <a:cubicBezTo>
                      <a:pt x="875" y="743"/>
                      <a:pt x="875" y="738"/>
                      <a:pt x="875" y="732"/>
                    </a:cubicBezTo>
                    <a:cubicBezTo>
                      <a:pt x="859" y="722"/>
                      <a:pt x="844" y="711"/>
                      <a:pt x="828" y="701"/>
                    </a:cubicBezTo>
                    <a:cubicBezTo>
                      <a:pt x="828" y="690"/>
                      <a:pt x="828" y="679"/>
                      <a:pt x="828" y="668"/>
                    </a:cubicBezTo>
                    <a:cubicBezTo>
                      <a:pt x="839" y="663"/>
                      <a:pt x="849" y="658"/>
                      <a:pt x="860" y="653"/>
                    </a:cubicBezTo>
                    <a:cubicBezTo>
                      <a:pt x="870" y="653"/>
                      <a:pt x="881" y="653"/>
                      <a:pt x="892" y="653"/>
                    </a:cubicBezTo>
                    <a:cubicBezTo>
                      <a:pt x="886" y="648"/>
                      <a:pt x="881" y="642"/>
                      <a:pt x="875" y="637"/>
                    </a:cubicBezTo>
                    <a:cubicBezTo>
                      <a:pt x="881" y="637"/>
                      <a:pt x="886" y="637"/>
                      <a:pt x="892" y="637"/>
                    </a:cubicBezTo>
                    <a:cubicBezTo>
                      <a:pt x="918" y="647"/>
                      <a:pt x="945" y="658"/>
                      <a:pt x="971" y="668"/>
                    </a:cubicBezTo>
                    <a:cubicBezTo>
                      <a:pt x="971" y="663"/>
                      <a:pt x="971" y="658"/>
                      <a:pt x="971" y="653"/>
                    </a:cubicBezTo>
                    <a:cubicBezTo>
                      <a:pt x="1008" y="648"/>
                      <a:pt x="1046" y="642"/>
                      <a:pt x="1083" y="637"/>
                    </a:cubicBezTo>
                    <a:cubicBezTo>
                      <a:pt x="1093" y="626"/>
                      <a:pt x="1104" y="615"/>
                      <a:pt x="1114" y="604"/>
                    </a:cubicBezTo>
                    <a:cubicBezTo>
                      <a:pt x="1098" y="594"/>
                      <a:pt x="1082" y="583"/>
                      <a:pt x="1067" y="573"/>
                    </a:cubicBezTo>
                    <a:cubicBezTo>
                      <a:pt x="1109" y="546"/>
                      <a:pt x="1151" y="520"/>
                      <a:pt x="1193" y="493"/>
                    </a:cubicBezTo>
                    <a:cubicBezTo>
                      <a:pt x="1193" y="472"/>
                      <a:pt x="1193" y="451"/>
                      <a:pt x="1193" y="430"/>
                    </a:cubicBezTo>
                    <a:cubicBezTo>
                      <a:pt x="1183" y="419"/>
                      <a:pt x="1172" y="409"/>
                      <a:pt x="1162" y="398"/>
                    </a:cubicBezTo>
                    <a:cubicBezTo>
                      <a:pt x="1136" y="398"/>
                      <a:pt x="1109" y="398"/>
                      <a:pt x="1083" y="398"/>
                    </a:cubicBezTo>
                    <a:cubicBezTo>
                      <a:pt x="1077" y="388"/>
                      <a:pt x="1072" y="377"/>
                      <a:pt x="1067" y="366"/>
                    </a:cubicBezTo>
                    <a:cubicBezTo>
                      <a:pt x="1077" y="361"/>
                      <a:pt x="1088" y="355"/>
                      <a:pt x="1098" y="350"/>
                    </a:cubicBezTo>
                    <a:cubicBezTo>
                      <a:pt x="1093" y="345"/>
                      <a:pt x="1088" y="340"/>
                      <a:pt x="1083" y="334"/>
                    </a:cubicBezTo>
                    <a:cubicBezTo>
                      <a:pt x="1088" y="329"/>
                      <a:pt x="1093" y="324"/>
                      <a:pt x="1098" y="318"/>
                    </a:cubicBezTo>
                    <a:cubicBezTo>
                      <a:pt x="1130" y="324"/>
                      <a:pt x="1162" y="329"/>
                      <a:pt x="1193" y="334"/>
                    </a:cubicBezTo>
                    <a:cubicBezTo>
                      <a:pt x="1193" y="308"/>
                      <a:pt x="1193" y="281"/>
                      <a:pt x="1193" y="254"/>
                    </a:cubicBezTo>
                    <a:cubicBezTo>
                      <a:pt x="1210" y="228"/>
                      <a:pt x="1226" y="201"/>
                      <a:pt x="1242" y="174"/>
                    </a:cubicBezTo>
                    <a:cubicBezTo>
                      <a:pt x="1242" y="143"/>
                      <a:pt x="1242" y="111"/>
                      <a:pt x="1242" y="80"/>
                    </a:cubicBezTo>
                    <a:cubicBezTo>
                      <a:pt x="1215" y="69"/>
                      <a:pt x="1189" y="58"/>
                      <a:pt x="1162" y="47"/>
                    </a:cubicBezTo>
                    <a:cubicBezTo>
                      <a:pt x="1151" y="32"/>
                      <a:pt x="1141" y="16"/>
                      <a:pt x="1130" y="0"/>
                    </a:cubicBezTo>
                    <a:cubicBezTo>
                      <a:pt x="1099" y="0"/>
                      <a:pt x="1067" y="0"/>
                      <a:pt x="1035" y="0"/>
                    </a:cubicBezTo>
                    <a:cubicBezTo>
                      <a:pt x="966" y="5"/>
                      <a:pt x="897" y="11"/>
                      <a:pt x="828" y="16"/>
                    </a:cubicBezTo>
                    <a:cubicBezTo>
                      <a:pt x="791" y="32"/>
                      <a:pt x="754" y="48"/>
                      <a:pt x="717" y="64"/>
                    </a:cubicBezTo>
                    <a:cubicBezTo>
                      <a:pt x="700" y="74"/>
                      <a:pt x="684" y="85"/>
                      <a:pt x="668" y="95"/>
                    </a:cubicBezTo>
                    <a:cubicBezTo>
                      <a:pt x="663" y="111"/>
                      <a:pt x="658" y="127"/>
                      <a:pt x="653" y="143"/>
                    </a:cubicBezTo>
                    <a:cubicBezTo>
                      <a:pt x="616" y="164"/>
                      <a:pt x="578" y="185"/>
                      <a:pt x="541" y="207"/>
                    </a:cubicBezTo>
                    <a:cubicBezTo>
                      <a:pt x="525" y="212"/>
                      <a:pt x="509" y="218"/>
                      <a:pt x="493" y="223"/>
                    </a:cubicBezTo>
                    <a:cubicBezTo>
                      <a:pt x="483" y="212"/>
                      <a:pt x="472" y="202"/>
                      <a:pt x="462" y="191"/>
                    </a:cubicBezTo>
                    <a:cubicBezTo>
                      <a:pt x="457" y="191"/>
                      <a:pt x="451" y="191"/>
                      <a:pt x="446" y="191"/>
                    </a:cubicBezTo>
                    <a:cubicBezTo>
                      <a:pt x="424" y="260"/>
                      <a:pt x="403" y="329"/>
                      <a:pt x="382" y="398"/>
                    </a:cubicBezTo>
                    <a:cubicBezTo>
                      <a:pt x="371" y="419"/>
                      <a:pt x="360" y="440"/>
                      <a:pt x="350" y="461"/>
                    </a:cubicBezTo>
                    <a:cubicBezTo>
                      <a:pt x="312" y="504"/>
                      <a:pt x="275" y="546"/>
                      <a:pt x="238" y="589"/>
                    </a:cubicBezTo>
                    <a:cubicBezTo>
                      <a:pt x="222" y="594"/>
                      <a:pt x="207" y="599"/>
                      <a:pt x="191" y="604"/>
                    </a:cubicBezTo>
                    <a:cubicBezTo>
                      <a:pt x="196" y="621"/>
                      <a:pt x="201" y="637"/>
                      <a:pt x="206" y="653"/>
                    </a:cubicBezTo>
                    <a:cubicBezTo>
                      <a:pt x="228" y="663"/>
                      <a:pt x="249" y="674"/>
                      <a:pt x="270" y="684"/>
                    </a:cubicBezTo>
                    <a:cubicBezTo>
                      <a:pt x="302" y="695"/>
                      <a:pt x="334" y="706"/>
                      <a:pt x="366" y="717"/>
                    </a:cubicBezTo>
                    <a:cubicBezTo>
                      <a:pt x="392" y="706"/>
                      <a:pt x="419" y="695"/>
                      <a:pt x="446" y="684"/>
                    </a:cubicBezTo>
                    <a:cubicBezTo>
                      <a:pt x="435" y="690"/>
                      <a:pt x="424" y="695"/>
                      <a:pt x="413" y="701"/>
                    </a:cubicBezTo>
                    <a:cubicBezTo>
                      <a:pt x="424" y="701"/>
                      <a:pt x="435" y="701"/>
                      <a:pt x="446" y="701"/>
                    </a:cubicBezTo>
                    <a:cubicBezTo>
                      <a:pt x="451" y="706"/>
                      <a:pt x="457" y="711"/>
                      <a:pt x="462" y="717"/>
                    </a:cubicBezTo>
                    <a:cubicBezTo>
                      <a:pt x="414" y="717"/>
                      <a:pt x="366" y="717"/>
                      <a:pt x="318" y="717"/>
                    </a:cubicBezTo>
                    <a:cubicBezTo>
                      <a:pt x="302" y="727"/>
                      <a:pt x="286" y="738"/>
                      <a:pt x="270" y="748"/>
                    </a:cubicBezTo>
                    <a:cubicBezTo>
                      <a:pt x="254" y="743"/>
                      <a:pt x="239" y="738"/>
                      <a:pt x="223" y="732"/>
                    </a:cubicBezTo>
                    <a:cubicBezTo>
                      <a:pt x="233" y="743"/>
                      <a:pt x="244" y="754"/>
                      <a:pt x="255" y="764"/>
                    </a:cubicBezTo>
                    <a:cubicBezTo>
                      <a:pt x="228" y="764"/>
                      <a:pt x="202" y="764"/>
                      <a:pt x="175" y="764"/>
                    </a:cubicBezTo>
                    <a:cubicBezTo>
                      <a:pt x="207" y="775"/>
                      <a:pt x="239" y="785"/>
                      <a:pt x="270" y="796"/>
                    </a:cubicBezTo>
                    <a:cubicBezTo>
                      <a:pt x="270" y="801"/>
                      <a:pt x="270" y="806"/>
                      <a:pt x="270" y="811"/>
                    </a:cubicBezTo>
                    <a:cubicBezTo>
                      <a:pt x="265" y="817"/>
                      <a:pt x="260" y="823"/>
                      <a:pt x="255" y="828"/>
                    </a:cubicBezTo>
                    <a:cubicBezTo>
                      <a:pt x="218" y="812"/>
                      <a:pt x="181" y="796"/>
                      <a:pt x="143" y="780"/>
                    </a:cubicBezTo>
                    <a:cubicBezTo>
                      <a:pt x="138" y="775"/>
                      <a:pt x="133" y="770"/>
                      <a:pt x="127" y="764"/>
                    </a:cubicBezTo>
                    <a:cubicBezTo>
                      <a:pt x="101" y="764"/>
                      <a:pt x="74" y="764"/>
                      <a:pt x="47" y="764"/>
                    </a:cubicBezTo>
                    <a:cubicBezTo>
                      <a:pt x="31" y="770"/>
                      <a:pt x="15" y="775"/>
                      <a:pt x="0" y="780"/>
                    </a:cubicBezTo>
                    <a:cubicBezTo>
                      <a:pt x="10" y="790"/>
                      <a:pt x="21" y="801"/>
                      <a:pt x="32" y="811"/>
                    </a:cubicBezTo>
                    <a:cubicBezTo>
                      <a:pt x="48" y="811"/>
                      <a:pt x="64" y="811"/>
                      <a:pt x="80" y="811"/>
                    </a:cubicBezTo>
                    <a:cubicBezTo>
                      <a:pt x="90" y="822"/>
                      <a:pt x="101" y="833"/>
                      <a:pt x="111" y="844"/>
                    </a:cubicBezTo>
                    <a:cubicBezTo>
                      <a:pt x="132" y="833"/>
                      <a:pt x="154" y="822"/>
                      <a:pt x="175" y="811"/>
                    </a:cubicBezTo>
                    <a:cubicBezTo>
                      <a:pt x="202" y="827"/>
                      <a:pt x="228" y="844"/>
                      <a:pt x="255" y="860"/>
                    </a:cubicBezTo>
                    <a:close/>
                    <a:moveTo>
                      <a:pt x="525" y="334"/>
                    </a:moveTo>
                    <a:cubicBezTo>
                      <a:pt x="541" y="334"/>
                      <a:pt x="557" y="334"/>
                      <a:pt x="573" y="334"/>
                    </a:cubicBezTo>
                    <a:cubicBezTo>
                      <a:pt x="589" y="324"/>
                      <a:pt x="605" y="313"/>
                      <a:pt x="620" y="302"/>
                    </a:cubicBezTo>
                    <a:cubicBezTo>
                      <a:pt x="620" y="297"/>
                      <a:pt x="620" y="292"/>
                      <a:pt x="620" y="287"/>
                    </a:cubicBezTo>
                    <a:cubicBezTo>
                      <a:pt x="605" y="281"/>
                      <a:pt x="589" y="276"/>
                      <a:pt x="573" y="271"/>
                    </a:cubicBezTo>
                    <a:cubicBezTo>
                      <a:pt x="563" y="249"/>
                      <a:pt x="552" y="228"/>
                      <a:pt x="541" y="207"/>
                    </a:cubicBezTo>
                    <a:cubicBezTo>
                      <a:pt x="573" y="185"/>
                      <a:pt x="605" y="164"/>
                      <a:pt x="637" y="143"/>
                    </a:cubicBezTo>
                    <a:cubicBezTo>
                      <a:pt x="647" y="153"/>
                      <a:pt x="658" y="164"/>
                      <a:pt x="668" y="174"/>
                    </a:cubicBezTo>
                    <a:cubicBezTo>
                      <a:pt x="663" y="191"/>
                      <a:pt x="658" y="207"/>
                      <a:pt x="653" y="223"/>
                    </a:cubicBezTo>
                    <a:cubicBezTo>
                      <a:pt x="690" y="228"/>
                      <a:pt x="727" y="233"/>
                      <a:pt x="764" y="238"/>
                    </a:cubicBezTo>
                    <a:cubicBezTo>
                      <a:pt x="748" y="249"/>
                      <a:pt x="732" y="260"/>
                      <a:pt x="717" y="271"/>
                    </a:cubicBezTo>
                    <a:cubicBezTo>
                      <a:pt x="717" y="286"/>
                      <a:pt x="717" y="302"/>
                      <a:pt x="717" y="318"/>
                    </a:cubicBezTo>
                    <a:cubicBezTo>
                      <a:pt x="722" y="324"/>
                      <a:pt x="727" y="329"/>
                      <a:pt x="732" y="334"/>
                    </a:cubicBezTo>
                    <a:cubicBezTo>
                      <a:pt x="753" y="334"/>
                      <a:pt x="774" y="334"/>
                      <a:pt x="796" y="334"/>
                    </a:cubicBezTo>
                    <a:cubicBezTo>
                      <a:pt x="796" y="340"/>
                      <a:pt x="796" y="345"/>
                      <a:pt x="796" y="350"/>
                    </a:cubicBezTo>
                    <a:cubicBezTo>
                      <a:pt x="796" y="355"/>
                      <a:pt x="796" y="361"/>
                      <a:pt x="796" y="366"/>
                    </a:cubicBezTo>
                    <a:cubicBezTo>
                      <a:pt x="801" y="371"/>
                      <a:pt x="807" y="377"/>
                      <a:pt x="812" y="382"/>
                    </a:cubicBezTo>
                    <a:cubicBezTo>
                      <a:pt x="801" y="393"/>
                      <a:pt x="791" y="403"/>
                      <a:pt x="780" y="414"/>
                    </a:cubicBezTo>
                    <a:cubicBezTo>
                      <a:pt x="748" y="430"/>
                      <a:pt x="716" y="445"/>
                      <a:pt x="684" y="461"/>
                    </a:cubicBezTo>
                    <a:cubicBezTo>
                      <a:pt x="684" y="467"/>
                      <a:pt x="684" y="472"/>
                      <a:pt x="684" y="478"/>
                    </a:cubicBezTo>
                    <a:cubicBezTo>
                      <a:pt x="679" y="478"/>
                      <a:pt x="673" y="478"/>
                      <a:pt x="668" y="478"/>
                    </a:cubicBezTo>
                    <a:cubicBezTo>
                      <a:pt x="663" y="483"/>
                      <a:pt x="658" y="488"/>
                      <a:pt x="653" y="493"/>
                    </a:cubicBezTo>
                    <a:cubicBezTo>
                      <a:pt x="605" y="477"/>
                      <a:pt x="557" y="462"/>
                      <a:pt x="510" y="446"/>
                    </a:cubicBezTo>
                    <a:cubicBezTo>
                      <a:pt x="520" y="435"/>
                      <a:pt x="531" y="424"/>
                      <a:pt x="541" y="414"/>
                    </a:cubicBezTo>
                    <a:cubicBezTo>
                      <a:pt x="536" y="387"/>
                      <a:pt x="530" y="361"/>
                      <a:pt x="525" y="334"/>
                    </a:cubicBezTo>
                    <a:close/>
                  </a:path>
                </a:pathLst>
              </a:custGeom>
              <a:grpFill/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42" name="Freeform 264"/>
              <p:cNvSpPr>
                <a:spLocks noChangeArrowheads="1"/>
              </p:cNvSpPr>
              <p:nvPr/>
            </p:nvSpPr>
            <p:spPr bwMode="auto">
              <a:xfrm>
                <a:off x="3941763" y="3052763"/>
                <a:ext cx="44450" cy="9525"/>
              </a:xfrm>
              <a:custGeom>
                <a:avLst/>
                <a:gdLst>
                  <a:gd name="T0" fmla="*/ 0 w 129"/>
                  <a:gd name="T1" fmla="*/ 9227 h 32"/>
                  <a:gd name="T2" fmla="*/ 0 w 129"/>
                  <a:gd name="T3" fmla="*/ 9227 h 32"/>
                  <a:gd name="T4" fmla="*/ 44105 w 129"/>
                  <a:gd name="T5" fmla="*/ 0 h 32"/>
                  <a:gd name="T6" fmla="*/ 5513 w 129"/>
                  <a:gd name="T7" fmla="*/ 4763 h 32"/>
                  <a:gd name="T8" fmla="*/ 0 w 129"/>
                  <a:gd name="T9" fmla="*/ 9227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9" h="32">
                    <a:moveTo>
                      <a:pt x="0" y="31"/>
                    </a:moveTo>
                    <a:lnTo>
                      <a:pt x="0" y="31"/>
                    </a:lnTo>
                    <a:cubicBezTo>
                      <a:pt x="42" y="21"/>
                      <a:pt x="85" y="10"/>
                      <a:pt x="128" y="0"/>
                    </a:cubicBezTo>
                    <a:cubicBezTo>
                      <a:pt x="90" y="5"/>
                      <a:pt x="53" y="11"/>
                      <a:pt x="16" y="16"/>
                    </a:cubicBezTo>
                    <a:cubicBezTo>
                      <a:pt x="11" y="21"/>
                      <a:pt x="5" y="26"/>
                      <a:pt x="0" y="31"/>
                    </a:cubicBezTo>
                  </a:path>
                </a:pathLst>
              </a:custGeom>
              <a:grpFill/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43" name="Freeform 265"/>
              <p:cNvSpPr>
                <a:spLocks noChangeArrowheads="1"/>
              </p:cNvSpPr>
              <p:nvPr/>
            </p:nvSpPr>
            <p:spPr bwMode="auto">
              <a:xfrm>
                <a:off x="3884613" y="3086100"/>
                <a:ext cx="22225" cy="26988"/>
              </a:xfrm>
              <a:custGeom>
                <a:avLst/>
                <a:gdLst>
                  <a:gd name="T0" fmla="*/ 0 w 64"/>
                  <a:gd name="T1" fmla="*/ 21590 h 80"/>
                  <a:gd name="T2" fmla="*/ 5556 w 64"/>
                  <a:gd name="T3" fmla="*/ 26650 h 80"/>
                  <a:gd name="T4" fmla="*/ 21878 w 64"/>
                  <a:gd name="T5" fmla="*/ 16192 h 80"/>
                  <a:gd name="T6" fmla="*/ 21878 w 64"/>
                  <a:gd name="T7" fmla="*/ 0 h 80"/>
                  <a:gd name="T8" fmla="*/ 0 w 64"/>
                  <a:gd name="T9" fmla="*/ 2159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" h="80">
                    <a:moveTo>
                      <a:pt x="0" y="64"/>
                    </a:moveTo>
                    <a:cubicBezTo>
                      <a:pt x="5" y="69"/>
                      <a:pt x="10" y="74"/>
                      <a:pt x="16" y="79"/>
                    </a:cubicBezTo>
                    <a:cubicBezTo>
                      <a:pt x="32" y="69"/>
                      <a:pt x="48" y="58"/>
                      <a:pt x="63" y="48"/>
                    </a:cubicBezTo>
                    <a:cubicBezTo>
                      <a:pt x="63" y="32"/>
                      <a:pt x="63" y="16"/>
                      <a:pt x="63" y="0"/>
                    </a:cubicBezTo>
                    <a:cubicBezTo>
                      <a:pt x="42" y="21"/>
                      <a:pt x="21" y="43"/>
                      <a:pt x="0" y="64"/>
                    </a:cubicBezTo>
                  </a:path>
                </a:pathLst>
              </a:custGeom>
              <a:grpFill/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44" name="Freeform 266"/>
              <p:cNvSpPr>
                <a:spLocks noChangeArrowheads="1"/>
              </p:cNvSpPr>
              <p:nvPr/>
            </p:nvSpPr>
            <p:spPr bwMode="auto">
              <a:xfrm>
                <a:off x="3757613" y="3305175"/>
                <a:ext cx="50800" cy="15875"/>
              </a:xfrm>
              <a:custGeom>
                <a:avLst/>
                <a:gdLst>
                  <a:gd name="T0" fmla="*/ 0 w 144"/>
                  <a:gd name="T1" fmla="*/ 5292 h 48"/>
                  <a:gd name="T2" fmla="*/ 16581 w 144"/>
                  <a:gd name="T3" fmla="*/ 5292 h 48"/>
                  <a:gd name="T4" fmla="*/ 33514 w 144"/>
                  <a:gd name="T5" fmla="*/ 15544 h 48"/>
                  <a:gd name="T6" fmla="*/ 50447 w 144"/>
                  <a:gd name="T7" fmla="*/ 10253 h 48"/>
                  <a:gd name="T8" fmla="*/ 22225 w 144"/>
                  <a:gd name="T9" fmla="*/ 0 h 48"/>
                  <a:gd name="T10" fmla="*/ 0 w 144"/>
                  <a:gd name="T11" fmla="*/ 5292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4" h="48">
                    <a:moveTo>
                      <a:pt x="0" y="16"/>
                    </a:moveTo>
                    <a:cubicBezTo>
                      <a:pt x="15" y="16"/>
                      <a:pt x="31" y="16"/>
                      <a:pt x="47" y="16"/>
                    </a:cubicBezTo>
                    <a:cubicBezTo>
                      <a:pt x="63" y="26"/>
                      <a:pt x="79" y="37"/>
                      <a:pt x="95" y="47"/>
                    </a:cubicBezTo>
                    <a:cubicBezTo>
                      <a:pt x="111" y="42"/>
                      <a:pt x="127" y="37"/>
                      <a:pt x="143" y="31"/>
                    </a:cubicBezTo>
                    <a:cubicBezTo>
                      <a:pt x="116" y="21"/>
                      <a:pt x="90" y="10"/>
                      <a:pt x="63" y="0"/>
                    </a:cubicBezTo>
                    <a:cubicBezTo>
                      <a:pt x="42" y="5"/>
                      <a:pt x="21" y="10"/>
                      <a:pt x="0" y="16"/>
                    </a:cubicBezTo>
                  </a:path>
                </a:pathLst>
              </a:custGeom>
              <a:grpFill/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45" name="Freeform 269"/>
              <p:cNvSpPr>
                <a:spLocks noChangeArrowheads="1"/>
              </p:cNvSpPr>
              <p:nvPr/>
            </p:nvSpPr>
            <p:spPr bwMode="auto">
              <a:xfrm>
                <a:off x="4051300" y="3041650"/>
                <a:ext cx="26988" cy="4763"/>
              </a:xfrm>
              <a:custGeom>
                <a:avLst/>
                <a:gdLst>
                  <a:gd name="T0" fmla="*/ 26651 w 80"/>
                  <a:gd name="T1" fmla="*/ 0 h 17"/>
                  <a:gd name="T2" fmla="*/ 0 w 80"/>
                  <a:gd name="T3" fmla="*/ 4482 h 17"/>
                  <a:gd name="T4" fmla="*/ 15855 w 80"/>
                  <a:gd name="T5" fmla="*/ 4482 h 17"/>
                  <a:gd name="T6" fmla="*/ 26651 w 80"/>
                  <a:gd name="T7" fmla="*/ 0 h 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0" h="17">
                    <a:moveTo>
                      <a:pt x="79" y="0"/>
                    </a:moveTo>
                    <a:cubicBezTo>
                      <a:pt x="53" y="5"/>
                      <a:pt x="26" y="11"/>
                      <a:pt x="0" y="16"/>
                    </a:cubicBezTo>
                    <a:cubicBezTo>
                      <a:pt x="16" y="16"/>
                      <a:pt x="31" y="16"/>
                      <a:pt x="47" y="16"/>
                    </a:cubicBezTo>
                    <a:cubicBezTo>
                      <a:pt x="58" y="11"/>
                      <a:pt x="68" y="5"/>
                      <a:pt x="79" y="0"/>
                    </a:cubicBezTo>
                  </a:path>
                </a:pathLst>
              </a:custGeom>
              <a:grpFill/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46" name="Freeform 270"/>
              <p:cNvSpPr>
                <a:spLocks noChangeArrowheads="1"/>
              </p:cNvSpPr>
              <p:nvPr/>
            </p:nvSpPr>
            <p:spPr bwMode="auto">
              <a:xfrm>
                <a:off x="3992563" y="3046413"/>
                <a:ext cx="38100" cy="4762"/>
              </a:xfrm>
              <a:custGeom>
                <a:avLst/>
                <a:gdLst>
                  <a:gd name="T0" fmla="*/ 37760 w 112"/>
                  <a:gd name="T1" fmla="*/ 0 h 17"/>
                  <a:gd name="T2" fmla="*/ 0 w 112"/>
                  <a:gd name="T3" fmla="*/ 4482 h 17"/>
                  <a:gd name="T4" fmla="*/ 16329 w 112"/>
                  <a:gd name="T5" fmla="*/ 4482 h 17"/>
                  <a:gd name="T6" fmla="*/ 37760 w 112"/>
                  <a:gd name="T7" fmla="*/ 0 h 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2" h="17">
                    <a:moveTo>
                      <a:pt x="111" y="0"/>
                    </a:moveTo>
                    <a:cubicBezTo>
                      <a:pt x="74" y="5"/>
                      <a:pt x="37" y="10"/>
                      <a:pt x="0" y="16"/>
                    </a:cubicBezTo>
                    <a:cubicBezTo>
                      <a:pt x="16" y="16"/>
                      <a:pt x="32" y="16"/>
                      <a:pt x="48" y="16"/>
                    </a:cubicBezTo>
                    <a:cubicBezTo>
                      <a:pt x="69" y="10"/>
                      <a:pt x="90" y="5"/>
                      <a:pt x="111" y="0"/>
                    </a:cubicBezTo>
                  </a:path>
                </a:pathLst>
              </a:custGeom>
              <a:grpFill/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47" name="Freeform 274"/>
              <p:cNvSpPr>
                <a:spLocks noChangeArrowheads="1"/>
              </p:cNvSpPr>
              <p:nvPr/>
            </p:nvSpPr>
            <p:spPr bwMode="auto">
              <a:xfrm>
                <a:off x="4113213" y="3028950"/>
                <a:ext cx="15875" cy="4763"/>
              </a:xfrm>
              <a:custGeom>
                <a:avLst/>
                <a:gdLst>
                  <a:gd name="T0" fmla="*/ 15544 w 48"/>
                  <a:gd name="T1" fmla="*/ 0 h 17"/>
                  <a:gd name="T2" fmla="*/ 0 w 48"/>
                  <a:gd name="T3" fmla="*/ 0 h 17"/>
                  <a:gd name="T4" fmla="*/ 10253 w 48"/>
                  <a:gd name="T5" fmla="*/ 4482 h 17"/>
                  <a:gd name="T6" fmla="*/ 15544 w 48"/>
                  <a:gd name="T7" fmla="*/ 0 h 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8" h="17">
                    <a:moveTo>
                      <a:pt x="47" y="0"/>
                    </a:moveTo>
                    <a:cubicBezTo>
                      <a:pt x="31" y="0"/>
                      <a:pt x="15" y="0"/>
                      <a:pt x="0" y="0"/>
                    </a:cubicBezTo>
                    <a:cubicBezTo>
                      <a:pt x="10" y="5"/>
                      <a:pt x="21" y="11"/>
                      <a:pt x="31" y="16"/>
                    </a:cubicBezTo>
                    <a:cubicBezTo>
                      <a:pt x="36" y="11"/>
                      <a:pt x="42" y="5"/>
                      <a:pt x="47" y="0"/>
                    </a:cubicBezTo>
                  </a:path>
                </a:pathLst>
              </a:custGeom>
              <a:grpFill/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</p:grpSp>
        <p:sp>
          <p:nvSpPr>
            <p:cNvPr id="37" name="Freeform 277"/>
            <p:cNvSpPr>
              <a:spLocks noChangeArrowheads="1"/>
            </p:cNvSpPr>
            <p:nvPr/>
          </p:nvSpPr>
          <p:spPr bwMode="auto">
            <a:xfrm>
              <a:off x="3621088" y="3338513"/>
              <a:ext cx="452437" cy="303212"/>
            </a:xfrm>
            <a:custGeom>
              <a:avLst/>
              <a:gdLst>
                <a:gd name="T0" fmla="*/ 40249 w 1259"/>
                <a:gd name="T1" fmla="*/ 119849 h 845"/>
                <a:gd name="T2" fmla="*/ 68638 w 1259"/>
                <a:gd name="T3" fmla="*/ 108367 h 845"/>
                <a:gd name="T4" fmla="*/ 86247 w 1259"/>
                <a:gd name="T5" fmla="*/ 148556 h 845"/>
                <a:gd name="T6" fmla="*/ 131527 w 1259"/>
                <a:gd name="T7" fmla="*/ 177262 h 845"/>
                <a:gd name="T8" fmla="*/ 171776 w 1259"/>
                <a:gd name="T9" fmla="*/ 171521 h 845"/>
                <a:gd name="T10" fmla="*/ 194415 w 1259"/>
                <a:gd name="T11" fmla="*/ 188386 h 845"/>
                <a:gd name="T12" fmla="*/ 194415 w 1259"/>
                <a:gd name="T13" fmla="*/ 188386 h 845"/>
                <a:gd name="T14" fmla="*/ 194415 w 1259"/>
                <a:gd name="T15" fmla="*/ 217093 h 845"/>
                <a:gd name="T16" fmla="*/ 228914 w 1259"/>
                <a:gd name="T17" fmla="*/ 233958 h 845"/>
                <a:gd name="T18" fmla="*/ 251913 w 1259"/>
                <a:gd name="T19" fmla="*/ 211351 h 845"/>
                <a:gd name="T20" fmla="*/ 274913 w 1259"/>
                <a:gd name="T21" fmla="*/ 205610 h 845"/>
                <a:gd name="T22" fmla="*/ 269163 w 1259"/>
                <a:gd name="T23" fmla="*/ 240058 h 845"/>
                <a:gd name="T24" fmla="*/ 286053 w 1259"/>
                <a:gd name="T25" fmla="*/ 256923 h 845"/>
                <a:gd name="T26" fmla="*/ 320552 w 1259"/>
                <a:gd name="T27" fmla="*/ 274147 h 845"/>
                <a:gd name="T28" fmla="*/ 331692 w 1259"/>
                <a:gd name="T29" fmla="*/ 285629 h 845"/>
                <a:gd name="T30" fmla="*/ 377690 w 1259"/>
                <a:gd name="T31" fmla="*/ 297112 h 845"/>
                <a:gd name="T32" fmla="*/ 371941 w 1259"/>
                <a:gd name="T33" fmla="*/ 256923 h 845"/>
                <a:gd name="T34" fmla="*/ 371941 w 1259"/>
                <a:gd name="T35" fmla="*/ 240058 h 845"/>
                <a:gd name="T36" fmla="*/ 394940 w 1259"/>
                <a:gd name="T37" fmla="*/ 205610 h 845"/>
                <a:gd name="T38" fmla="*/ 411830 w 1259"/>
                <a:gd name="T39" fmla="*/ 200228 h 845"/>
                <a:gd name="T40" fmla="*/ 423330 w 1259"/>
                <a:gd name="T41" fmla="*/ 194486 h 845"/>
                <a:gd name="T42" fmla="*/ 446329 w 1259"/>
                <a:gd name="T43" fmla="*/ 154297 h 845"/>
                <a:gd name="T44" fmla="*/ 434829 w 1259"/>
                <a:gd name="T45" fmla="*/ 154297 h 845"/>
                <a:gd name="T46" fmla="*/ 429439 w 1259"/>
                <a:gd name="T47" fmla="*/ 148556 h 845"/>
                <a:gd name="T48" fmla="*/ 429439 w 1259"/>
                <a:gd name="T49" fmla="*/ 142815 h 845"/>
                <a:gd name="T50" fmla="*/ 440579 w 1259"/>
                <a:gd name="T51" fmla="*/ 131332 h 845"/>
                <a:gd name="T52" fmla="*/ 417939 w 1259"/>
                <a:gd name="T53" fmla="*/ 119849 h 845"/>
                <a:gd name="T54" fmla="*/ 371941 w 1259"/>
                <a:gd name="T55" fmla="*/ 114108 h 845"/>
                <a:gd name="T56" fmla="*/ 377690 w 1259"/>
                <a:gd name="T57" fmla="*/ 85761 h 845"/>
                <a:gd name="T58" fmla="*/ 389190 w 1259"/>
                <a:gd name="T59" fmla="*/ 51313 h 845"/>
                <a:gd name="T60" fmla="*/ 348941 w 1259"/>
                <a:gd name="T61" fmla="*/ 34089 h 845"/>
                <a:gd name="T62" fmla="*/ 303302 w 1259"/>
                <a:gd name="T63" fmla="*/ 11483 h 845"/>
                <a:gd name="T64" fmla="*/ 297553 w 1259"/>
                <a:gd name="T65" fmla="*/ 5382 h 845"/>
                <a:gd name="T66" fmla="*/ 280303 w 1259"/>
                <a:gd name="T67" fmla="*/ 17224 h 845"/>
                <a:gd name="T68" fmla="*/ 269163 w 1259"/>
                <a:gd name="T69" fmla="*/ 17224 h 845"/>
                <a:gd name="T70" fmla="*/ 274913 w 1259"/>
                <a:gd name="T71" fmla="*/ 5382 h 845"/>
                <a:gd name="T72" fmla="*/ 263413 w 1259"/>
                <a:gd name="T73" fmla="*/ 0 h 845"/>
                <a:gd name="T74" fmla="*/ 251913 w 1259"/>
                <a:gd name="T75" fmla="*/ 11483 h 845"/>
                <a:gd name="T76" fmla="*/ 234664 w 1259"/>
                <a:gd name="T77" fmla="*/ 5382 h 845"/>
                <a:gd name="T78" fmla="*/ 217415 w 1259"/>
                <a:gd name="T79" fmla="*/ 11483 h 845"/>
                <a:gd name="T80" fmla="*/ 223164 w 1259"/>
                <a:gd name="T81" fmla="*/ 22965 h 845"/>
                <a:gd name="T82" fmla="*/ 200525 w 1259"/>
                <a:gd name="T83" fmla="*/ 22965 h 845"/>
                <a:gd name="T84" fmla="*/ 200525 w 1259"/>
                <a:gd name="T85" fmla="*/ 22965 h 845"/>
                <a:gd name="T86" fmla="*/ 125777 w 1259"/>
                <a:gd name="T87" fmla="*/ 34089 h 845"/>
                <a:gd name="T88" fmla="*/ 125777 w 1259"/>
                <a:gd name="T89" fmla="*/ 28348 h 845"/>
                <a:gd name="T90" fmla="*/ 102778 w 1259"/>
                <a:gd name="T91" fmla="*/ 40189 h 845"/>
                <a:gd name="T92" fmla="*/ 97387 w 1259"/>
                <a:gd name="T93" fmla="*/ 22965 h 845"/>
                <a:gd name="T94" fmla="*/ 5750 w 1259"/>
                <a:gd name="T95" fmla="*/ 85761 h 845"/>
                <a:gd name="T96" fmla="*/ 28390 w 1259"/>
                <a:gd name="T97" fmla="*/ 114108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259" h="845">
                  <a:moveTo>
                    <a:pt x="79" y="318"/>
                  </a:moveTo>
                  <a:cubicBezTo>
                    <a:pt x="90" y="324"/>
                    <a:pt x="101" y="329"/>
                    <a:pt x="112" y="334"/>
                  </a:cubicBezTo>
                  <a:cubicBezTo>
                    <a:pt x="117" y="329"/>
                    <a:pt x="123" y="324"/>
                    <a:pt x="128" y="318"/>
                  </a:cubicBezTo>
                  <a:cubicBezTo>
                    <a:pt x="149" y="313"/>
                    <a:pt x="170" y="308"/>
                    <a:pt x="191" y="302"/>
                  </a:cubicBezTo>
                  <a:cubicBezTo>
                    <a:pt x="202" y="313"/>
                    <a:pt x="212" y="323"/>
                    <a:pt x="223" y="334"/>
                  </a:cubicBezTo>
                  <a:cubicBezTo>
                    <a:pt x="228" y="360"/>
                    <a:pt x="234" y="387"/>
                    <a:pt x="240" y="414"/>
                  </a:cubicBezTo>
                  <a:cubicBezTo>
                    <a:pt x="271" y="419"/>
                    <a:pt x="303" y="425"/>
                    <a:pt x="335" y="430"/>
                  </a:cubicBezTo>
                  <a:cubicBezTo>
                    <a:pt x="345" y="451"/>
                    <a:pt x="356" y="473"/>
                    <a:pt x="366" y="494"/>
                  </a:cubicBezTo>
                  <a:cubicBezTo>
                    <a:pt x="372" y="488"/>
                    <a:pt x="377" y="483"/>
                    <a:pt x="383" y="478"/>
                  </a:cubicBezTo>
                  <a:cubicBezTo>
                    <a:pt x="414" y="478"/>
                    <a:pt x="446" y="478"/>
                    <a:pt x="478" y="478"/>
                  </a:cubicBezTo>
                  <a:cubicBezTo>
                    <a:pt x="488" y="494"/>
                    <a:pt x="499" y="509"/>
                    <a:pt x="509" y="525"/>
                  </a:cubicBezTo>
                  <a:cubicBezTo>
                    <a:pt x="520" y="525"/>
                    <a:pt x="530" y="525"/>
                    <a:pt x="541" y="525"/>
                  </a:cubicBezTo>
                  <a:cubicBezTo>
                    <a:pt x="530" y="541"/>
                    <a:pt x="520" y="557"/>
                    <a:pt x="509" y="573"/>
                  </a:cubicBezTo>
                  <a:cubicBezTo>
                    <a:pt x="520" y="584"/>
                    <a:pt x="530" y="595"/>
                    <a:pt x="541" y="605"/>
                  </a:cubicBezTo>
                  <a:cubicBezTo>
                    <a:pt x="530" y="616"/>
                    <a:pt x="520" y="626"/>
                    <a:pt x="509" y="637"/>
                  </a:cubicBezTo>
                  <a:cubicBezTo>
                    <a:pt x="552" y="642"/>
                    <a:pt x="595" y="647"/>
                    <a:pt x="637" y="652"/>
                  </a:cubicBezTo>
                  <a:cubicBezTo>
                    <a:pt x="653" y="647"/>
                    <a:pt x="669" y="642"/>
                    <a:pt x="685" y="637"/>
                  </a:cubicBezTo>
                  <a:cubicBezTo>
                    <a:pt x="690" y="621"/>
                    <a:pt x="696" y="605"/>
                    <a:pt x="701" y="589"/>
                  </a:cubicBezTo>
                  <a:cubicBezTo>
                    <a:pt x="712" y="579"/>
                    <a:pt x="722" y="568"/>
                    <a:pt x="733" y="558"/>
                  </a:cubicBezTo>
                  <a:cubicBezTo>
                    <a:pt x="743" y="563"/>
                    <a:pt x="754" y="568"/>
                    <a:pt x="765" y="573"/>
                  </a:cubicBezTo>
                  <a:cubicBezTo>
                    <a:pt x="754" y="594"/>
                    <a:pt x="743" y="616"/>
                    <a:pt x="733" y="637"/>
                  </a:cubicBezTo>
                  <a:cubicBezTo>
                    <a:pt x="738" y="648"/>
                    <a:pt x="743" y="659"/>
                    <a:pt x="749" y="669"/>
                  </a:cubicBezTo>
                  <a:cubicBezTo>
                    <a:pt x="749" y="685"/>
                    <a:pt x="749" y="701"/>
                    <a:pt x="749" y="716"/>
                  </a:cubicBezTo>
                  <a:cubicBezTo>
                    <a:pt x="765" y="716"/>
                    <a:pt x="781" y="716"/>
                    <a:pt x="796" y="716"/>
                  </a:cubicBezTo>
                  <a:cubicBezTo>
                    <a:pt x="812" y="732"/>
                    <a:pt x="828" y="748"/>
                    <a:pt x="844" y="764"/>
                  </a:cubicBezTo>
                  <a:cubicBezTo>
                    <a:pt x="860" y="764"/>
                    <a:pt x="876" y="764"/>
                    <a:pt x="892" y="764"/>
                  </a:cubicBezTo>
                  <a:cubicBezTo>
                    <a:pt x="892" y="775"/>
                    <a:pt x="892" y="785"/>
                    <a:pt x="892" y="796"/>
                  </a:cubicBezTo>
                  <a:cubicBezTo>
                    <a:pt x="902" y="796"/>
                    <a:pt x="913" y="796"/>
                    <a:pt x="923" y="796"/>
                  </a:cubicBezTo>
                  <a:cubicBezTo>
                    <a:pt x="934" y="812"/>
                    <a:pt x="945" y="828"/>
                    <a:pt x="956" y="844"/>
                  </a:cubicBezTo>
                  <a:cubicBezTo>
                    <a:pt x="987" y="838"/>
                    <a:pt x="1019" y="833"/>
                    <a:pt x="1051" y="828"/>
                  </a:cubicBezTo>
                  <a:cubicBezTo>
                    <a:pt x="1062" y="812"/>
                    <a:pt x="1073" y="796"/>
                    <a:pt x="1083" y="780"/>
                  </a:cubicBezTo>
                  <a:cubicBezTo>
                    <a:pt x="1067" y="759"/>
                    <a:pt x="1051" y="737"/>
                    <a:pt x="1035" y="716"/>
                  </a:cubicBezTo>
                  <a:cubicBezTo>
                    <a:pt x="1040" y="706"/>
                    <a:pt x="1046" y="695"/>
                    <a:pt x="1051" y="685"/>
                  </a:cubicBezTo>
                  <a:cubicBezTo>
                    <a:pt x="1046" y="680"/>
                    <a:pt x="1040" y="674"/>
                    <a:pt x="1035" y="669"/>
                  </a:cubicBezTo>
                  <a:cubicBezTo>
                    <a:pt x="1056" y="637"/>
                    <a:pt x="1077" y="605"/>
                    <a:pt x="1099" y="573"/>
                  </a:cubicBezTo>
                  <a:cubicBezTo>
                    <a:pt x="1110" y="568"/>
                    <a:pt x="1120" y="563"/>
                    <a:pt x="1131" y="558"/>
                  </a:cubicBezTo>
                  <a:cubicBezTo>
                    <a:pt x="1136" y="558"/>
                    <a:pt x="1141" y="558"/>
                    <a:pt x="1146" y="558"/>
                  </a:cubicBezTo>
                  <a:cubicBezTo>
                    <a:pt x="1157" y="563"/>
                    <a:pt x="1167" y="568"/>
                    <a:pt x="1178" y="573"/>
                  </a:cubicBezTo>
                  <a:cubicBezTo>
                    <a:pt x="1178" y="563"/>
                    <a:pt x="1178" y="552"/>
                    <a:pt x="1178" y="542"/>
                  </a:cubicBezTo>
                  <a:cubicBezTo>
                    <a:pt x="1205" y="526"/>
                    <a:pt x="1231" y="510"/>
                    <a:pt x="1258" y="494"/>
                  </a:cubicBezTo>
                  <a:cubicBezTo>
                    <a:pt x="1253" y="473"/>
                    <a:pt x="1247" y="451"/>
                    <a:pt x="1242" y="430"/>
                  </a:cubicBezTo>
                  <a:cubicBezTo>
                    <a:pt x="1231" y="430"/>
                    <a:pt x="1221" y="430"/>
                    <a:pt x="1210" y="430"/>
                  </a:cubicBezTo>
                  <a:cubicBezTo>
                    <a:pt x="1205" y="425"/>
                    <a:pt x="1200" y="419"/>
                    <a:pt x="1195" y="414"/>
                  </a:cubicBezTo>
                  <a:cubicBezTo>
                    <a:pt x="1195" y="408"/>
                    <a:pt x="1195" y="403"/>
                    <a:pt x="1195" y="398"/>
                  </a:cubicBezTo>
                  <a:cubicBezTo>
                    <a:pt x="1205" y="387"/>
                    <a:pt x="1216" y="377"/>
                    <a:pt x="1226" y="366"/>
                  </a:cubicBezTo>
                  <a:cubicBezTo>
                    <a:pt x="1216" y="366"/>
                    <a:pt x="1205" y="366"/>
                    <a:pt x="1195" y="366"/>
                  </a:cubicBezTo>
                  <a:cubicBezTo>
                    <a:pt x="1184" y="355"/>
                    <a:pt x="1173" y="345"/>
                    <a:pt x="1163" y="334"/>
                  </a:cubicBezTo>
                  <a:cubicBezTo>
                    <a:pt x="1152" y="329"/>
                    <a:pt x="1142" y="324"/>
                    <a:pt x="1131" y="318"/>
                  </a:cubicBezTo>
                  <a:cubicBezTo>
                    <a:pt x="1099" y="318"/>
                    <a:pt x="1067" y="318"/>
                    <a:pt x="1035" y="318"/>
                  </a:cubicBezTo>
                  <a:cubicBezTo>
                    <a:pt x="1030" y="308"/>
                    <a:pt x="1025" y="297"/>
                    <a:pt x="1020" y="287"/>
                  </a:cubicBezTo>
                  <a:cubicBezTo>
                    <a:pt x="1030" y="271"/>
                    <a:pt x="1041" y="255"/>
                    <a:pt x="1051" y="239"/>
                  </a:cubicBezTo>
                  <a:cubicBezTo>
                    <a:pt x="1062" y="207"/>
                    <a:pt x="1073" y="175"/>
                    <a:pt x="1083" y="143"/>
                  </a:cubicBezTo>
                  <a:cubicBezTo>
                    <a:pt x="1051" y="138"/>
                    <a:pt x="1019" y="132"/>
                    <a:pt x="987" y="127"/>
                  </a:cubicBezTo>
                  <a:cubicBezTo>
                    <a:pt x="982" y="116"/>
                    <a:pt x="976" y="106"/>
                    <a:pt x="971" y="95"/>
                  </a:cubicBezTo>
                  <a:cubicBezTo>
                    <a:pt x="945" y="95"/>
                    <a:pt x="918" y="95"/>
                    <a:pt x="892" y="95"/>
                  </a:cubicBezTo>
                  <a:cubicBezTo>
                    <a:pt x="876" y="74"/>
                    <a:pt x="860" y="53"/>
                    <a:pt x="844" y="32"/>
                  </a:cubicBezTo>
                  <a:cubicBezTo>
                    <a:pt x="839" y="27"/>
                    <a:pt x="833" y="21"/>
                    <a:pt x="828" y="15"/>
                  </a:cubicBezTo>
                  <a:cubicBezTo>
                    <a:pt x="817" y="21"/>
                    <a:pt x="807" y="27"/>
                    <a:pt x="796" y="32"/>
                  </a:cubicBezTo>
                  <a:cubicBezTo>
                    <a:pt x="791" y="37"/>
                    <a:pt x="786" y="43"/>
                    <a:pt x="780" y="48"/>
                  </a:cubicBezTo>
                  <a:cubicBezTo>
                    <a:pt x="775" y="48"/>
                    <a:pt x="770" y="48"/>
                    <a:pt x="765" y="48"/>
                  </a:cubicBezTo>
                  <a:cubicBezTo>
                    <a:pt x="760" y="48"/>
                    <a:pt x="754" y="48"/>
                    <a:pt x="749" y="48"/>
                  </a:cubicBezTo>
                  <a:cubicBezTo>
                    <a:pt x="749" y="43"/>
                    <a:pt x="749" y="37"/>
                    <a:pt x="749" y="32"/>
                  </a:cubicBezTo>
                  <a:cubicBezTo>
                    <a:pt x="754" y="27"/>
                    <a:pt x="760" y="21"/>
                    <a:pt x="765" y="15"/>
                  </a:cubicBezTo>
                  <a:cubicBezTo>
                    <a:pt x="760" y="10"/>
                    <a:pt x="754" y="5"/>
                    <a:pt x="749" y="0"/>
                  </a:cubicBezTo>
                  <a:cubicBezTo>
                    <a:pt x="743" y="0"/>
                    <a:pt x="738" y="0"/>
                    <a:pt x="733" y="0"/>
                  </a:cubicBezTo>
                  <a:cubicBezTo>
                    <a:pt x="727" y="5"/>
                    <a:pt x="722" y="10"/>
                    <a:pt x="716" y="15"/>
                  </a:cubicBezTo>
                  <a:cubicBezTo>
                    <a:pt x="711" y="21"/>
                    <a:pt x="706" y="27"/>
                    <a:pt x="701" y="32"/>
                  </a:cubicBezTo>
                  <a:cubicBezTo>
                    <a:pt x="696" y="32"/>
                    <a:pt x="690" y="32"/>
                    <a:pt x="685" y="32"/>
                  </a:cubicBezTo>
                  <a:cubicBezTo>
                    <a:pt x="674" y="27"/>
                    <a:pt x="663" y="21"/>
                    <a:pt x="653" y="15"/>
                  </a:cubicBezTo>
                  <a:cubicBezTo>
                    <a:pt x="637" y="21"/>
                    <a:pt x="621" y="27"/>
                    <a:pt x="605" y="32"/>
                  </a:cubicBezTo>
                  <a:cubicBezTo>
                    <a:pt x="610" y="43"/>
                    <a:pt x="616" y="53"/>
                    <a:pt x="621" y="64"/>
                  </a:cubicBezTo>
                  <a:cubicBezTo>
                    <a:pt x="600" y="64"/>
                    <a:pt x="579" y="64"/>
                    <a:pt x="558" y="64"/>
                  </a:cubicBezTo>
                  <a:cubicBezTo>
                    <a:pt x="563" y="74"/>
                    <a:pt x="568" y="85"/>
                    <a:pt x="573" y="95"/>
                  </a:cubicBezTo>
                  <a:cubicBezTo>
                    <a:pt x="568" y="85"/>
                    <a:pt x="563" y="74"/>
                    <a:pt x="558" y="64"/>
                  </a:cubicBezTo>
                  <a:cubicBezTo>
                    <a:pt x="521" y="85"/>
                    <a:pt x="484" y="106"/>
                    <a:pt x="446" y="127"/>
                  </a:cubicBezTo>
                  <a:cubicBezTo>
                    <a:pt x="414" y="116"/>
                    <a:pt x="382" y="106"/>
                    <a:pt x="350" y="95"/>
                  </a:cubicBezTo>
                  <a:cubicBezTo>
                    <a:pt x="350" y="90"/>
                    <a:pt x="350" y="85"/>
                    <a:pt x="350" y="79"/>
                  </a:cubicBezTo>
                  <a:cubicBezTo>
                    <a:pt x="329" y="90"/>
                    <a:pt x="308" y="101"/>
                    <a:pt x="286" y="112"/>
                  </a:cubicBezTo>
                  <a:cubicBezTo>
                    <a:pt x="281" y="96"/>
                    <a:pt x="276" y="80"/>
                    <a:pt x="271" y="64"/>
                  </a:cubicBezTo>
                  <a:cubicBezTo>
                    <a:pt x="181" y="101"/>
                    <a:pt x="91" y="138"/>
                    <a:pt x="0" y="175"/>
                  </a:cubicBezTo>
                  <a:cubicBezTo>
                    <a:pt x="6" y="197"/>
                    <a:pt x="11" y="218"/>
                    <a:pt x="16" y="239"/>
                  </a:cubicBezTo>
                  <a:cubicBezTo>
                    <a:pt x="16" y="250"/>
                    <a:pt x="16" y="260"/>
                    <a:pt x="16" y="271"/>
                  </a:cubicBezTo>
                  <a:cubicBezTo>
                    <a:pt x="37" y="287"/>
                    <a:pt x="58" y="303"/>
                    <a:pt x="79" y="318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 w="9525" cap="flat">
              <a:solidFill>
                <a:srgbClr val="000000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Arial" pitchFamily="34" charset="0"/>
              </a:endParaRPr>
            </a:p>
          </p:txBody>
        </p:sp>
      </p:grpSp>
      <p:grpSp>
        <p:nvGrpSpPr>
          <p:cNvPr id="166" name="Gruppierung 266"/>
          <p:cNvGrpSpPr>
            <a:grpSpLocks/>
          </p:cNvGrpSpPr>
          <p:nvPr/>
        </p:nvGrpSpPr>
        <p:grpSpPr bwMode="auto">
          <a:xfrm>
            <a:off x="-36512" y="460772"/>
            <a:ext cx="6499226" cy="6424612"/>
            <a:chOff x="1924050" y="576263"/>
            <a:chExt cx="6499226" cy="6424612"/>
          </a:xfrm>
        </p:grpSpPr>
        <p:sp>
          <p:nvSpPr>
            <p:cNvPr id="167" name="Freeform 5"/>
            <p:cNvSpPr>
              <a:spLocks noChangeArrowheads="1"/>
            </p:cNvSpPr>
            <p:nvPr/>
          </p:nvSpPr>
          <p:spPr bwMode="auto">
            <a:xfrm>
              <a:off x="7781925" y="6256338"/>
              <a:ext cx="79375" cy="182562"/>
            </a:xfrm>
            <a:custGeom>
              <a:avLst/>
              <a:gdLst>
                <a:gd name="T0" fmla="*/ 11339 w 224"/>
                <a:gd name="T1" fmla="*/ 102736 h 510"/>
                <a:gd name="T2" fmla="*/ 0 w 224"/>
                <a:gd name="T3" fmla="*/ 113833 h 510"/>
                <a:gd name="T4" fmla="*/ 22679 w 224"/>
                <a:gd name="T5" fmla="*/ 108105 h 510"/>
                <a:gd name="T6" fmla="*/ 33664 w 224"/>
                <a:gd name="T7" fmla="*/ 113833 h 510"/>
                <a:gd name="T8" fmla="*/ 39333 w 224"/>
                <a:gd name="T9" fmla="*/ 125288 h 510"/>
                <a:gd name="T10" fmla="*/ 5670 w 224"/>
                <a:gd name="T11" fmla="*/ 142470 h 510"/>
                <a:gd name="T12" fmla="*/ 0 w 224"/>
                <a:gd name="T13" fmla="*/ 182204 h 510"/>
                <a:gd name="T14" fmla="*/ 39333 w 224"/>
                <a:gd name="T15" fmla="*/ 182204 h 510"/>
                <a:gd name="T16" fmla="*/ 62012 w 224"/>
                <a:gd name="T17" fmla="*/ 165022 h 510"/>
                <a:gd name="T18" fmla="*/ 73705 w 224"/>
                <a:gd name="T19" fmla="*/ 165022 h 510"/>
                <a:gd name="T20" fmla="*/ 79021 w 224"/>
                <a:gd name="T21" fmla="*/ 119918 h 510"/>
                <a:gd name="T22" fmla="*/ 73705 w 224"/>
                <a:gd name="T23" fmla="*/ 79826 h 510"/>
                <a:gd name="T24" fmla="*/ 73705 w 224"/>
                <a:gd name="T25" fmla="*/ 51189 h 510"/>
                <a:gd name="T26" fmla="*/ 73705 w 224"/>
                <a:gd name="T27" fmla="*/ 22552 h 510"/>
                <a:gd name="T28" fmla="*/ 73705 w 224"/>
                <a:gd name="T29" fmla="*/ 22552 h 510"/>
                <a:gd name="T30" fmla="*/ 56342 w 224"/>
                <a:gd name="T31" fmla="*/ 17182 h 510"/>
                <a:gd name="T32" fmla="*/ 51027 w 224"/>
                <a:gd name="T33" fmla="*/ 5727 h 510"/>
                <a:gd name="T34" fmla="*/ 51027 w 224"/>
                <a:gd name="T35" fmla="*/ 5727 h 510"/>
                <a:gd name="T36" fmla="*/ 28348 w 224"/>
                <a:gd name="T37" fmla="*/ 0 h 510"/>
                <a:gd name="T38" fmla="*/ 17009 w 224"/>
                <a:gd name="T39" fmla="*/ 5727 h 510"/>
                <a:gd name="T40" fmla="*/ 11339 w 224"/>
                <a:gd name="T41" fmla="*/ 11097 h 510"/>
                <a:gd name="T42" fmla="*/ 5670 w 224"/>
                <a:gd name="T43" fmla="*/ 45462 h 510"/>
                <a:gd name="T44" fmla="*/ 0 w 224"/>
                <a:gd name="T45" fmla="*/ 56916 h 510"/>
                <a:gd name="T46" fmla="*/ 5670 w 224"/>
                <a:gd name="T47" fmla="*/ 85196 h 510"/>
                <a:gd name="T48" fmla="*/ 11339 w 224"/>
                <a:gd name="T49" fmla="*/ 102736 h 51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24" h="510">
                  <a:moveTo>
                    <a:pt x="32" y="287"/>
                  </a:moveTo>
                  <a:cubicBezTo>
                    <a:pt x="21" y="297"/>
                    <a:pt x="11" y="308"/>
                    <a:pt x="0" y="318"/>
                  </a:cubicBezTo>
                  <a:cubicBezTo>
                    <a:pt x="21" y="313"/>
                    <a:pt x="42" y="308"/>
                    <a:pt x="64" y="302"/>
                  </a:cubicBezTo>
                  <a:cubicBezTo>
                    <a:pt x="74" y="308"/>
                    <a:pt x="85" y="313"/>
                    <a:pt x="95" y="318"/>
                  </a:cubicBezTo>
                  <a:cubicBezTo>
                    <a:pt x="101" y="329"/>
                    <a:pt x="106" y="339"/>
                    <a:pt x="111" y="350"/>
                  </a:cubicBezTo>
                  <a:cubicBezTo>
                    <a:pt x="80" y="366"/>
                    <a:pt x="48" y="382"/>
                    <a:pt x="16" y="398"/>
                  </a:cubicBezTo>
                  <a:cubicBezTo>
                    <a:pt x="11" y="435"/>
                    <a:pt x="5" y="472"/>
                    <a:pt x="0" y="509"/>
                  </a:cubicBezTo>
                  <a:cubicBezTo>
                    <a:pt x="37" y="509"/>
                    <a:pt x="74" y="509"/>
                    <a:pt x="111" y="509"/>
                  </a:cubicBezTo>
                  <a:cubicBezTo>
                    <a:pt x="133" y="493"/>
                    <a:pt x="154" y="477"/>
                    <a:pt x="175" y="461"/>
                  </a:cubicBezTo>
                  <a:cubicBezTo>
                    <a:pt x="186" y="461"/>
                    <a:pt x="197" y="461"/>
                    <a:pt x="208" y="461"/>
                  </a:cubicBezTo>
                  <a:cubicBezTo>
                    <a:pt x="213" y="419"/>
                    <a:pt x="218" y="377"/>
                    <a:pt x="223" y="335"/>
                  </a:cubicBezTo>
                  <a:cubicBezTo>
                    <a:pt x="218" y="297"/>
                    <a:pt x="213" y="260"/>
                    <a:pt x="208" y="223"/>
                  </a:cubicBezTo>
                  <a:cubicBezTo>
                    <a:pt x="208" y="196"/>
                    <a:pt x="208" y="170"/>
                    <a:pt x="208" y="143"/>
                  </a:cubicBezTo>
                  <a:cubicBezTo>
                    <a:pt x="208" y="116"/>
                    <a:pt x="208" y="90"/>
                    <a:pt x="208" y="63"/>
                  </a:cubicBezTo>
                  <a:cubicBezTo>
                    <a:pt x="191" y="58"/>
                    <a:pt x="175" y="53"/>
                    <a:pt x="159" y="48"/>
                  </a:cubicBezTo>
                  <a:cubicBezTo>
                    <a:pt x="154" y="37"/>
                    <a:pt x="149" y="27"/>
                    <a:pt x="144" y="16"/>
                  </a:cubicBezTo>
                  <a:cubicBezTo>
                    <a:pt x="123" y="11"/>
                    <a:pt x="101" y="5"/>
                    <a:pt x="80" y="0"/>
                  </a:cubicBezTo>
                  <a:cubicBezTo>
                    <a:pt x="69" y="5"/>
                    <a:pt x="58" y="11"/>
                    <a:pt x="48" y="16"/>
                  </a:cubicBezTo>
                  <a:cubicBezTo>
                    <a:pt x="42" y="21"/>
                    <a:pt x="37" y="26"/>
                    <a:pt x="32" y="31"/>
                  </a:cubicBezTo>
                  <a:cubicBezTo>
                    <a:pt x="27" y="63"/>
                    <a:pt x="21" y="95"/>
                    <a:pt x="16" y="127"/>
                  </a:cubicBezTo>
                  <a:cubicBezTo>
                    <a:pt x="11" y="138"/>
                    <a:pt x="5" y="148"/>
                    <a:pt x="0" y="159"/>
                  </a:cubicBezTo>
                  <a:cubicBezTo>
                    <a:pt x="5" y="186"/>
                    <a:pt x="11" y="212"/>
                    <a:pt x="16" y="238"/>
                  </a:cubicBezTo>
                  <a:cubicBezTo>
                    <a:pt x="21" y="255"/>
                    <a:pt x="27" y="271"/>
                    <a:pt x="32" y="287"/>
                  </a:cubicBezTo>
                </a:path>
              </a:pathLst>
            </a:custGeom>
            <a:solidFill>
              <a:srgbClr val="647A8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Arial" pitchFamily="34" charset="0"/>
              </a:endParaRPr>
            </a:p>
          </p:txBody>
        </p:sp>
        <p:grpSp>
          <p:nvGrpSpPr>
            <p:cNvPr id="168" name="Gruppierung 2"/>
            <p:cNvGrpSpPr>
              <a:grpSpLocks/>
            </p:cNvGrpSpPr>
            <p:nvPr/>
          </p:nvGrpSpPr>
          <p:grpSpPr bwMode="auto">
            <a:xfrm>
              <a:off x="5970587" y="3206750"/>
              <a:ext cx="2160588" cy="1214437"/>
              <a:chOff x="5970588" y="3206750"/>
              <a:chExt cx="2160588" cy="1214437"/>
            </a:xfrm>
          </p:grpSpPr>
          <p:sp>
            <p:nvSpPr>
              <p:cNvPr id="302" name="Freeform 7"/>
              <p:cNvSpPr>
                <a:spLocks noChangeArrowheads="1"/>
              </p:cNvSpPr>
              <p:nvPr/>
            </p:nvSpPr>
            <p:spPr bwMode="auto">
              <a:xfrm>
                <a:off x="5970589" y="3206750"/>
                <a:ext cx="2160587" cy="1214438"/>
              </a:xfrm>
              <a:custGeom>
                <a:avLst/>
                <a:gdLst>
                  <a:gd name="T0" fmla="*/ 1971303 w 6004"/>
                  <a:gd name="T1" fmla="*/ 727367 h 3376"/>
                  <a:gd name="T2" fmla="*/ 2143315 w 6004"/>
                  <a:gd name="T3" fmla="*/ 647148 h 3376"/>
                  <a:gd name="T4" fmla="*/ 2137557 w 6004"/>
                  <a:gd name="T5" fmla="*/ 578440 h 3376"/>
                  <a:gd name="T6" fmla="*/ 2120284 w 6004"/>
                  <a:gd name="T7" fmla="*/ 503977 h 3376"/>
                  <a:gd name="T8" fmla="*/ 2126042 w 6004"/>
                  <a:gd name="T9" fmla="*/ 418002 h 3376"/>
                  <a:gd name="T10" fmla="*/ 1988576 w 6004"/>
                  <a:gd name="T11" fmla="*/ 383828 h 3376"/>
                  <a:gd name="T12" fmla="*/ 1896812 w 6004"/>
                  <a:gd name="T13" fmla="*/ 366202 h 3376"/>
                  <a:gd name="T14" fmla="*/ 1810806 w 6004"/>
                  <a:gd name="T15" fmla="*/ 303609 h 3376"/>
                  <a:gd name="T16" fmla="*/ 1598850 w 6004"/>
                  <a:gd name="T17" fmla="*/ 303609 h 3376"/>
                  <a:gd name="T18" fmla="*/ 1558545 w 6004"/>
                  <a:gd name="T19" fmla="*/ 246053 h 3376"/>
                  <a:gd name="T20" fmla="*/ 1489813 w 6004"/>
                  <a:gd name="T21" fmla="*/ 177345 h 3376"/>
                  <a:gd name="T22" fmla="*/ 1398409 w 6004"/>
                  <a:gd name="T23" fmla="*/ 137056 h 3376"/>
                  <a:gd name="T24" fmla="*/ 1363862 w 6004"/>
                  <a:gd name="T25" fmla="*/ 34174 h 3376"/>
                  <a:gd name="T26" fmla="*/ 1209123 w 6004"/>
                  <a:gd name="T27" fmla="*/ 22663 h 3376"/>
                  <a:gd name="T28" fmla="*/ 1037471 w 6004"/>
                  <a:gd name="T29" fmla="*/ 51441 h 3376"/>
                  <a:gd name="T30" fmla="*/ 939949 w 6004"/>
                  <a:gd name="T31" fmla="*/ 148927 h 3376"/>
                  <a:gd name="T32" fmla="*/ 790968 w 6004"/>
                  <a:gd name="T33" fmla="*/ 114393 h 3376"/>
                  <a:gd name="T34" fmla="*/ 670416 w 6004"/>
                  <a:gd name="T35" fmla="*/ 125904 h 3376"/>
                  <a:gd name="T36" fmla="*/ 567496 w 6004"/>
                  <a:gd name="T37" fmla="*/ 108637 h 3376"/>
                  <a:gd name="T38" fmla="*/ 286447 w 6004"/>
                  <a:gd name="T39" fmla="*/ 74463 h 3376"/>
                  <a:gd name="T40" fmla="*/ 143583 w 6004"/>
                  <a:gd name="T41" fmla="*/ 131660 h 3376"/>
                  <a:gd name="T42" fmla="*/ 218074 w 6004"/>
                  <a:gd name="T43" fmla="*/ 274831 h 3376"/>
                  <a:gd name="T44" fmla="*/ 80248 w 6004"/>
                  <a:gd name="T45" fmla="*/ 498221 h 3376"/>
                  <a:gd name="T46" fmla="*/ 11875 w 6004"/>
                  <a:gd name="T47" fmla="*/ 601463 h 3376"/>
                  <a:gd name="T48" fmla="*/ 103279 w 6004"/>
                  <a:gd name="T49" fmla="*/ 658659 h 3376"/>
                  <a:gd name="T50" fmla="*/ 366695 w 6004"/>
                  <a:gd name="T51" fmla="*/ 698589 h 3376"/>
                  <a:gd name="T52" fmla="*/ 561738 w 6004"/>
                  <a:gd name="T53" fmla="*/ 601463 h 3376"/>
                  <a:gd name="T54" fmla="*/ 647745 w 6004"/>
                  <a:gd name="T55" fmla="*/ 589952 h 3376"/>
                  <a:gd name="T56" fmla="*/ 750664 w 6004"/>
                  <a:gd name="T57" fmla="*/ 624126 h 3376"/>
                  <a:gd name="T58" fmla="*/ 831272 w 6004"/>
                  <a:gd name="T59" fmla="*/ 670171 h 3376"/>
                  <a:gd name="T60" fmla="*/ 859701 w 6004"/>
                  <a:gd name="T61" fmla="*/ 727367 h 3376"/>
                  <a:gd name="T62" fmla="*/ 916918 w 6004"/>
                  <a:gd name="T63" fmla="*/ 790319 h 3376"/>
                  <a:gd name="T64" fmla="*/ 974136 w 6004"/>
                  <a:gd name="T65" fmla="*/ 876294 h 3376"/>
                  <a:gd name="T66" fmla="*/ 911161 w 6004"/>
                  <a:gd name="T67" fmla="*/ 893561 h 3376"/>
                  <a:gd name="T68" fmla="*/ 859701 w 6004"/>
                  <a:gd name="T69" fmla="*/ 893561 h 3376"/>
                  <a:gd name="T70" fmla="*/ 837030 w 6004"/>
                  <a:gd name="T71" fmla="*/ 973780 h 3376"/>
                  <a:gd name="T72" fmla="*/ 837030 w 6004"/>
                  <a:gd name="T73" fmla="*/ 1082417 h 3376"/>
                  <a:gd name="T74" fmla="*/ 962980 w 6004"/>
                  <a:gd name="T75" fmla="*/ 1082417 h 3376"/>
                  <a:gd name="T76" fmla="*/ 974136 w 6004"/>
                  <a:gd name="T77" fmla="*/ 1013710 h 3376"/>
                  <a:gd name="T78" fmla="*/ 1020198 w 6004"/>
                  <a:gd name="T79" fmla="*/ 984931 h 3376"/>
                  <a:gd name="T80" fmla="*/ 1065900 w 6004"/>
                  <a:gd name="T81" fmla="*/ 922339 h 3376"/>
                  <a:gd name="T82" fmla="*/ 1169179 w 6004"/>
                  <a:gd name="T83" fmla="*/ 842120 h 3376"/>
                  <a:gd name="T84" fmla="*/ 1180335 w 6004"/>
                  <a:gd name="T85" fmla="*/ 773052 h 3376"/>
                  <a:gd name="T86" fmla="*/ 1266700 w 6004"/>
                  <a:gd name="T87" fmla="*/ 882050 h 3376"/>
                  <a:gd name="T88" fmla="*/ 1203365 w 6004"/>
                  <a:gd name="T89" fmla="*/ 922339 h 3376"/>
                  <a:gd name="T90" fmla="*/ 1415322 w 6004"/>
                  <a:gd name="T91" fmla="*/ 962269 h 3376"/>
                  <a:gd name="T92" fmla="*/ 1381135 w 6004"/>
                  <a:gd name="T93" fmla="*/ 1007954 h 3376"/>
                  <a:gd name="T94" fmla="*/ 1449868 w 6004"/>
                  <a:gd name="T95" fmla="*/ 1128462 h 3376"/>
                  <a:gd name="T96" fmla="*/ 1633396 w 6004"/>
                  <a:gd name="T97" fmla="*/ 1151485 h 3376"/>
                  <a:gd name="T98" fmla="*/ 1787775 w 6004"/>
                  <a:gd name="T99" fmla="*/ 1111195 h 3376"/>
                  <a:gd name="T100" fmla="*/ 1702129 w 6004"/>
                  <a:gd name="T101" fmla="*/ 1065150 h 3376"/>
                  <a:gd name="T102" fmla="*/ 1570061 w 6004"/>
                  <a:gd name="T103" fmla="*/ 1007954 h 3376"/>
                  <a:gd name="T104" fmla="*/ 1530117 w 6004"/>
                  <a:gd name="T105" fmla="*/ 984931 h 3376"/>
                  <a:gd name="T106" fmla="*/ 1489813 w 6004"/>
                  <a:gd name="T107" fmla="*/ 968024 h 3376"/>
                  <a:gd name="T108" fmla="*/ 1489813 w 6004"/>
                  <a:gd name="T109" fmla="*/ 945002 h 3376"/>
                  <a:gd name="T110" fmla="*/ 1530117 w 6004"/>
                  <a:gd name="T111" fmla="*/ 962269 h 3376"/>
                  <a:gd name="T112" fmla="*/ 1581576 w 6004"/>
                  <a:gd name="T113" fmla="*/ 996802 h 3376"/>
                  <a:gd name="T114" fmla="*/ 1610365 w 6004"/>
                  <a:gd name="T115" fmla="*/ 887805 h 3376"/>
                  <a:gd name="T116" fmla="*/ 1730917 w 6004"/>
                  <a:gd name="T117" fmla="*/ 864783 h 3376"/>
                  <a:gd name="T118" fmla="*/ 1954029 w 6004"/>
                  <a:gd name="T119" fmla="*/ 801831 h 337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6004" h="3376">
                    <a:moveTo>
                      <a:pt x="5494" y="2149"/>
                    </a:moveTo>
                    <a:cubicBezTo>
                      <a:pt x="5489" y="2144"/>
                      <a:pt x="5483" y="2139"/>
                      <a:pt x="5478" y="2134"/>
                    </a:cubicBezTo>
                    <a:cubicBezTo>
                      <a:pt x="5473" y="2134"/>
                      <a:pt x="5467" y="2134"/>
                      <a:pt x="5462" y="2134"/>
                    </a:cubicBezTo>
                    <a:cubicBezTo>
                      <a:pt x="5462" y="2128"/>
                      <a:pt x="5462" y="2123"/>
                      <a:pt x="5462" y="2118"/>
                    </a:cubicBezTo>
                    <a:cubicBezTo>
                      <a:pt x="5467" y="2112"/>
                      <a:pt x="5473" y="2107"/>
                      <a:pt x="5478" y="2101"/>
                    </a:cubicBezTo>
                    <a:cubicBezTo>
                      <a:pt x="5478" y="2075"/>
                      <a:pt x="5478" y="2049"/>
                      <a:pt x="5478" y="2022"/>
                    </a:cubicBezTo>
                    <a:cubicBezTo>
                      <a:pt x="5483" y="2017"/>
                      <a:pt x="5489" y="2011"/>
                      <a:pt x="5494" y="2006"/>
                    </a:cubicBezTo>
                    <a:cubicBezTo>
                      <a:pt x="5537" y="1995"/>
                      <a:pt x="5579" y="1984"/>
                      <a:pt x="5621" y="1974"/>
                    </a:cubicBezTo>
                    <a:cubicBezTo>
                      <a:pt x="5627" y="1947"/>
                      <a:pt x="5632" y="1921"/>
                      <a:pt x="5637" y="1894"/>
                    </a:cubicBezTo>
                    <a:cubicBezTo>
                      <a:pt x="5738" y="1900"/>
                      <a:pt x="5839" y="1905"/>
                      <a:pt x="5940" y="1911"/>
                    </a:cubicBezTo>
                    <a:cubicBezTo>
                      <a:pt x="5945" y="1905"/>
                      <a:pt x="5950" y="1900"/>
                      <a:pt x="5956" y="1894"/>
                    </a:cubicBezTo>
                    <a:cubicBezTo>
                      <a:pt x="5950" y="1873"/>
                      <a:pt x="5945" y="1852"/>
                      <a:pt x="5940" y="1831"/>
                    </a:cubicBezTo>
                    <a:cubicBezTo>
                      <a:pt x="5950" y="1826"/>
                      <a:pt x="5961" y="1820"/>
                      <a:pt x="5971" y="1815"/>
                    </a:cubicBezTo>
                    <a:cubicBezTo>
                      <a:pt x="5966" y="1810"/>
                      <a:pt x="5961" y="1805"/>
                      <a:pt x="5956" y="1799"/>
                    </a:cubicBezTo>
                    <a:cubicBezTo>
                      <a:pt x="5972" y="1772"/>
                      <a:pt x="5988" y="1746"/>
                      <a:pt x="6003" y="1719"/>
                    </a:cubicBezTo>
                    <a:cubicBezTo>
                      <a:pt x="5988" y="1714"/>
                      <a:pt x="5972" y="1709"/>
                      <a:pt x="5956" y="1704"/>
                    </a:cubicBezTo>
                    <a:cubicBezTo>
                      <a:pt x="5956" y="1698"/>
                      <a:pt x="5956" y="1693"/>
                      <a:pt x="5956" y="1688"/>
                    </a:cubicBezTo>
                    <a:cubicBezTo>
                      <a:pt x="5961" y="1688"/>
                      <a:pt x="5966" y="1688"/>
                      <a:pt x="5971" y="1688"/>
                    </a:cubicBezTo>
                    <a:cubicBezTo>
                      <a:pt x="5966" y="1677"/>
                      <a:pt x="5961" y="1666"/>
                      <a:pt x="5956" y="1655"/>
                    </a:cubicBezTo>
                    <a:cubicBezTo>
                      <a:pt x="5950" y="1640"/>
                      <a:pt x="5945" y="1624"/>
                      <a:pt x="5940" y="1608"/>
                    </a:cubicBezTo>
                    <a:cubicBezTo>
                      <a:pt x="5913" y="1598"/>
                      <a:pt x="5886" y="1587"/>
                      <a:pt x="5860" y="1576"/>
                    </a:cubicBezTo>
                    <a:cubicBezTo>
                      <a:pt x="5876" y="1550"/>
                      <a:pt x="5892" y="1523"/>
                      <a:pt x="5908" y="1497"/>
                    </a:cubicBezTo>
                    <a:cubicBezTo>
                      <a:pt x="5924" y="1497"/>
                      <a:pt x="5940" y="1497"/>
                      <a:pt x="5956" y="1497"/>
                    </a:cubicBezTo>
                    <a:cubicBezTo>
                      <a:pt x="5961" y="1497"/>
                      <a:pt x="5966" y="1497"/>
                      <a:pt x="5971" y="1497"/>
                    </a:cubicBezTo>
                    <a:cubicBezTo>
                      <a:pt x="5977" y="1486"/>
                      <a:pt x="5982" y="1475"/>
                      <a:pt x="5987" y="1464"/>
                    </a:cubicBezTo>
                    <a:cubicBezTo>
                      <a:pt x="5956" y="1464"/>
                      <a:pt x="5924" y="1464"/>
                      <a:pt x="5892" y="1464"/>
                    </a:cubicBezTo>
                    <a:cubicBezTo>
                      <a:pt x="5881" y="1443"/>
                      <a:pt x="5870" y="1422"/>
                      <a:pt x="5860" y="1401"/>
                    </a:cubicBezTo>
                    <a:cubicBezTo>
                      <a:pt x="5870" y="1401"/>
                      <a:pt x="5881" y="1401"/>
                      <a:pt x="5892" y="1401"/>
                    </a:cubicBezTo>
                    <a:cubicBezTo>
                      <a:pt x="5902" y="1401"/>
                      <a:pt x="5913" y="1401"/>
                      <a:pt x="5923" y="1401"/>
                    </a:cubicBezTo>
                    <a:cubicBezTo>
                      <a:pt x="5929" y="1385"/>
                      <a:pt x="5934" y="1369"/>
                      <a:pt x="5940" y="1354"/>
                    </a:cubicBezTo>
                    <a:cubicBezTo>
                      <a:pt x="5956" y="1338"/>
                      <a:pt x="5971" y="1321"/>
                      <a:pt x="5987" y="1305"/>
                    </a:cubicBezTo>
                    <a:cubicBezTo>
                      <a:pt x="5987" y="1295"/>
                      <a:pt x="5987" y="1284"/>
                      <a:pt x="5987" y="1274"/>
                    </a:cubicBezTo>
                    <a:cubicBezTo>
                      <a:pt x="5971" y="1252"/>
                      <a:pt x="5956" y="1231"/>
                      <a:pt x="5940" y="1210"/>
                    </a:cubicBezTo>
                    <a:cubicBezTo>
                      <a:pt x="5945" y="1194"/>
                      <a:pt x="5950" y="1178"/>
                      <a:pt x="5956" y="1162"/>
                    </a:cubicBezTo>
                    <a:cubicBezTo>
                      <a:pt x="5940" y="1162"/>
                      <a:pt x="5924" y="1162"/>
                      <a:pt x="5908" y="1162"/>
                    </a:cubicBezTo>
                    <a:cubicBezTo>
                      <a:pt x="5892" y="1168"/>
                      <a:pt x="5876" y="1173"/>
                      <a:pt x="5860" y="1178"/>
                    </a:cubicBezTo>
                    <a:cubicBezTo>
                      <a:pt x="5839" y="1173"/>
                      <a:pt x="5818" y="1168"/>
                      <a:pt x="5797" y="1162"/>
                    </a:cubicBezTo>
                    <a:cubicBezTo>
                      <a:pt x="5786" y="1146"/>
                      <a:pt x="5775" y="1130"/>
                      <a:pt x="5764" y="1114"/>
                    </a:cubicBezTo>
                    <a:cubicBezTo>
                      <a:pt x="5732" y="1109"/>
                      <a:pt x="5701" y="1104"/>
                      <a:pt x="5669" y="1098"/>
                    </a:cubicBezTo>
                    <a:cubicBezTo>
                      <a:pt x="5663" y="1093"/>
                      <a:pt x="5658" y="1088"/>
                      <a:pt x="5653" y="1082"/>
                    </a:cubicBezTo>
                    <a:cubicBezTo>
                      <a:pt x="5642" y="1072"/>
                      <a:pt x="5632" y="1061"/>
                      <a:pt x="5621" y="1051"/>
                    </a:cubicBezTo>
                    <a:cubicBezTo>
                      <a:pt x="5605" y="1056"/>
                      <a:pt x="5589" y="1061"/>
                      <a:pt x="5573" y="1067"/>
                    </a:cubicBezTo>
                    <a:cubicBezTo>
                      <a:pt x="5568" y="1072"/>
                      <a:pt x="5563" y="1077"/>
                      <a:pt x="5558" y="1082"/>
                    </a:cubicBezTo>
                    <a:cubicBezTo>
                      <a:pt x="5547" y="1077"/>
                      <a:pt x="5537" y="1072"/>
                      <a:pt x="5526" y="1067"/>
                    </a:cubicBezTo>
                    <a:cubicBezTo>
                      <a:pt x="5510" y="1061"/>
                      <a:pt x="5494" y="1056"/>
                      <a:pt x="5478" y="1051"/>
                    </a:cubicBezTo>
                    <a:cubicBezTo>
                      <a:pt x="5473" y="1040"/>
                      <a:pt x="5467" y="1029"/>
                      <a:pt x="5462" y="1018"/>
                    </a:cubicBezTo>
                    <a:cubicBezTo>
                      <a:pt x="5457" y="1013"/>
                      <a:pt x="5451" y="1008"/>
                      <a:pt x="5446" y="1003"/>
                    </a:cubicBezTo>
                    <a:cubicBezTo>
                      <a:pt x="5425" y="1008"/>
                      <a:pt x="5404" y="1013"/>
                      <a:pt x="5383" y="1018"/>
                    </a:cubicBezTo>
                    <a:cubicBezTo>
                      <a:pt x="5377" y="1013"/>
                      <a:pt x="5372" y="1008"/>
                      <a:pt x="5367" y="1003"/>
                    </a:cubicBezTo>
                    <a:cubicBezTo>
                      <a:pt x="5361" y="1003"/>
                      <a:pt x="5356" y="1003"/>
                      <a:pt x="5350" y="1003"/>
                    </a:cubicBezTo>
                    <a:cubicBezTo>
                      <a:pt x="5340" y="992"/>
                      <a:pt x="5329" y="982"/>
                      <a:pt x="5319" y="971"/>
                    </a:cubicBezTo>
                    <a:cubicBezTo>
                      <a:pt x="5308" y="971"/>
                      <a:pt x="5297" y="971"/>
                      <a:pt x="5286" y="971"/>
                    </a:cubicBezTo>
                    <a:cubicBezTo>
                      <a:pt x="5286" y="982"/>
                      <a:pt x="5286" y="992"/>
                      <a:pt x="5286" y="1003"/>
                    </a:cubicBezTo>
                    <a:cubicBezTo>
                      <a:pt x="5281" y="1008"/>
                      <a:pt x="5276" y="1013"/>
                      <a:pt x="5271" y="1018"/>
                    </a:cubicBezTo>
                    <a:cubicBezTo>
                      <a:pt x="5271" y="1024"/>
                      <a:pt x="5271" y="1030"/>
                      <a:pt x="5271" y="1035"/>
                    </a:cubicBezTo>
                    <a:cubicBezTo>
                      <a:pt x="5261" y="1035"/>
                      <a:pt x="5250" y="1035"/>
                      <a:pt x="5240" y="1035"/>
                    </a:cubicBezTo>
                    <a:cubicBezTo>
                      <a:pt x="5223" y="1019"/>
                      <a:pt x="5207" y="1003"/>
                      <a:pt x="5191" y="987"/>
                    </a:cubicBezTo>
                    <a:cubicBezTo>
                      <a:pt x="5181" y="982"/>
                      <a:pt x="5170" y="977"/>
                      <a:pt x="5160" y="971"/>
                    </a:cubicBezTo>
                    <a:cubicBezTo>
                      <a:pt x="5149" y="966"/>
                      <a:pt x="5138" y="961"/>
                      <a:pt x="5127" y="955"/>
                    </a:cubicBezTo>
                    <a:cubicBezTo>
                      <a:pt x="5111" y="939"/>
                      <a:pt x="5095" y="923"/>
                      <a:pt x="5080" y="908"/>
                    </a:cubicBezTo>
                    <a:cubicBezTo>
                      <a:pt x="5080" y="902"/>
                      <a:pt x="5080" y="897"/>
                      <a:pt x="5080" y="891"/>
                    </a:cubicBezTo>
                    <a:cubicBezTo>
                      <a:pt x="5080" y="886"/>
                      <a:pt x="5080" y="881"/>
                      <a:pt x="5080" y="875"/>
                    </a:cubicBezTo>
                    <a:cubicBezTo>
                      <a:pt x="5064" y="865"/>
                      <a:pt x="5048" y="854"/>
                      <a:pt x="5032" y="844"/>
                    </a:cubicBezTo>
                    <a:cubicBezTo>
                      <a:pt x="5026" y="833"/>
                      <a:pt x="5021" y="822"/>
                      <a:pt x="5016" y="811"/>
                    </a:cubicBezTo>
                    <a:cubicBezTo>
                      <a:pt x="4952" y="828"/>
                      <a:pt x="4889" y="844"/>
                      <a:pt x="4825" y="860"/>
                    </a:cubicBezTo>
                    <a:cubicBezTo>
                      <a:pt x="4804" y="876"/>
                      <a:pt x="4782" y="892"/>
                      <a:pt x="4761" y="908"/>
                    </a:cubicBezTo>
                    <a:cubicBezTo>
                      <a:pt x="4735" y="892"/>
                      <a:pt x="4708" y="876"/>
                      <a:pt x="4682" y="860"/>
                    </a:cubicBezTo>
                    <a:cubicBezTo>
                      <a:pt x="4666" y="865"/>
                      <a:pt x="4650" y="870"/>
                      <a:pt x="4634" y="875"/>
                    </a:cubicBezTo>
                    <a:cubicBezTo>
                      <a:pt x="4613" y="854"/>
                      <a:pt x="4592" y="833"/>
                      <a:pt x="4570" y="811"/>
                    </a:cubicBezTo>
                    <a:cubicBezTo>
                      <a:pt x="4544" y="811"/>
                      <a:pt x="4518" y="811"/>
                      <a:pt x="4491" y="811"/>
                    </a:cubicBezTo>
                    <a:cubicBezTo>
                      <a:pt x="4475" y="822"/>
                      <a:pt x="4459" y="833"/>
                      <a:pt x="4443" y="844"/>
                    </a:cubicBezTo>
                    <a:cubicBezTo>
                      <a:pt x="4432" y="844"/>
                      <a:pt x="4422" y="844"/>
                      <a:pt x="4411" y="844"/>
                    </a:cubicBezTo>
                    <a:cubicBezTo>
                      <a:pt x="4390" y="822"/>
                      <a:pt x="4369" y="801"/>
                      <a:pt x="4347" y="780"/>
                    </a:cubicBezTo>
                    <a:cubicBezTo>
                      <a:pt x="4337" y="764"/>
                      <a:pt x="4326" y="748"/>
                      <a:pt x="4316" y="732"/>
                    </a:cubicBezTo>
                    <a:cubicBezTo>
                      <a:pt x="4326" y="727"/>
                      <a:pt x="4337" y="722"/>
                      <a:pt x="4347" y="717"/>
                    </a:cubicBezTo>
                    <a:cubicBezTo>
                      <a:pt x="4342" y="706"/>
                      <a:pt x="4336" y="695"/>
                      <a:pt x="4331" y="684"/>
                    </a:cubicBezTo>
                    <a:cubicBezTo>
                      <a:pt x="4310" y="653"/>
                      <a:pt x="4288" y="621"/>
                      <a:pt x="4267" y="589"/>
                    </a:cubicBezTo>
                    <a:cubicBezTo>
                      <a:pt x="4273" y="584"/>
                      <a:pt x="4279" y="578"/>
                      <a:pt x="4284" y="573"/>
                    </a:cubicBezTo>
                    <a:cubicBezTo>
                      <a:pt x="4284" y="568"/>
                      <a:pt x="4284" y="562"/>
                      <a:pt x="4284" y="557"/>
                    </a:cubicBezTo>
                    <a:cubicBezTo>
                      <a:pt x="4279" y="557"/>
                      <a:pt x="4273" y="557"/>
                      <a:pt x="4267" y="557"/>
                    </a:cubicBezTo>
                    <a:cubicBezTo>
                      <a:pt x="4252" y="557"/>
                      <a:pt x="4236" y="557"/>
                      <a:pt x="4220" y="557"/>
                    </a:cubicBezTo>
                    <a:cubicBezTo>
                      <a:pt x="4210" y="535"/>
                      <a:pt x="4199" y="514"/>
                      <a:pt x="4188" y="493"/>
                    </a:cubicBezTo>
                    <a:cubicBezTo>
                      <a:pt x="4183" y="493"/>
                      <a:pt x="4178" y="493"/>
                      <a:pt x="4173" y="493"/>
                    </a:cubicBezTo>
                    <a:cubicBezTo>
                      <a:pt x="4162" y="493"/>
                      <a:pt x="4151" y="493"/>
                      <a:pt x="4140" y="493"/>
                    </a:cubicBezTo>
                    <a:cubicBezTo>
                      <a:pt x="4114" y="498"/>
                      <a:pt x="4088" y="504"/>
                      <a:pt x="4061" y="509"/>
                    </a:cubicBezTo>
                    <a:cubicBezTo>
                      <a:pt x="4050" y="499"/>
                      <a:pt x="4040" y="488"/>
                      <a:pt x="4029" y="478"/>
                    </a:cubicBezTo>
                    <a:cubicBezTo>
                      <a:pt x="3981" y="478"/>
                      <a:pt x="3933" y="478"/>
                      <a:pt x="3886" y="478"/>
                    </a:cubicBezTo>
                    <a:cubicBezTo>
                      <a:pt x="3896" y="462"/>
                      <a:pt x="3907" y="446"/>
                      <a:pt x="3917" y="430"/>
                    </a:cubicBezTo>
                    <a:cubicBezTo>
                      <a:pt x="3912" y="424"/>
                      <a:pt x="3907" y="419"/>
                      <a:pt x="3902" y="414"/>
                    </a:cubicBezTo>
                    <a:cubicBezTo>
                      <a:pt x="3896" y="414"/>
                      <a:pt x="3891" y="414"/>
                      <a:pt x="3886" y="414"/>
                    </a:cubicBezTo>
                    <a:cubicBezTo>
                      <a:pt x="3886" y="403"/>
                      <a:pt x="3886" y="392"/>
                      <a:pt x="3886" y="381"/>
                    </a:cubicBezTo>
                    <a:cubicBezTo>
                      <a:pt x="3886" y="371"/>
                      <a:pt x="3886" y="360"/>
                      <a:pt x="3886" y="350"/>
                    </a:cubicBezTo>
                    <a:cubicBezTo>
                      <a:pt x="3870" y="334"/>
                      <a:pt x="3854" y="318"/>
                      <a:pt x="3838" y="302"/>
                    </a:cubicBezTo>
                    <a:cubicBezTo>
                      <a:pt x="3849" y="297"/>
                      <a:pt x="3859" y="292"/>
                      <a:pt x="3870" y="287"/>
                    </a:cubicBezTo>
                    <a:cubicBezTo>
                      <a:pt x="3891" y="281"/>
                      <a:pt x="3912" y="276"/>
                      <a:pt x="3933" y="271"/>
                    </a:cubicBezTo>
                    <a:cubicBezTo>
                      <a:pt x="3933" y="265"/>
                      <a:pt x="3933" y="260"/>
                      <a:pt x="3933" y="254"/>
                    </a:cubicBezTo>
                    <a:cubicBezTo>
                      <a:pt x="3928" y="244"/>
                      <a:pt x="3923" y="233"/>
                      <a:pt x="3917" y="223"/>
                    </a:cubicBezTo>
                    <a:cubicBezTo>
                      <a:pt x="3885" y="207"/>
                      <a:pt x="3854" y="191"/>
                      <a:pt x="3822" y="174"/>
                    </a:cubicBezTo>
                    <a:cubicBezTo>
                      <a:pt x="3811" y="148"/>
                      <a:pt x="3801" y="122"/>
                      <a:pt x="3790" y="95"/>
                    </a:cubicBezTo>
                    <a:cubicBezTo>
                      <a:pt x="3774" y="79"/>
                      <a:pt x="3759" y="63"/>
                      <a:pt x="3743" y="48"/>
                    </a:cubicBezTo>
                    <a:cubicBezTo>
                      <a:pt x="3726" y="37"/>
                      <a:pt x="3710" y="27"/>
                      <a:pt x="3694" y="16"/>
                    </a:cubicBezTo>
                    <a:cubicBezTo>
                      <a:pt x="3689" y="16"/>
                      <a:pt x="3684" y="16"/>
                      <a:pt x="3679" y="16"/>
                    </a:cubicBezTo>
                    <a:cubicBezTo>
                      <a:pt x="3657" y="27"/>
                      <a:pt x="3636" y="37"/>
                      <a:pt x="3615" y="48"/>
                    </a:cubicBezTo>
                    <a:cubicBezTo>
                      <a:pt x="3604" y="37"/>
                      <a:pt x="3594" y="27"/>
                      <a:pt x="3583" y="16"/>
                    </a:cubicBezTo>
                    <a:cubicBezTo>
                      <a:pt x="3557" y="11"/>
                      <a:pt x="3530" y="5"/>
                      <a:pt x="3503" y="0"/>
                    </a:cubicBezTo>
                    <a:cubicBezTo>
                      <a:pt x="3472" y="21"/>
                      <a:pt x="3440" y="42"/>
                      <a:pt x="3408" y="63"/>
                    </a:cubicBezTo>
                    <a:cubicBezTo>
                      <a:pt x="3397" y="58"/>
                      <a:pt x="3386" y="53"/>
                      <a:pt x="3376" y="48"/>
                    </a:cubicBezTo>
                    <a:cubicBezTo>
                      <a:pt x="3371" y="53"/>
                      <a:pt x="3365" y="58"/>
                      <a:pt x="3360" y="63"/>
                    </a:cubicBezTo>
                    <a:cubicBezTo>
                      <a:pt x="3318" y="47"/>
                      <a:pt x="3275" y="32"/>
                      <a:pt x="3233" y="16"/>
                    </a:cubicBezTo>
                    <a:cubicBezTo>
                      <a:pt x="3227" y="42"/>
                      <a:pt x="3222" y="69"/>
                      <a:pt x="3217" y="95"/>
                    </a:cubicBezTo>
                    <a:cubicBezTo>
                      <a:pt x="3217" y="101"/>
                      <a:pt x="3217" y="106"/>
                      <a:pt x="3217" y="111"/>
                    </a:cubicBezTo>
                    <a:cubicBezTo>
                      <a:pt x="3206" y="116"/>
                      <a:pt x="3196" y="122"/>
                      <a:pt x="3185" y="127"/>
                    </a:cubicBezTo>
                    <a:cubicBezTo>
                      <a:pt x="3158" y="132"/>
                      <a:pt x="3132" y="137"/>
                      <a:pt x="3106" y="143"/>
                    </a:cubicBezTo>
                    <a:cubicBezTo>
                      <a:pt x="3100" y="137"/>
                      <a:pt x="3095" y="132"/>
                      <a:pt x="3090" y="127"/>
                    </a:cubicBezTo>
                    <a:cubicBezTo>
                      <a:pt x="3074" y="122"/>
                      <a:pt x="3058" y="116"/>
                      <a:pt x="3042" y="111"/>
                    </a:cubicBezTo>
                    <a:cubicBezTo>
                      <a:pt x="2999" y="111"/>
                      <a:pt x="2957" y="111"/>
                      <a:pt x="2914" y="111"/>
                    </a:cubicBezTo>
                    <a:cubicBezTo>
                      <a:pt x="2904" y="122"/>
                      <a:pt x="2893" y="132"/>
                      <a:pt x="2883" y="143"/>
                    </a:cubicBezTo>
                    <a:cubicBezTo>
                      <a:pt x="2872" y="143"/>
                      <a:pt x="2861" y="143"/>
                      <a:pt x="2850" y="143"/>
                    </a:cubicBezTo>
                    <a:cubicBezTo>
                      <a:pt x="2824" y="137"/>
                      <a:pt x="2797" y="132"/>
                      <a:pt x="2771" y="127"/>
                    </a:cubicBezTo>
                    <a:cubicBezTo>
                      <a:pt x="2776" y="137"/>
                      <a:pt x="2782" y="148"/>
                      <a:pt x="2787" y="159"/>
                    </a:cubicBezTo>
                    <a:cubicBezTo>
                      <a:pt x="2755" y="185"/>
                      <a:pt x="2724" y="212"/>
                      <a:pt x="2692" y="238"/>
                    </a:cubicBezTo>
                    <a:cubicBezTo>
                      <a:pt x="2681" y="270"/>
                      <a:pt x="2670" y="302"/>
                      <a:pt x="2659" y="334"/>
                    </a:cubicBezTo>
                    <a:cubicBezTo>
                      <a:pt x="2675" y="366"/>
                      <a:pt x="2691" y="398"/>
                      <a:pt x="2707" y="430"/>
                    </a:cubicBezTo>
                    <a:cubicBezTo>
                      <a:pt x="2702" y="446"/>
                      <a:pt x="2697" y="462"/>
                      <a:pt x="2692" y="478"/>
                    </a:cubicBezTo>
                    <a:cubicBezTo>
                      <a:pt x="2671" y="467"/>
                      <a:pt x="2649" y="456"/>
                      <a:pt x="2628" y="445"/>
                    </a:cubicBezTo>
                    <a:cubicBezTo>
                      <a:pt x="2623" y="435"/>
                      <a:pt x="2617" y="424"/>
                      <a:pt x="2612" y="414"/>
                    </a:cubicBezTo>
                    <a:cubicBezTo>
                      <a:pt x="2591" y="403"/>
                      <a:pt x="2569" y="392"/>
                      <a:pt x="2548" y="381"/>
                    </a:cubicBezTo>
                    <a:cubicBezTo>
                      <a:pt x="2516" y="387"/>
                      <a:pt x="2484" y="393"/>
                      <a:pt x="2453" y="398"/>
                    </a:cubicBezTo>
                    <a:cubicBezTo>
                      <a:pt x="2431" y="388"/>
                      <a:pt x="2410" y="377"/>
                      <a:pt x="2389" y="366"/>
                    </a:cubicBezTo>
                    <a:cubicBezTo>
                      <a:pt x="2368" y="382"/>
                      <a:pt x="2347" y="398"/>
                      <a:pt x="2326" y="414"/>
                    </a:cubicBezTo>
                    <a:cubicBezTo>
                      <a:pt x="2310" y="419"/>
                      <a:pt x="2293" y="424"/>
                      <a:pt x="2277" y="430"/>
                    </a:cubicBezTo>
                    <a:cubicBezTo>
                      <a:pt x="2261" y="398"/>
                      <a:pt x="2245" y="366"/>
                      <a:pt x="2229" y="334"/>
                    </a:cubicBezTo>
                    <a:cubicBezTo>
                      <a:pt x="2224" y="329"/>
                      <a:pt x="2219" y="324"/>
                      <a:pt x="2213" y="318"/>
                    </a:cubicBezTo>
                    <a:cubicBezTo>
                      <a:pt x="2208" y="318"/>
                      <a:pt x="2203" y="318"/>
                      <a:pt x="2198" y="318"/>
                    </a:cubicBezTo>
                    <a:cubicBezTo>
                      <a:pt x="2166" y="329"/>
                      <a:pt x="2134" y="339"/>
                      <a:pt x="2102" y="350"/>
                    </a:cubicBezTo>
                    <a:cubicBezTo>
                      <a:pt x="2097" y="371"/>
                      <a:pt x="2092" y="392"/>
                      <a:pt x="2086" y="414"/>
                    </a:cubicBezTo>
                    <a:cubicBezTo>
                      <a:pt x="2081" y="409"/>
                      <a:pt x="2076" y="403"/>
                      <a:pt x="2070" y="398"/>
                    </a:cubicBezTo>
                    <a:cubicBezTo>
                      <a:pt x="2065" y="398"/>
                      <a:pt x="2060" y="398"/>
                      <a:pt x="2055" y="398"/>
                    </a:cubicBezTo>
                    <a:cubicBezTo>
                      <a:pt x="2050" y="382"/>
                      <a:pt x="2044" y="366"/>
                      <a:pt x="2039" y="350"/>
                    </a:cubicBezTo>
                    <a:cubicBezTo>
                      <a:pt x="2023" y="345"/>
                      <a:pt x="2007" y="340"/>
                      <a:pt x="1991" y="334"/>
                    </a:cubicBezTo>
                    <a:cubicBezTo>
                      <a:pt x="1980" y="340"/>
                      <a:pt x="1969" y="345"/>
                      <a:pt x="1959" y="350"/>
                    </a:cubicBezTo>
                    <a:cubicBezTo>
                      <a:pt x="1943" y="334"/>
                      <a:pt x="1927" y="318"/>
                      <a:pt x="1911" y="302"/>
                    </a:cubicBezTo>
                    <a:cubicBezTo>
                      <a:pt x="1895" y="318"/>
                      <a:pt x="1879" y="334"/>
                      <a:pt x="1863" y="350"/>
                    </a:cubicBezTo>
                    <a:cubicBezTo>
                      <a:pt x="1853" y="345"/>
                      <a:pt x="1842" y="340"/>
                      <a:pt x="1832" y="334"/>
                    </a:cubicBezTo>
                    <a:cubicBezTo>
                      <a:pt x="1816" y="329"/>
                      <a:pt x="1799" y="324"/>
                      <a:pt x="1783" y="318"/>
                    </a:cubicBezTo>
                    <a:cubicBezTo>
                      <a:pt x="1773" y="339"/>
                      <a:pt x="1762" y="360"/>
                      <a:pt x="1752" y="381"/>
                    </a:cubicBezTo>
                    <a:cubicBezTo>
                      <a:pt x="1747" y="376"/>
                      <a:pt x="1742" y="371"/>
                      <a:pt x="1736" y="366"/>
                    </a:cubicBezTo>
                    <a:cubicBezTo>
                      <a:pt x="1736" y="355"/>
                      <a:pt x="1736" y="345"/>
                      <a:pt x="1736" y="334"/>
                    </a:cubicBezTo>
                    <a:cubicBezTo>
                      <a:pt x="1715" y="329"/>
                      <a:pt x="1694" y="324"/>
                      <a:pt x="1673" y="318"/>
                    </a:cubicBezTo>
                    <a:cubicBezTo>
                      <a:pt x="1646" y="324"/>
                      <a:pt x="1619" y="329"/>
                      <a:pt x="1593" y="334"/>
                    </a:cubicBezTo>
                    <a:cubicBezTo>
                      <a:pt x="1593" y="324"/>
                      <a:pt x="1593" y="313"/>
                      <a:pt x="1593" y="302"/>
                    </a:cubicBezTo>
                    <a:cubicBezTo>
                      <a:pt x="1587" y="302"/>
                      <a:pt x="1582" y="302"/>
                      <a:pt x="1577" y="302"/>
                    </a:cubicBezTo>
                    <a:cubicBezTo>
                      <a:pt x="1572" y="302"/>
                      <a:pt x="1566" y="302"/>
                      <a:pt x="1561" y="302"/>
                    </a:cubicBezTo>
                    <a:cubicBezTo>
                      <a:pt x="1561" y="292"/>
                      <a:pt x="1561" y="281"/>
                      <a:pt x="1561" y="271"/>
                    </a:cubicBezTo>
                    <a:cubicBezTo>
                      <a:pt x="1561" y="265"/>
                      <a:pt x="1561" y="260"/>
                      <a:pt x="1561" y="254"/>
                    </a:cubicBezTo>
                    <a:cubicBezTo>
                      <a:pt x="1535" y="260"/>
                      <a:pt x="1508" y="265"/>
                      <a:pt x="1482" y="271"/>
                    </a:cubicBezTo>
                    <a:cubicBezTo>
                      <a:pt x="1354" y="244"/>
                      <a:pt x="1227" y="217"/>
                      <a:pt x="1099" y="191"/>
                    </a:cubicBezTo>
                    <a:cubicBezTo>
                      <a:pt x="1036" y="185"/>
                      <a:pt x="972" y="180"/>
                      <a:pt x="908" y="174"/>
                    </a:cubicBezTo>
                    <a:cubicBezTo>
                      <a:pt x="902" y="174"/>
                      <a:pt x="897" y="174"/>
                      <a:pt x="892" y="174"/>
                    </a:cubicBezTo>
                    <a:cubicBezTo>
                      <a:pt x="860" y="185"/>
                      <a:pt x="828" y="196"/>
                      <a:pt x="796" y="207"/>
                    </a:cubicBezTo>
                    <a:cubicBezTo>
                      <a:pt x="743" y="207"/>
                      <a:pt x="690" y="207"/>
                      <a:pt x="637" y="207"/>
                    </a:cubicBezTo>
                    <a:cubicBezTo>
                      <a:pt x="627" y="228"/>
                      <a:pt x="616" y="249"/>
                      <a:pt x="606" y="271"/>
                    </a:cubicBezTo>
                    <a:cubicBezTo>
                      <a:pt x="584" y="287"/>
                      <a:pt x="563" y="302"/>
                      <a:pt x="542" y="318"/>
                    </a:cubicBezTo>
                    <a:cubicBezTo>
                      <a:pt x="499" y="318"/>
                      <a:pt x="457" y="318"/>
                      <a:pt x="415" y="318"/>
                    </a:cubicBezTo>
                    <a:cubicBezTo>
                      <a:pt x="409" y="318"/>
                      <a:pt x="404" y="318"/>
                      <a:pt x="399" y="318"/>
                    </a:cubicBezTo>
                    <a:cubicBezTo>
                      <a:pt x="399" y="329"/>
                      <a:pt x="399" y="339"/>
                      <a:pt x="399" y="350"/>
                    </a:cubicBezTo>
                    <a:cubicBezTo>
                      <a:pt x="399" y="355"/>
                      <a:pt x="399" y="361"/>
                      <a:pt x="399" y="366"/>
                    </a:cubicBezTo>
                    <a:cubicBezTo>
                      <a:pt x="409" y="382"/>
                      <a:pt x="420" y="398"/>
                      <a:pt x="430" y="414"/>
                    </a:cubicBezTo>
                    <a:cubicBezTo>
                      <a:pt x="425" y="424"/>
                      <a:pt x="420" y="435"/>
                      <a:pt x="415" y="445"/>
                    </a:cubicBezTo>
                    <a:cubicBezTo>
                      <a:pt x="441" y="466"/>
                      <a:pt x="468" y="488"/>
                      <a:pt x="494" y="509"/>
                    </a:cubicBezTo>
                    <a:cubicBezTo>
                      <a:pt x="505" y="541"/>
                      <a:pt x="516" y="573"/>
                      <a:pt x="526" y="605"/>
                    </a:cubicBezTo>
                    <a:cubicBezTo>
                      <a:pt x="547" y="616"/>
                      <a:pt x="568" y="626"/>
                      <a:pt x="589" y="637"/>
                    </a:cubicBezTo>
                    <a:cubicBezTo>
                      <a:pt x="568" y="647"/>
                      <a:pt x="547" y="658"/>
                      <a:pt x="526" y="668"/>
                    </a:cubicBezTo>
                    <a:cubicBezTo>
                      <a:pt x="542" y="679"/>
                      <a:pt x="558" y="689"/>
                      <a:pt x="573" y="700"/>
                    </a:cubicBezTo>
                    <a:cubicBezTo>
                      <a:pt x="584" y="721"/>
                      <a:pt x="595" y="742"/>
                      <a:pt x="606" y="764"/>
                    </a:cubicBezTo>
                    <a:cubicBezTo>
                      <a:pt x="595" y="769"/>
                      <a:pt x="584" y="774"/>
                      <a:pt x="573" y="780"/>
                    </a:cubicBezTo>
                    <a:cubicBezTo>
                      <a:pt x="568" y="796"/>
                      <a:pt x="563" y="812"/>
                      <a:pt x="558" y="828"/>
                    </a:cubicBezTo>
                    <a:cubicBezTo>
                      <a:pt x="526" y="833"/>
                      <a:pt x="494" y="838"/>
                      <a:pt x="463" y="844"/>
                    </a:cubicBezTo>
                    <a:cubicBezTo>
                      <a:pt x="367" y="939"/>
                      <a:pt x="271" y="1034"/>
                      <a:pt x="176" y="1130"/>
                    </a:cubicBezTo>
                    <a:cubicBezTo>
                      <a:pt x="165" y="1151"/>
                      <a:pt x="155" y="1172"/>
                      <a:pt x="144" y="1194"/>
                    </a:cubicBezTo>
                    <a:cubicBezTo>
                      <a:pt x="155" y="1226"/>
                      <a:pt x="165" y="1258"/>
                      <a:pt x="176" y="1290"/>
                    </a:cubicBezTo>
                    <a:cubicBezTo>
                      <a:pt x="170" y="1306"/>
                      <a:pt x="165" y="1321"/>
                      <a:pt x="159" y="1337"/>
                    </a:cubicBezTo>
                    <a:cubicBezTo>
                      <a:pt x="181" y="1353"/>
                      <a:pt x="202" y="1369"/>
                      <a:pt x="223" y="1385"/>
                    </a:cubicBezTo>
                    <a:cubicBezTo>
                      <a:pt x="229" y="1396"/>
                      <a:pt x="234" y="1406"/>
                      <a:pt x="239" y="1417"/>
                    </a:cubicBezTo>
                    <a:cubicBezTo>
                      <a:pt x="202" y="1406"/>
                      <a:pt x="165" y="1396"/>
                      <a:pt x="128" y="1385"/>
                    </a:cubicBezTo>
                    <a:cubicBezTo>
                      <a:pt x="122" y="1396"/>
                      <a:pt x="117" y="1406"/>
                      <a:pt x="112" y="1417"/>
                    </a:cubicBezTo>
                    <a:cubicBezTo>
                      <a:pt x="96" y="1438"/>
                      <a:pt x="80" y="1459"/>
                      <a:pt x="64" y="1481"/>
                    </a:cubicBezTo>
                    <a:cubicBezTo>
                      <a:pt x="64" y="1502"/>
                      <a:pt x="64" y="1523"/>
                      <a:pt x="64" y="1545"/>
                    </a:cubicBezTo>
                    <a:cubicBezTo>
                      <a:pt x="43" y="1560"/>
                      <a:pt x="21" y="1576"/>
                      <a:pt x="0" y="1592"/>
                    </a:cubicBezTo>
                    <a:cubicBezTo>
                      <a:pt x="0" y="1619"/>
                      <a:pt x="0" y="1646"/>
                      <a:pt x="0" y="1672"/>
                    </a:cubicBezTo>
                    <a:cubicBezTo>
                      <a:pt x="6" y="1672"/>
                      <a:pt x="11" y="1672"/>
                      <a:pt x="16" y="1672"/>
                    </a:cubicBezTo>
                    <a:cubicBezTo>
                      <a:pt x="22" y="1672"/>
                      <a:pt x="27" y="1672"/>
                      <a:pt x="33" y="1672"/>
                    </a:cubicBezTo>
                    <a:cubicBezTo>
                      <a:pt x="48" y="1693"/>
                      <a:pt x="64" y="1714"/>
                      <a:pt x="80" y="1735"/>
                    </a:cubicBezTo>
                    <a:cubicBezTo>
                      <a:pt x="96" y="1735"/>
                      <a:pt x="112" y="1735"/>
                      <a:pt x="128" y="1735"/>
                    </a:cubicBezTo>
                    <a:cubicBezTo>
                      <a:pt x="144" y="1757"/>
                      <a:pt x="160" y="1778"/>
                      <a:pt x="176" y="1799"/>
                    </a:cubicBezTo>
                    <a:cubicBezTo>
                      <a:pt x="191" y="1794"/>
                      <a:pt x="207" y="1788"/>
                      <a:pt x="223" y="1783"/>
                    </a:cubicBezTo>
                    <a:cubicBezTo>
                      <a:pt x="239" y="1810"/>
                      <a:pt x="256" y="1836"/>
                      <a:pt x="272" y="1863"/>
                    </a:cubicBezTo>
                    <a:cubicBezTo>
                      <a:pt x="277" y="1852"/>
                      <a:pt x="282" y="1841"/>
                      <a:pt x="287" y="1831"/>
                    </a:cubicBezTo>
                    <a:cubicBezTo>
                      <a:pt x="303" y="1831"/>
                      <a:pt x="319" y="1831"/>
                      <a:pt x="335" y="1831"/>
                    </a:cubicBezTo>
                    <a:cubicBezTo>
                      <a:pt x="340" y="1820"/>
                      <a:pt x="346" y="1810"/>
                      <a:pt x="351" y="1799"/>
                    </a:cubicBezTo>
                    <a:cubicBezTo>
                      <a:pt x="377" y="1810"/>
                      <a:pt x="404" y="1820"/>
                      <a:pt x="430" y="1831"/>
                    </a:cubicBezTo>
                    <a:cubicBezTo>
                      <a:pt x="446" y="1831"/>
                      <a:pt x="462" y="1831"/>
                      <a:pt x="478" y="1831"/>
                    </a:cubicBezTo>
                    <a:cubicBezTo>
                      <a:pt x="515" y="1841"/>
                      <a:pt x="552" y="1852"/>
                      <a:pt x="589" y="1863"/>
                    </a:cubicBezTo>
                    <a:cubicBezTo>
                      <a:pt x="605" y="1863"/>
                      <a:pt x="621" y="1863"/>
                      <a:pt x="637" y="1863"/>
                    </a:cubicBezTo>
                    <a:cubicBezTo>
                      <a:pt x="664" y="1868"/>
                      <a:pt x="690" y="1873"/>
                      <a:pt x="717" y="1878"/>
                    </a:cubicBezTo>
                    <a:cubicBezTo>
                      <a:pt x="754" y="1873"/>
                      <a:pt x="792" y="1868"/>
                      <a:pt x="829" y="1863"/>
                    </a:cubicBezTo>
                    <a:cubicBezTo>
                      <a:pt x="871" y="1895"/>
                      <a:pt x="913" y="1927"/>
                      <a:pt x="956" y="1958"/>
                    </a:cubicBezTo>
                    <a:cubicBezTo>
                      <a:pt x="977" y="1953"/>
                      <a:pt x="998" y="1948"/>
                      <a:pt x="1019" y="1942"/>
                    </a:cubicBezTo>
                    <a:cubicBezTo>
                      <a:pt x="1041" y="1921"/>
                      <a:pt x="1062" y="1900"/>
                      <a:pt x="1083" y="1878"/>
                    </a:cubicBezTo>
                    <a:cubicBezTo>
                      <a:pt x="1179" y="1868"/>
                      <a:pt x="1275" y="1857"/>
                      <a:pt x="1370" y="1847"/>
                    </a:cubicBezTo>
                    <a:cubicBezTo>
                      <a:pt x="1381" y="1826"/>
                      <a:pt x="1391" y="1804"/>
                      <a:pt x="1402" y="1783"/>
                    </a:cubicBezTo>
                    <a:cubicBezTo>
                      <a:pt x="1407" y="1778"/>
                      <a:pt x="1413" y="1772"/>
                      <a:pt x="1418" y="1767"/>
                    </a:cubicBezTo>
                    <a:cubicBezTo>
                      <a:pt x="1439" y="1756"/>
                      <a:pt x="1461" y="1746"/>
                      <a:pt x="1482" y="1735"/>
                    </a:cubicBezTo>
                    <a:cubicBezTo>
                      <a:pt x="1492" y="1735"/>
                      <a:pt x="1503" y="1735"/>
                      <a:pt x="1513" y="1735"/>
                    </a:cubicBezTo>
                    <a:cubicBezTo>
                      <a:pt x="1518" y="1725"/>
                      <a:pt x="1524" y="1714"/>
                      <a:pt x="1529" y="1704"/>
                    </a:cubicBezTo>
                    <a:cubicBezTo>
                      <a:pt x="1529" y="1698"/>
                      <a:pt x="1529" y="1693"/>
                      <a:pt x="1529" y="1688"/>
                    </a:cubicBezTo>
                    <a:cubicBezTo>
                      <a:pt x="1545" y="1693"/>
                      <a:pt x="1561" y="1698"/>
                      <a:pt x="1577" y="1704"/>
                    </a:cubicBezTo>
                    <a:cubicBezTo>
                      <a:pt x="1572" y="1693"/>
                      <a:pt x="1566" y="1683"/>
                      <a:pt x="1561" y="1672"/>
                    </a:cubicBezTo>
                    <a:cubicBezTo>
                      <a:pt x="1566" y="1672"/>
                      <a:pt x="1572" y="1672"/>
                      <a:pt x="1577" y="1672"/>
                    </a:cubicBezTo>
                    <a:cubicBezTo>
                      <a:pt x="1593" y="1677"/>
                      <a:pt x="1609" y="1682"/>
                      <a:pt x="1625" y="1688"/>
                    </a:cubicBezTo>
                    <a:cubicBezTo>
                      <a:pt x="1635" y="1682"/>
                      <a:pt x="1646" y="1677"/>
                      <a:pt x="1656" y="1672"/>
                    </a:cubicBezTo>
                    <a:cubicBezTo>
                      <a:pt x="1672" y="1677"/>
                      <a:pt x="1688" y="1682"/>
                      <a:pt x="1704" y="1688"/>
                    </a:cubicBezTo>
                    <a:cubicBezTo>
                      <a:pt x="1720" y="1677"/>
                      <a:pt x="1736" y="1666"/>
                      <a:pt x="1752" y="1655"/>
                    </a:cubicBezTo>
                    <a:cubicBezTo>
                      <a:pt x="1757" y="1655"/>
                      <a:pt x="1763" y="1655"/>
                      <a:pt x="1768" y="1655"/>
                    </a:cubicBezTo>
                    <a:cubicBezTo>
                      <a:pt x="1779" y="1650"/>
                      <a:pt x="1790" y="1645"/>
                      <a:pt x="1800" y="1640"/>
                    </a:cubicBezTo>
                    <a:cubicBezTo>
                      <a:pt x="1805" y="1640"/>
                      <a:pt x="1811" y="1640"/>
                      <a:pt x="1816" y="1640"/>
                    </a:cubicBezTo>
                    <a:cubicBezTo>
                      <a:pt x="1821" y="1640"/>
                      <a:pt x="1826" y="1640"/>
                      <a:pt x="1832" y="1640"/>
                    </a:cubicBezTo>
                    <a:cubicBezTo>
                      <a:pt x="1842" y="1640"/>
                      <a:pt x="1853" y="1640"/>
                      <a:pt x="1863" y="1640"/>
                    </a:cubicBezTo>
                    <a:cubicBezTo>
                      <a:pt x="1874" y="1645"/>
                      <a:pt x="1884" y="1650"/>
                      <a:pt x="1895" y="1655"/>
                    </a:cubicBezTo>
                    <a:cubicBezTo>
                      <a:pt x="1932" y="1671"/>
                      <a:pt x="1970" y="1688"/>
                      <a:pt x="2007" y="1704"/>
                    </a:cubicBezTo>
                    <a:cubicBezTo>
                      <a:pt x="2007" y="1714"/>
                      <a:pt x="2007" y="1725"/>
                      <a:pt x="2007" y="1735"/>
                    </a:cubicBezTo>
                    <a:cubicBezTo>
                      <a:pt x="2034" y="1735"/>
                      <a:pt x="2060" y="1735"/>
                      <a:pt x="2086" y="1735"/>
                    </a:cubicBezTo>
                    <a:cubicBezTo>
                      <a:pt x="2086" y="1741"/>
                      <a:pt x="2086" y="1746"/>
                      <a:pt x="2086" y="1751"/>
                    </a:cubicBezTo>
                    <a:cubicBezTo>
                      <a:pt x="2086" y="1762"/>
                      <a:pt x="2086" y="1772"/>
                      <a:pt x="2086" y="1783"/>
                    </a:cubicBezTo>
                    <a:cubicBezTo>
                      <a:pt x="2097" y="1778"/>
                      <a:pt x="2108" y="1772"/>
                      <a:pt x="2119" y="1767"/>
                    </a:cubicBezTo>
                    <a:cubicBezTo>
                      <a:pt x="2124" y="1778"/>
                      <a:pt x="2129" y="1788"/>
                      <a:pt x="2134" y="1799"/>
                    </a:cubicBezTo>
                    <a:cubicBezTo>
                      <a:pt x="2145" y="1788"/>
                      <a:pt x="2155" y="1778"/>
                      <a:pt x="2166" y="1767"/>
                    </a:cubicBezTo>
                    <a:cubicBezTo>
                      <a:pt x="2176" y="1767"/>
                      <a:pt x="2187" y="1767"/>
                      <a:pt x="2198" y="1767"/>
                    </a:cubicBezTo>
                    <a:cubicBezTo>
                      <a:pt x="2214" y="1772"/>
                      <a:pt x="2230" y="1778"/>
                      <a:pt x="2246" y="1783"/>
                    </a:cubicBezTo>
                    <a:cubicBezTo>
                      <a:pt x="2267" y="1810"/>
                      <a:pt x="2288" y="1836"/>
                      <a:pt x="2310" y="1863"/>
                    </a:cubicBezTo>
                    <a:cubicBezTo>
                      <a:pt x="2331" y="1858"/>
                      <a:pt x="2352" y="1852"/>
                      <a:pt x="2373" y="1847"/>
                    </a:cubicBezTo>
                    <a:cubicBezTo>
                      <a:pt x="2384" y="1863"/>
                      <a:pt x="2394" y="1879"/>
                      <a:pt x="2405" y="1894"/>
                    </a:cubicBezTo>
                    <a:cubicBezTo>
                      <a:pt x="2399" y="1905"/>
                      <a:pt x="2394" y="1916"/>
                      <a:pt x="2389" y="1927"/>
                    </a:cubicBezTo>
                    <a:cubicBezTo>
                      <a:pt x="2399" y="1932"/>
                      <a:pt x="2410" y="1937"/>
                      <a:pt x="2420" y="1942"/>
                    </a:cubicBezTo>
                    <a:cubicBezTo>
                      <a:pt x="2410" y="1969"/>
                      <a:pt x="2399" y="1996"/>
                      <a:pt x="2389" y="2022"/>
                    </a:cubicBezTo>
                    <a:cubicBezTo>
                      <a:pt x="2394" y="2038"/>
                      <a:pt x="2399" y="2054"/>
                      <a:pt x="2405" y="2070"/>
                    </a:cubicBezTo>
                    <a:cubicBezTo>
                      <a:pt x="2421" y="2075"/>
                      <a:pt x="2437" y="2080"/>
                      <a:pt x="2453" y="2085"/>
                    </a:cubicBezTo>
                    <a:cubicBezTo>
                      <a:pt x="2463" y="2101"/>
                      <a:pt x="2474" y="2118"/>
                      <a:pt x="2484" y="2134"/>
                    </a:cubicBezTo>
                    <a:cubicBezTo>
                      <a:pt x="2495" y="2128"/>
                      <a:pt x="2506" y="2123"/>
                      <a:pt x="2516" y="2118"/>
                    </a:cubicBezTo>
                    <a:cubicBezTo>
                      <a:pt x="2522" y="2118"/>
                      <a:pt x="2527" y="2118"/>
                      <a:pt x="2532" y="2118"/>
                    </a:cubicBezTo>
                    <a:cubicBezTo>
                      <a:pt x="2537" y="2144"/>
                      <a:pt x="2543" y="2170"/>
                      <a:pt x="2548" y="2197"/>
                    </a:cubicBezTo>
                    <a:cubicBezTo>
                      <a:pt x="2537" y="2202"/>
                      <a:pt x="2527" y="2208"/>
                      <a:pt x="2516" y="2213"/>
                    </a:cubicBezTo>
                    <a:cubicBezTo>
                      <a:pt x="2532" y="2218"/>
                      <a:pt x="2548" y="2224"/>
                      <a:pt x="2564" y="2229"/>
                    </a:cubicBezTo>
                    <a:cubicBezTo>
                      <a:pt x="2564" y="2245"/>
                      <a:pt x="2564" y="2261"/>
                      <a:pt x="2564" y="2277"/>
                    </a:cubicBezTo>
                    <a:cubicBezTo>
                      <a:pt x="2607" y="2298"/>
                      <a:pt x="2649" y="2319"/>
                      <a:pt x="2692" y="2341"/>
                    </a:cubicBezTo>
                    <a:cubicBezTo>
                      <a:pt x="2697" y="2372"/>
                      <a:pt x="2702" y="2404"/>
                      <a:pt x="2707" y="2436"/>
                    </a:cubicBezTo>
                    <a:cubicBezTo>
                      <a:pt x="2702" y="2441"/>
                      <a:pt x="2697" y="2447"/>
                      <a:pt x="2692" y="2452"/>
                    </a:cubicBezTo>
                    <a:cubicBezTo>
                      <a:pt x="2686" y="2452"/>
                      <a:pt x="2681" y="2452"/>
                      <a:pt x="2676" y="2452"/>
                    </a:cubicBezTo>
                    <a:cubicBezTo>
                      <a:pt x="2707" y="2473"/>
                      <a:pt x="2739" y="2494"/>
                      <a:pt x="2771" y="2515"/>
                    </a:cubicBezTo>
                    <a:cubicBezTo>
                      <a:pt x="2766" y="2515"/>
                      <a:pt x="2761" y="2515"/>
                      <a:pt x="2756" y="2515"/>
                    </a:cubicBezTo>
                    <a:cubicBezTo>
                      <a:pt x="2761" y="2515"/>
                      <a:pt x="2766" y="2515"/>
                      <a:pt x="2771" y="2515"/>
                    </a:cubicBezTo>
                    <a:cubicBezTo>
                      <a:pt x="2739" y="2521"/>
                      <a:pt x="2707" y="2526"/>
                      <a:pt x="2676" y="2531"/>
                    </a:cubicBezTo>
                    <a:cubicBezTo>
                      <a:pt x="2660" y="2516"/>
                      <a:pt x="2644" y="2500"/>
                      <a:pt x="2628" y="2484"/>
                    </a:cubicBezTo>
                    <a:cubicBezTo>
                      <a:pt x="2617" y="2500"/>
                      <a:pt x="2606" y="2516"/>
                      <a:pt x="2596" y="2531"/>
                    </a:cubicBezTo>
                    <a:cubicBezTo>
                      <a:pt x="2574" y="2516"/>
                      <a:pt x="2553" y="2500"/>
                      <a:pt x="2532" y="2484"/>
                    </a:cubicBezTo>
                    <a:cubicBezTo>
                      <a:pt x="2527" y="2489"/>
                      <a:pt x="2522" y="2495"/>
                      <a:pt x="2516" y="2500"/>
                    </a:cubicBezTo>
                    <a:cubicBezTo>
                      <a:pt x="2506" y="2495"/>
                      <a:pt x="2495" y="2489"/>
                      <a:pt x="2484" y="2484"/>
                    </a:cubicBezTo>
                    <a:cubicBezTo>
                      <a:pt x="2484" y="2494"/>
                      <a:pt x="2484" y="2505"/>
                      <a:pt x="2484" y="2515"/>
                    </a:cubicBezTo>
                    <a:cubicBezTo>
                      <a:pt x="2479" y="2521"/>
                      <a:pt x="2474" y="2526"/>
                      <a:pt x="2469" y="2531"/>
                    </a:cubicBezTo>
                    <a:cubicBezTo>
                      <a:pt x="2463" y="2531"/>
                      <a:pt x="2458" y="2531"/>
                      <a:pt x="2453" y="2531"/>
                    </a:cubicBezTo>
                    <a:cubicBezTo>
                      <a:pt x="2453" y="2505"/>
                      <a:pt x="2453" y="2479"/>
                      <a:pt x="2453" y="2452"/>
                    </a:cubicBezTo>
                    <a:cubicBezTo>
                      <a:pt x="2431" y="2463"/>
                      <a:pt x="2410" y="2473"/>
                      <a:pt x="2389" y="2484"/>
                    </a:cubicBezTo>
                    <a:cubicBezTo>
                      <a:pt x="2378" y="2489"/>
                      <a:pt x="2368" y="2495"/>
                      <a:pt x="2357" y="2500"/>
                    </a:cubicBezTo>
                    <a:cubicBezTo>
                      <a:pt x="2363" y="2521"/>
                      <a:pt x="2368" y="2543"/>
                      <a:pt x="2373" y="2564"/>
                    </a:cubicBezTo>
                    <a:cubicBezTo>
                      <a:pt x="2384" y="2574"/>
                      <a:pt x="2394" y="2585"/>
                      <a:pt x="2405" y="2595"/>
                    </a:cubicBezTo>
                    <a:cubicBezTo>
                      <a:pt x="2399" y="2611"/>
                      <a:pt x="2394" y="2627"/>
                      <a:pt x="2389" y="2643"/>
                    </a:cubicBezTo>
                    <a:cubicBezTo>
                      <a:pt x="2389" y="2653"/>
                      <a:pt x="2389" y="2664"/>
                      <a:pt x="2389" y="2675"/>
                    </a:cubicBezTo>
                    <a:cubicBezTo>
                      <a:pt x="2368" y="2685"/>
                      <a:pt x="2347" y="2696"/>
                      <a:pt x="2326" y="2707"/>
                    </a:cubicBezTo>
                    <a:cubicBezTo>
                      <a:pt x="2326" y="2723"/>
                      <a:pt x="2326" y="2739"/>
                      <a:pt x="2326" y="2755"/>
                    </a:cubicBezTo>
                    <a:cubicBezTo>
                      <a:pt x="2299" y="2770"/>
                      <a:pt x="2272" y="2786"/>
                      <a:pt x="2246" y="2802"/>
                    </a:cubicBezTo>
                    <a:cubicBezTo>
                      <a:pt x="2251" y="2829"/>
                      <a:pt x="2256" y="2856"/>
                      <a:pt x="2262" y="2882"/>
                    </a:cubicBezTo>
                    <a:cubicBezTo>
                      <a:pt x="2235" y="2882"/>
                      <a:pt x="2208" y="2882"/>
                      <a:pt x="2182" y="2882"/>
                    </a:cubicBezTo>
                    <a:cubicBezTo>
                      <a:pt x="2171" y="2893"/>
                      <a:pt x="2161" y="2903"/>
                      <a:pt x="2150" y="2914"/>
                    </a:cubicBezTo>
                    <a:cubicBezTo>
                      <a:pt x="2171" y="2935"/>
                      <a:pt x="2192" y="2956"/>
                      <a:pt x="2213" y="2978"/>
                    </a:cubicBezTo>
                    <a:cubicBezTo>
                      <a:pt x="2251" y="2988"/>
                      <a:pt x="2288" y="2999"/>
                      <a:pt x="2326" y="3009"/>
                    </a:cubicBezTo>
                    <a:cubicBezTo>
                      <a:pt x="2336" y="3009"/>
                      <a:pt x="2347" y="3009"/>
                      <a:pt x="2357" y="3009"/>
                    </a:cubicBezTo>
                    <a:cubicBezTo>
                      <a:pt x="2357" y="2999"/>
                      <a:pt x="2357" y="2988"/>
                      <a:pt x="2357" y="2978"/>
                    </a:cubicBezTo>
                    <a:cubicBezTo>
                      <a:pt x="2373" y="2983"/>
                      <a:pt x="2389" y="2988"/>
                      <a:pt x="2405" y="2993"/>
                    </a:cubicBezTo>
                    <a:cubicBezTo>
                      <a:pt x="2426" y="2977"/>
                      <a:pt x="2447" y="2961"/>
                      <a:pt x="2469" y="2945"/>
                    </a:cubicBezTo>
                    <a:cubicBezTo>
                      <a:pt x="2479" y="2940"/>
                      <a:pt x="2490" y="2935"/>
                      <a:pt x="2500" y="2929"/>
                    </a:cubicBezTo>
                    <a:cubicBezTo>
                      <a:pt x="2522" y="2929"/>
                      <a:pt x="2543" y="2929"/>
                      <a:pt x="2564" y="2929"/>
                    </a:cubicBezTo>
                    <a:cubicBezTo>
                      <a:pt x="2591" y="2940"/>
                      <a:pt x="2617" y="2951"/>
                      <a:pt x="2643" y="2961"/>
                    </a:cubicBezTo>
                    <a:cubicBezTo>
                      <a:pt x="2649" y="2983"/>
                      <a:pt x="2654" y="3004"/>
                      <a:pt x="2659" y="3025"/>
                    </a:cubicBezTo>
                    <a:cubicBezTo>
                      <a:pt x="2665" y="3020"/>
                      <a:pt x="2670" y="3015"/>
                      <a:pt x="2676" y="3009"/>
                    </a:cubicBezTo>
                    <a:cubicBezTo>
                      <a:pt x="2681" y="2993"/>
                      <a:pt x="2686" y="2977"/>
                      <a:pt x="2692" y="2961"/>
                    </a:cubicBezTo>
                    <a:cubicBezTo>
                      <a:pt x="2686" y="2946"/>
                      <a:pt x="2681" y="2930"/>
                      <a:pt x="2676" y="2914"/>
                    </a:cubicBezTo>
                    <a:cubicBezTo>
                      <a:pt x="2665" y="2919"/>
                      <a:pt x="2654" y="2924"/>
                      <a:pt x="2643" y="2929"/>
                    </a:cubicBezTo>
                    <a:cubicBezTo>
                      <a:pt x="2638" y="2924"/>
                      <a:pt x="2633" y="2919"/>
                      <a:pt x="2628" y="2914"/>
                    </a:cubicBezTo>
                    <a:cubicBezTo>
                      <a:pt x="2638" y="2898"/>
                      <a:pt x="2649" y="2882"/>
                      <a:pt x="2659" y="2866"/>
                    </a:cubicBezTo>
                    <a:cubicBezTo>
                      <a:pt x="2654" y="2871"/>
                      <a:pt x="2649" y="2877"/>
                      <a:pt x="2643" y="2882"/>
                    </a:cubicBezTo>
                    <a:cubicBezTo>
                      <a:pt x="2633" y="2877"/>
                      <a:pt x="2622" y="2871"/>
                      <a:pt x="2612" y="2866"/>
                    </a:cubicBezTo>
                    <a:cubicBezTo>
                      <a:pt x="2617" y="2829"/>
                      <a:pt x="2623" y="2792"/>
                      <a:pt x="2628" y="2755"/>
                    </a:cubicBezTo>
                    <a:cubicBezTo>
                      <a:pt x="2638" y="2786"/>
                      <a:pt x="2649" y="2818"/>
                      <a:pt x="2659" y="2850"/>
                    </a:cubicBezTo>
                    <a:cubicBezTo>
                      <a:pt x="2675" y="2839"/>
                      <a:pt x="2691" y="2829"/>
                      <a:pt x="2707" y="2818"/>
                    </a:cubicBezTo>
                    <a:cubicBezTo>
                      <a:pt x="2702" y="2813"/>
                      <a:pt x="2697" y="2808"/>
                      <a:pt x="2692" y="2802"/>
                    </a:cubicBezTo>
                    <a:cubicBezTo>
                      <a:pt x="2702" y="2802"/>
                      <a:pt x="2713" y="2802"/>
                      <a:pt x="2723" y="2802"/>
                    </a:cubicBezTo>
                    <a:cubicBezTo>
                      <a:pt x="2723" y="2792"/>
                      <a:pt x="2723" y="2781"/>
                      <a:pt x="2723" y="2771"/>
                    </a:cubicBezTo>
                    <a:cubicBezTo>
                      <a:pt x="2728" y="2776"/>
                      <a:pt x="2734" y="2781"/>
                      <a:pt x="2739" y="2786"/>
                    </a:cubicBezTo>
                    <a:cubicBezTo>
                      <a:pt x="2739" y="2776"/>
                      <a:pt x="2739" y="2765"/>
                      <a:pt x="2739" y="2755"/>
                    </a:cubicBezTo>
                    <a:cubicBezTo>
                      <a:pt x="2755" y="2760"/>
                      <a:pt x="2771" y="2765"/>
                      <a:pt x="2787" y="2771"/>
                    </a:cubicBezTo>
                    <a:cubicBezTo>
                      <a:pt x="2787" y="2760"/>
                      <a:pt x="2787" y="2749"/>
                      <a:pt x="2787" y="2738"/>
                    </a:cubicBezTo>
                    <a:cubicBezTo>
                      <a:pt x="2787" y="2744"/>
                      <a:pt x="2787" y="2749"/>
                      <a:pt x="2787" y="2755"/>
                    </a:cubicBezTo>
                    <a:cubicBezTo>
                      <a:pt x="2750" y="2786"/>
                      <a:pt x="2713" y="2818"/>
                      <a:pt x="2676" y="2850"/>
                    </a:cubicBezTo>
                    <a:cubicBezTo>
                      <a:pt x="2729" y="2813"/>
                      <a:pt x="2782" y="2776"/>
                      <a:pt x="2835" y="2738"/>
                    </a:cubicBezTo>
                    <a:cubicBezTo>
                      <a:pt x="2856" y="2712"/>
                      <a:pt x="2877" y="2686"/>
                      <a:pt x="2899" y="2659"/>
                    </a:cubicBezTo>
                    <a:cubicBezTo>
                      <a:pt x="2883" y="2638"/>
                      <a:pt x="2866" y="2617"/>
                      <a:pt x="2850" y="2595"/>
                    </a:cubicBezTo>
                    <a:cubicBezTo>
                      <a:pt x="2824" y="2579"/>
                      <a:pt x="2797" y="2564"/>
                      <a:pt x="2771" y="2548"/>
                    </a:cubicBezTo>
                    <a:cubicBezTo>
                      <a:pt x="2771" y="2542"/>
                      <a:pt x="2771" y="2537"/>
                      <a:pt x="2771" y="2531"/>
                    </a:cubicBezTo>
                    <a:cubicBezTo>
                      <a:pt x="2782" y="2526"/>
                      <a:pt x="2792" y="2521"/>
                      <a:pt x="2803" y="2515"/>
                    </a:cubicBezTo>
                    <a:cubicBezTo>
                      <a:pt x="2808" y="2526"/>
                      <a:pt x="2813" y="2537"/>
                      <a:pt x="2819" y="2548"/>
                    </a:cubicBezTo>
                    <a:cubicBezTo>
                      <a:pt x="2824" y="2542"/>
                      <a:pt x="2830" y="2537"/>
                      <a:pt x="2835" y="2531"/>
                    </a:cubicBezTo>
                    <a:cubicBezTo>
                      <a:pt x="2861" y="2563"/>
                      <a:pt x="2888" y="2595"/>
                      <a:pt x="2914" y="2627"/>
                    </a:cubicBezTo>
                    <a:cubicBezTo>
                      <a:pt x="2909" y="2638"/>
                      <a:pt x="2904" y="2648"/>
                      <a:pt x="2899" y="2659"/>
                    </a:cubicBezTo>
                    <a:cubicBezTo>
                      <a:pt x="2920" y="2627"/>
                      <a:pt x="2941" y="2596"/>
                      <a:pt x="2962" y="2564"/>
                    </a:cubicBezTo>
                    <a:cubicBezTo>
                      <a:pt x="2957" y="2553"/>
                      <a:pt x="2952" y="2542"/>
                      <a:pt x="2946" y="2531"/>
                    </a:cubicBezTo>
                    <a:cubicBezTo>
                      <a:pt x="2957" y="2526"/>
                      <a:pt x="2967" y="2521"/>
                      <a:pt x="2978" y="2515"/>
                    </a:cubicBezTo>
                    <a:cubicBezTo>
                      <a:pt x="2978" y="2499"/>
                      <a:pt x="2978" y="2483"/>
                      <a:pt x="2978" y="2468"/>
                    </a:cubicBezTo>
                    <a:cubicBezTo>
                      <a:pt x="2983" y="2462"/>
                      <a:pt x="2989" y="2457"/>
                      <a:pt x="2994" y="2452"/>
                    </a:cubicBezTo>
                    <a:cubicBezTo>
                      <a:pt x="3021" y="2441"/>
                      <a:pt x="3047" y="2431"/>
                      <a:pt x="3073" y="2420"/>
                    </a:cubicBezTo>
                    <a:cubicBezTo>
                      <a:pt x="3116" y="2420"/>
                      <a:pt x="3158" y="2420"/>
                      <a:pt x="3201" y="2420"/>
                    </a:cubicBezTo>
                    <a:cubicBezTo>
                      <a:pt x="3206" y="2404"/>
                      <a:pt x="3212" y="2388"/>
                      <a:pt x="3217" y="2372"/>
                    </a:cubicBezTo>
                    <a:cubicBezTo>
                      <a:pt x="3212" y="2362"/>
                      <a:pt x="3206" y="2351"/>
                      <a:pt x="3201" y="2341"/>
                    </a:cubicBezTo>
                    <a:cubicBezTo>
                      <a:pt x="3212" y="2351"/>
                      <a:pt x="3222" y="2362"/>
                      <a:pt x="3233" y="2372"/>
                    </a:cubicBezTo>
                    <a:cubicBezTo>
                      <a:pt x="3238" y="2362"/>
                      <a:pt x="3243" y="2351"/>
                      <a:pt x="3249" y="2341"/>
                    </a:cubicBezTo>
                    <a:cubicBezTo>
                      <a:pt x="3238" y="2367"/>
                      <a:pt x="3228" y="2393"/>
                      <a:pt x="3217" y="2420"/>
                    </a:cubicBezTo>
                    <a:cubicBezTo>
                      <a:pt x="3265" y="2414"/>
                      <a:pt x="3313" y="2409"/>
                      <a:pt x="3360" y="2404"/>
                    </a:cubicBezTo>
                    <a:cubicBezTo>
                      <a:pt x="3355" y="2383"/>
                      <a:pt x="3350" y="2362"/>
                      <a:pt x="3344" y="2341"/>
                    </a:cubicBezTo>
                    <a:cubicBezTo>
                      <a:pt x="3355" y="2325"/>
                      <a:pt x="3365" y="2308"/>
                      <a:pt x="3376" y="2292"/>
                    </a:cubicBezTo>
                    <a:cubicBezTo>
                      <a:pt x="3365" y="2292"/>
                      <a:pt x="3355" y="2292"/>
                      <a:pt x="3344" y="2292"/>
                    </a:cubicBezTo>
                    <a:cubicBezTo>
                      <a:pt x="3350" y="2282"/>
                      <a:pt x="3355" y="2271"/>
                      <a:pt x="3360" y="2261"/>
                    </a:cubicBezTo>
                    <a:cubicBezTo>
                      <a:pt x="3350" y="2261"/>
                      <a:pt x="3339" y="2261"/>
                      <a:pt x="3329" y="2261"/>
                    </a:cubicBezTo>
                    <a:cubicBezTo>
                      <a:pt x="3329" y="2250"/>
                      <a:pt x="3329" y="2240"/>
                      <a:pt x="3329" y="2229"/>
                    </a:cubicBezTo>
                    <a:cubicBezTo>
                      <a:pt x="3313" y="2208"/>
                      <a:pt x="3296" y="2187"/>
                      <a:pt x="3280" y="2165"/>
                    </a:cubicBezTo>
                    <a:cubicBezTo>
                      <a:pt x="3280" y="2160"/>
                      <a:pt x="3280" y="2154"/>
                      <a:pt x="3280" y="2149"/>
                    </a:cubicBezTo>
                    <a:cubicBezTo>
                      <a:pt x="3296" y="2170"/>
                      <a:pt x="3313" y="2192"/>
                      <a:pt x="3329" y="2213"/>
                    </a:cubicBezTo>
                    <a:cubicBezTo>
                      <a:pt x="3329" y="2229"/>
                      <a:pt x="3329" y="2245"/>
                      <a:pt x="3329" y="2261"/>
                    </a:cubicBezTo>
                    <a:cubicBezTo>
                      <a:pt x="3344" y="2261"/>
                      <a:pt x="3360" y="2261"/>
                      <a:pt x="3376" y="2261"/>
                    </a:cubicBezTo>
                    <a:cubicBezTo>
                      <a:pt x="3371" y="2266"/>
                      <a:pt x="3365" y="2271"/>
                      <a:pt x="3360" y="2277"/>
                    </a:cubicBezTo>
                    <a:cubicBezTo>
                      <a:pt x="3365" y="2282"/>
                      <a:pt x="3371" y="2287"/>
                      <a:pt x="3376" y="2292"/>
                    </a:cubicBezTo>
                    <a:cubicBezTo>
                      <a:pt x="3371" y="2313"/>
                      <a:pt x="3365" y="2335"/>
                      <a:pt x="3360" y="2356"/>
                    </a:cubicBezTo>
                    <a:cubicBezTo>
                      <a:pt x="3371" y="2377"/>
                      <a:pt x="3381" y="2399"/>
                      <a:pt x="3392" y="2420"/>
                    </a:cubicBezTo>
                    <a:cubicBezTo>
                      <a:pt x="3408" y="2431"/>
                      <a:pt x="3424" y="2441"/>
                      <a:pt x="3440" y="2452"/>
                    </a:cubicBezTo>
                    <a:cubicBezTo>
                      <a:pt x="3450" y="2447"/>
                      <a:pt x="3461" y="2441"/>
                      <a:pt x="3472" y="2436"/>
                    </a:cubicBezTo>
                    <a:cubicBezTo>
                      <a:pt x="3488" y="2441"/>
                      <a:pt x="3504" y="2447"/>
                      <a:pt x="3520" y="2452"/>
                    </a:cubicBezTo>
                    <a:cubicBezTo>
                      <a:pt x="3551" y="2441"/>
                      <a:pt x="3583" y="2431"/>
                      <a:pt x="3615" y="2420"/>
                    </a:cubicBezTo>
                    <a:cubicBezTo>
                      <a:pt x="3583" y="2441"/>
                      <a:pt x="3551" y="2462"/>
                      <a:pt x="3520" y="2484"/>
                    </a:cubicBezTo>
                    <a:cubicBezTo>
                      <a:pt x="3424" y="2468"/>
                      <a:pt x="3328" y="2452"/>
                      <a:pt x="3233" y="2436"/>
                    </a:cubicBezTo>
                    <a:cubicBezTo>
                      <a:pt x="3254" y="2457"/>
                      <a:pt x="3275" y="2479"/>
                      <a:pt x="3296" y="2500"/>
                    </a:cubicBezTo>
                    <a:cubicBezTo>
                      <a:pt x="3296" y="2495"/>
                      <a:pt x="3296" y="2489"/>
                      <a:pt x="3296" y="2484"/>
                    </a:cubicBezTo>
                    <a:cubicBezTo>
                      <a:pt x="3307" y="2478"/>
                      <a:pt x="3318" y="2473"/>
                      <a:pt x="3329" y="2468"/>
                    </a:cubicBezTo>
                    <a:cubicBezTo>
                      <a:pt x="3355" y="2478"/>
                      <a:pt x="3382" y="2489"/>
                      <a:pt x="3408" y="2500"/>
                    </a:cubicBezTo>
                    <a:cubicBezTo>
                      <a:pt x="3413" y="2505"/>
                      <a:pt x="3419" y="2510"/>
                      <a:pt x="3424" y="2515"/>
                    </a:cubicBezTo>
                    <a:cubicBezTo>
                      <a:pt x="3392" y="2526"/>
                      <a:pt x="3361" y="2537"/>
                      <a:pt x="3329" y="2548"/>
                    </a:cubicBezTo>
                    <a:cubicBezTo>
                      <a:pt x="3334" y="2553"/>
                      <a:pt x="3339" y="2558"/>
                      <a:pt x="3344" y="2564"/>
                    </a:cubicBezTo>
                    <a:cubicBezTo>
                      <a:pt x="3355" y="2558"/>
                      <a:pt x="3365" y="2553"/>
                      <a:pt x="3376" y="2548"/>
                    </a:cubicBezTo>
                    <a:cubicBezTo>
                      <a:pt x="3418" y="2564"/>
                      <a:pt x="3461" y="2579"/>
                      <a:pt x="3503" y="2595"/>
                    </a:cubicBezTo>
                    <a:cubicBezTo>
                      <a:pt x="3503" y="2606"/>
                      <a:pt x="3503" y="2616"/>
                      <a:pt x="3503" y="2627"/>
                    </a:cubicBezTo>
                    <a:cubicBezTo>
                      <a:pt x="3535" y="2638"/>
                      <a:pt x="3567" y="2648"/>
                      <a:pt x="3599" y="2659"/>
                    </a:cubicBezTo>
                    <a:cubicBezTo>
                      <a:pt x="3652" y="2648"/>
                      <a:pt x="3705" y="2638"/>
                      <a:pt x="3758" y="2627"/>
                    </a:cubicBezTo>
                    <a:cubicBezTo>
                      <a:pt x="3758" y="2621"/>
                      <a:pt x="3758" y="2616"/>
                      <a:pt x="3758" y="2611"/>
                    </a:cubicBezTo>
                    <a:cubicBezTo>
                      <a:pt x="3769" y="2616"/>
                      <a:pt x="3780" y="2621"/>
                      <a:pt x="3790" y="2627"/>
                    </a:cubicBezTo>
                    <a:cubicBezTo>
                      <a:pt x="3806" y="2616"/>
                      <a:pt x="3822" y="2606"/>
                      <a:pt x="3838" y="2595"/>
                    </a:cubicBezTo>
                    <a:cubicBezTo>
                      <a:pt x="3838" y="2606"/>
                      <a:pt x="3838" y="2616"/>
                      <a:pt x="3838" y="2627"/>
                    </a:cubicBezTo>
                    <a:cubicBezTo>
                      <a:pt x="3870" y="2643"/>
                      <a:pt x="3902" y="2659"/>
                      <a:pt x="3933" y="2675"/>
                    </a:cubicBezTo>
                    <a:cubicBezTo>
                      <a:pt x="3933" y="2659"/>
                      <a:pt x="3933" y="2643"/>
                      <a:pt x="3933" y="2627"/>
                    </a:cubicBezTo>
                    <a:cubicBezTo>
                      <a:pt x="3944" y="2627"/>
                      <a:pt x="3955" y="2627"/>
                      <a:pt x="3966" y="2627"/>
                    </a:cubicBezTo>
                    <a:cubicBezTo>
                      <a:pt x="3971" y="2653"/>
                      <a:pt x="3976" y="2680"/>
                      <a:pt x="3981" y="2707"/>
                    </a:cubicBezTo>
                    <a:cubicBezTo>
                      <a:pt x="3997" y="2712"/>
                      <a:pt x="4013" y="2717"/>
                      <a:pt x="4029" y="2722"/>
                    </a:cubicBezTo>
                    <a:cubicBezTo>
                      <a:pt x="4018" y="2722"/>
                      <a:pt x="4008" y="2722"/>
                      <a:pt x="3997" y="2722"/>
                    </a:cubicBezTo>
                    <a:cubicBezTo>
                      <a:pt x="3997" y="2728"/>
                      <a:pt x="3997" y="2733"/>
                      <a:pt x="3997" y="2738"/>
                    </a:cubicBezTo>
                    <a:cubicBezTo>
                      <a:pt x="3971" y="2744"/>
                      <a:pt x="3944" y="2749"/>
                      <a:pt x="3917" y="2755"/>
                    </a:cubicBezTo>
                    <a:cubicBezTo>
                      <a:pt x="3896" y="2765"/>
                      <a:pt x="3875" y="2776"/>
                      <a:pt x="3854" y="2786"/>
                    </a:cubicBezTo>
                    <a:cubicBezTo>
                      <a:pt x="3849" y="2781"/>
                      <a:pt x="3843" y="2776"/>
                      <a:pt x="3838" y="2771"/>
                    </a:cubicBezTo>
                    <a:cubicBezTo>
                      <a:pt x="3838" y="2781"/>
                      <a:pt x="3838" y="2792"/>
                      <a:pt x="3838" y="2802"/>
                    </a:cubicBezTo>
                    <a:cubicBezTo>
                      <a:pt x="3769" y="2839"/>
                      <a:pt x="3700" y="2877"/>
                      <a:pt x="3631" y="2914"/>
                    </a:cubicBezTo>
                    <a:cubicBezTo>
                      <a:pt x="3626" y="2924"/>
                      <a:pt x="3620" y="2935"/>
                      <a:pt x="3615" y="2945"/>
                    </a:cubicBezTo>
                    <a:cubicBezTo>
                      <a:pt x="3620" y="2951"/>
                      <a:pt x="3626" y="2956"/>
                      <a:pt x="3631" y="2961"/>
                    </a:cubicBezTo>
                    <a:cubicBezTo>
                      <a:pt x="3647" y="2967"/>
                      <a:pt x="3663" y="2972"/>
                      <a:pt x="3679" y="2978"/>
                    </a:cubicBezTo>
                    <a:cubicBezTo>
                      <a:pt x="3689" y="2972"/>
                      <a:pt x="3700" y="2967"/>
                      <a:pt x="3710" y="2961"/>
                    </a:cubicBezTo>
                    <a:cubicBezTo>
                      <a:pt x="3732" y="2961"/>
                      <a:pt x="3753" y="2961"/>
                      <a:pt x="3774" y="2961"/>
                    </a:cubicBezTo>
                    <a:cubicBezTo>
                      <a:pt x="3811" y="2988"/>
                      <a:pt x="3849" y="3014"/>
                      <a:pt x="3886" y="3041"/>
                    </a:cubicBezTo>
                    <a:cubicBezTo>
                      <a:pt x="3902" y="3036"/>
                      <a:pt x="3918" y="3030"/>
                      <a:pt x="3933" y="3025"/>
                    </a:cubicBezTo>
                    <a:cubicBezTo>
                      <a:pt x="3955" y="3036"/>
                      <a:pt x="3976" y="3046"/>
                      <a:pt x="3997" y="3057"/>
                    </a:cubicBezTo>
                    <a:cubicBezTo>
                      <a:pt x="4008" y="3084"/>
                      <a:pt x="4018" y="3110"/>
                      <a:pt x="4029" y="3137"/>
                    </a:cubicBezTo>
                    <a:cubicBezTo>
                      <a:pt x="4018" y="3158"/>
                      <a:pt x="4008" y="3179"/>
                      <a:pt x="3997" y="3201"/>
                    </a:cubicBezTo>
                    <a:cubicBezTo>
                      <a:pt x="3997" y="3222"/>
                      <a:pt x="3997" y="3243"/>
                      <a:pt x="3997" y="3264"/>
                    </a:cubicBezTo>
                    <a:cubicBezTo>
                      <a:pt x="4008" y="3269"/>
                      <a:pt x="4018" y="3275"/>
                      <a:pt x="4029" y="3280"/>
                    </a:cubicBezTo>
                    <a:cubicBezTo>
                      <a:pt x="4008" y="3285"/>
                      <a:pt x="3987" y="3291"/>
                      <a:pt x="3966" y="3296"/>
                    </a:cubicBezTo>
                    <a:cubicBezTo>
                      <a:pt x="4003" y="3323"/>
                      <a:pt x="4040" y="3349"/>
                      <a:pt x="4076" y="3375"/>
                    </a:cubicBezTo>
                    <a:cubicBezTo>
                      <a:pt x="4109" y="3375"/>
                      <a:pt x="4141" y="3375"/>
                      <a:pt x="4173" y="3375"/>
                    </a:cubicBezTo>
                    <a:cubicBezTo>
                      <a:pt x="4210" y="3354"/>
                      <a:pt x="4247" y="3333"/>
                      <a:pt x="4284" y="3311"/>
                    </a:cubicBezTo>
                    <a:cubicBezTo>
                      <a:pt x="4305" y="3280"/>
                      <a:pt x="4326" y="3248"/>
                      <a:pt x="4347" y="3216"/>
                    </a:cubicBezTo>
                    <a:cubicBezTo>
                      <a:pt x="4395" y="3206"/>
                      <a:pt x="4443" y="3195"/>
                      <a:pt x="4491" y="3185"/>
                    </a:cubicBezTo>
                    <a:cubicBezTo>
                      <a:pt x="4507" y="3190"/>
                      <a:pt x="4523" y="3195"/>
                      <a:pt x="4539" y="3201"/>
                    </a:cubicBezTo>
                    <a:cubicBezTo>
                      <a:pt x="4554" y="3179"/>
                      <a:pt x="4570" y="3158"/>
                      <a:pt x="4586" y="3137"/>
                    </a:cubicBezTo>
                    <a:cubicBezTo>
                      <a:pt x="4596" y="3137"/>
                      <a:pt x="4607" y="3137"/>
                      <a:pt x="4618" y="3137"/>
                    </a:cubicBezTo>
                    <a:cubicBezTo>
                      <a:pt x="4629" y="3126"/>
                      <a:pt x="4639" y="3115"/>
                      <a:pt x="4650" y="3105"/>
                    </a:cubicBezTo>
                    <a:cubicBezTo>
                      <a:pt x="4644" y="3099"/>
                      <a:pt x="4639" y="3094"/>
                      <a:pt x="4634" y="3089"/>
                    </a:cubicBezTo>
                    <a:cubicBezTo>
                      <a:pt x="4645" y="3078"/>
                      <a:pt x="4655" y="3068"/>
                      <a:pt x="4666" y="3057"/>
                    </a:cubicBezTo>
                    <a:cubicBezTo>
                      <a:pt x="4687" y="3062"/>
                      <a:pt x="4708" y="3068"/>
                      <a:pt x="4730" y="3073"/>
                    </a:cubicBezTo>
                    <a:cubicBezTo>
                      <a:pt x="4751" y="3089"/>
                      <a:pt x="4772" y="3105"/>
                      <a:pt x="4793" y="3121"/>
                    </a:cubicBezTo>
                    <a:cubicBezTo>
                      <a:pt x="4815" y="3110"/>
                      <a:pt x="4836" y="3100"/>
                      <a:pt x="4857" y="3089"/>
                    </a:cubicBezTo>
                    <a:cubicBezTo>
                      <a:pt x="4879" y="3094"/>
                      <a:pt x="4900" y="3099"/>
                      <a:pt x="4921" y="3105"/>
                    </a:cubicBezTo>
                    <a:cubicBezTo>
                      <a:pt x="4937" y="3099"/>
                      <a:pt x="4952" y="3094"/>
                      <a:pt x="4968" y="3089"/>
                    </a:cubicBezTo>
                    <a:cubicBezTo>
                      <a:pt x="4973" y="3084"/>
                      <a:pt x="4979" y="3078"/>
                      <a:pt x="4984" y="3073"/>
                    </a:cubicBezTo>
                    <a:cubicBezTo>
                      <a:pt x="4979" y="3062"/>
                      <a:pt x="4973" y="3051"/>
                      <a:pt x="4968" y="3041"/>
                    </a:cubicBezTo>
                    <a:cubicBezTo>
                      <a:pt x="4973" y="3014"/>
                      <a:pt x="4979" y="2988"/>
                      <a:pt x="4984" y="2961"/>
                    </a:cubicBezTo>
                    <a:cubicBezTo>
                      <a:pt x="5000" y="2961"/>
                      <a:pt x="5016" y="2961"/>
                      <a:pt x="5032" y="2961"/>
                    </a:cubicBezTo>
                    <a:cubicBezTo>
                      <a:pt x="5026" y="2951"/>
                      <a:pt x="5021" y="2940"/>
                      <a:pt x="5016" y="2929"/>
                    </a:cubicBezTo>
                    <a:cubicBezTo>
                      <a:pt x="4984" y="2924"/>
                      <a:pt x="4953" y="2919"/>
                      <a:pt x="4921" y="2914"/>
                    </a:cubicBezTo>
                    <a:cubicBezTo>
                      <a:pt x="4900" y="2914"/>
                      <a:pt x="4879" y="2914"/>
                      <a:pt x="4857" y="2914"/>
                    </a:cubicBezTo>
                    <a:cubicBezTo>
                      <a:pt x="4847" y="2930"/>
                      <a:pt x="4836" y="2946"/>
                      <a:pt x="4825" y="2961"/>
                    </a:cubicBezTo>
                    <a:cubicBezTo>
                      <a:pt x="4804" y="2946"/>
                      <a:pt x="4782" y="2930"/>
                      <a:pt x="4761" y="2914"/>
                    </a:cubicBezTo>
                    <a:cubicBezTo>
                      <a:pt x="4751" y="2930"/>
                      <a:pt x="4740" y="2946"/>
                      <a:pt x="4730" y="2961"/>
                    </a:cubicBezTo>
                    <a:cubicBezTo>
                      <a:pt x="4703" y="2972"/>
                      <a:pt x="4676" y="2982"/>
                      <a:pt x="4650" y="2993"/>
                    </a:cubicBezTo>
                    <a:cubicBezTo>
                      <a:pt x="4628" y="2977"/>
                      <a:pt x="4607" y="2961"/>
                      <a:pt x="4586" y="2945"/>
                    </a:cubicBezTo>
                    <a:cubicBezTo>
                      <a:pt x="4602" y="2961"/>
                      <a:pt x="4618" y="2977"/>
                      <a:pt x="4634" y="2993"/>
                    </a:cubicBezTo>
                    <a:cubicBezTo>
                      <a:pt x="4587" y="2977"/>
                      <a:pt x="4539" y="2961"/>
                      <a:pt x="4491" y="2945"/>
                    </a:cubicBezTo>
                    <a:cubicBezTo>
                      <a:pt x="4486" y="2940"/>
                      <a:pt x="4480" y="2935"/>
                      <a:pt x="4475" y="2929"/>
                    </a:cubicBezTo>
                    <a:cubicBezTo>
                      <a:pt x="4485" y="2924"/>
                      <a:pt x="4496" y="2919"/>
                      <a:pt x="4506" y="2914"/>
                    </a:cubicBezTo>
                    <a:cubicBezTo>
                      <a:pt x="4496" y="2892"/>
                      <a:pt x="4485" y="2871"/>
                      <a:pt x="4475" y="2850"/>
                    </a:cubicBezTo>
                    <a:cubicBezTo>
                      <a:pt x="4454" y="2839"/>
                      <a:pt x="4432" y="2829"/>
                      <a:pt x="4411" y="2818"/>
                    </a:cubicBezTo>
                    <a:cubicBezTo>
                      <a:pt x="4411" y="2813"/>
                      <a:pt x="4411" y="2808"/>
                      <a:pt x="4411" y="2802"/>
                    </a:cubicBezTo>
                    <a:cubicBezTo>
                      <a:pt x="4395" y="2802"/>
                      <a:pt x="4379" y="2802"/>
                      <a:pt x="4363" y="2802"/>
                    </a:cubicBezTo>
                    <a:cubicBezTo>
                      <a:pt x="4363" y="2792"/>
                      <a:pt x="4363" y="2781"/>
                      <a:pt x="4363" y="2771"/>
                    </a:cubicBezTo>
                    <a:cubicBezTo>
                      <a:pt x="4353" y="2771"/>
                      <a:pt x="4342" y="2771"/>
                      <a:pt x="4331" y="2771"/>
                    </a:cubicBezTo>
                    <a:cubicBezTo>
                      <a:pt x="4342" y="2755"/>
                      <a:pt x="4353" y="2738"/>
                      <a:pt x="4363" y="2722"/>
                    </a:cubicBezTo>
                    <a:cubicBezTo>
                      <a:pt x="4331" y="2743"/>
                      <a:pt x="4299" y="2765"/>
                      <a:pt x="4267" y="2786"/>
                    </a:cubicBezTo>
                    <a:cubicBezTo>
                      <a:pt x="4288" y="2760"/>
                      <a:pt x="4310" y="2733"/>
                      <a:pt x="4331" y="2707"/>
                    </a:cubicBezTo>
                    <a:cubicBezTo>
                      <a:pt x="4321" y="2707"/>
                      <a:pt x="4310" y="2707"/>
                      <a:pt x="4300" y="2707"/>
                    </a:cubicBezTo>
                    <a:cubicBezTo>
                      <a:pt x="4300" y="2712"/>
                      <a:pt x="4300" y="2717"/>
                      <a:pt x="4300" y="2722"/>
                    </a:cubicBezTo>
                    <a:cubicBezTo>
                      <a:pt x="4294" y="2728"/>
                      <a:pt x="4289" y="2733"/>
                      <a:pt x="4284" y="2738"/>
                    </a:cubicBezTo>
                    <a:cubicBezTo>
                      <a:pt x="4273" y="2733"/>
                      <a:pt x="4263" y="2728"/>
                      <a:pt x="4252" y="2722"/>
                    </a:cubicBezTo>
                    <a:cubicBezTo>
                      <a:pt x="4252" y="2728"/>
                      <a:pt x="4252" y="2733"/>
                      <a:pt x="4252" y="2738"/>
                    </a:cubicBezTo>
                    <a:cubicBezTo>
                      <a:pt x="4246" y="2738"/>
                      <a:pt x="4241" y="2738"/>
                      <a:pt x="4236" y="2738"/>
                    </a:cubicBezTo>
                    <a:cubicBezTo>
                      <a:pt x="4241" y="2728"/>
                      <a:pt x="4246" y="2717"/>
                      <a:pt x="4252" y="2707"/>
                    </a:cubicBezTo>
                    <a:cubicBezTo>
                      <a:pt x="4241" y="2696"/>
                      <a:pt x="4231" y="2685"/>
                      <a:pt x="4220" y="2675"/>
                    </a:cubicBezTo>
                    <a:cubicBezTo>
                      <a:pt x="4215" y="2680"/>
                      <a:pt x="4210" y="2685"/>
                      <a:pt x="4204" y="2691"/>
                    </a:cubicBezTo>
                    <a:cubicBezTo>
                      <a:pt x="4199" y="2680"/>
                      <a:pt x="4193" y="2670"/>
                      <a:pt x="4188" y="2659"/>
                    </a:cubicBezTo>
                    <a:cubicBezTo>
                      <a:pt x="4188" y="2670"/>
                      <a:pt x="4188" y="2680"/>
                      <a:pt x="4188" y="2691"/>
                    </a:cubicBezTo>
                    <a:cubicBezTo>
                      <a:pt x="4172" y="2680"/>
                      <a:pt x="4156" y="2670"/>
                      <a:pt x="4140" y="2659"/>
                    </a:cubicBezTo>
                    <a:cubicBezTo>
                      <a:pt x="4151" y="2670"/>
                      <a:pt x="4162" y="2680"/>
                      <a:pt x="4173" y="2691"/>
                    </a:cubicBezTo>
                    <a:cubicBezTo>
                      <a:pt x="4167" y="2696"/>
                      <a:pt x="4162" y="2701"/>
                      <a:pt x="4157" y="2707"/>
                    </a:cubicBezTo>
                    <a:cubicBezTo>
                      <a:pt x="4151" y="2701"/>
                      <a:pt x="4146" y="2696"/>
                      <a:pt x="4140" y="2691"/>
                    </a:cubicBezTo>
                    <a:cubicBezTo>
                      <a:pt x="4146" y="2691"/>
                      <a:pt x="4151" y="2691"/>
                      <a:pt x="4157" y="2691"/>
                    </a:cubicBezTo>
                    <a:cubicBezTo>
                      <a:pt x="4141" y="2675"/>
                      <a:pt x="4125" y="2659"/>
                      <a:pt x="4109" y="2643"/>
                    </a:cubicBezTo>
                    <a:cubicBezTo>
                      <a:pt x="4098" y="2643"/>
                      <a:pt x="4087" y="2643"/>
                      <a:pt x="4076" y="2643"/>
                    </a:cubicBezTo>
                    <a:cubicBezTo>
                      <a:pt x="4082" y="2653"/>
                      <a:pt x="4087" y="2664"/>
                      <a:pt x="4093" y="2675"/>
                    </a:cubicBezTo>
                    <a:cubicBezTo>
                      <a:pt x="4082" y="2675"/>
                      <a:pt x="4072" y="2675"/>
                      <a:pt x="4061" y="2675"/>
                    </a:cubicBezTo>
                    <a:cubicBezTo>
                      <a:pt x="4056" y="2659"/>
                      <a:pt x="4050" y="2643"/>
                      <a:pt x="4045" y="2627"/>
                    </a:cubicBezTo>
                    <a:cubicBezTo>
                      <a:pt x="4040" y="2627"/>
                      <a:pt x="4034" y="2627"/>
                      <a:pt x="4029" y="2627"/>
                    </a:cubicBezTo>
                    <a:cubicBezTo>
                      <a:pt x="4013" y="2616"/>
                      <a:pt x="3997" y="2606"/>
                      <a:pt x="3981" y="2595"/>
                    </a:cubicBezTo>
                    <a:cubicBezTo>
                      <a:pt x="4008" y="2590"/>
                      <a:pt x="4034" y="2585"/>
                      <a:pt x="4061" y="2579"/>
                    </a:cubicBezTo>
                    <a:cubicBezTo>
                      <a:pt x="4088" y="2595"/>
                      <a:pt x="4114" y="2611"/>
                      <a:pt x="4140" y="2627"/>
                    </a:cubicBezTo>
                    <a:cubicBezTo>
                      <a:pt x="4135" y="2621"/>
                      <a:pt x="4130" y="2616"/>
                      <a:pt x="4124" y="2611"/>
                    </a:cubicBezTo>
                    <a:cubicBezTo>
                      <a:pt x="4135" y="2611"/>
                      <a:pt x="4146" y="2611"/>
                      <a:pt x="4157" y="2611"/>
                    </a:cubicBezTo>
                    <a:cubicBezTo>
                      <a:pt x="4151" y="2595"/>
                      <a:pt x="4146" y="2579"/>
                      <a:pt x="4140" y="2564"/>
                    </a:cubicBezTo>
                    <a:cubicBezTo>
                      <a:pt x="4162" y="2590"/>
                      <a:pt x="4183" y="2617"/>
                      <a:pt x="4204" y="2643"/>
                    </a:cubicBezTo>
                    <a:cubicBezTo>
                      <a:pt x="4204" y="2627"/>
                      <a:pt x="4204" y="2611"/>
                      <a:pt x="4204" y="2595"/>
                    </a:cubicBezTo>
                    <a:cubicBezTo>
                      <a:pt x="4225" y="2606"/>
                      <a:pt x="4246" y="2616"/>
                      <a:pt x="4267" y="2627"/>
                    </a:cubicBezTo>
                    <a:cubicBezTo>
                      <a:pt x="4273" y="2621"/>
                      <a:pt x="4279" y="2616"/>
                      <a:pt x="4284" y="2611"/>
                    </a:cubicBezTo>
                    <a:cubicBezTo>
                      <a:pt x="4284" y="2621"/>
                      <a:pt x="4284" y="2632"/>
                      <a:pt x="4284" y="2643"/>
                    </a:cubicBezTo>
                    <a:cubicBezTo>
                      <a:pt x="4279" y="2638"/>
                      <a:pt x="4273" y="2632"/>
                      <a:pt x="4267" y="2627"/>
                    </a:cubicBezTo>
                    <a:cubicBezTo>
                      <a:pt x="4262" y="2643"/>
                      <a:pt x="4257" y="2659"/>
                      <a:pt x="4252" y="2675"/>
                    </a:cubicBezTo>
                    <a:cubicBezTo>
                      <a:pt x="4246" y="2675"/>
                      <a:pt x="4241" y="2675"/>
                      <a:pt x="4236" y="2675"/>
                    </a:cubicBezTo>
                    <a:cubicBezTo>
                      <a:pt x="4246" y="2685"/>
                      <a:pt x="4257" y="2696"/>
                      <a:pt x="4267" y="2707"/>
                    </a:cubicBezTo>
                    <a:cubicBezTo>
                      <a:pt x="4278" y="2701"/>
                      <a:pt x="4289" y="2696"/>
                      <a:pt x="4300" y="2691"/>
                    </a:cubicBezTo>
                    <a:cubicBezTo>
                      <a:pt x="4305" y="2664"/>
                      <a:pt x="4310" y="2637"/>
                      <a:pt x="4316" y="2611"/>
                    </a:cubicBezTo>
                    <a:cubicBezTo>
                      <a:pt x="4321" y="2611"/>
                      <a:pt x="4326" y="2611"/>
                      <a:pt x="4331" y="2611"/>
                    </a:cubicBezTo>
                    <a:cubicBezTo>
                      <a:pt x="4342" y="2621"/>
                      <a:pt x="4353" y="2632"/>
                      <a:pt x="4363" y="2643"/>
                    </a:cubicBezTo>
                    <a:cubicBezTo>
                      <a:pt x="4353" y="2643"/>
                      <a:pt x="4342" y="2643"/>
                      <a:pt x="4331" y="2643"/>
                    </a:cubicBezTo>
                    <a:cubicBezTo>
                      <a:pt x="4342" y="2653"/>
                      <a:pt x="4353" y="2664"/>
                      <a:pt x="4363" y="2675"/>
                    </a:cubicBezTo>
                    <a:cubicBezTo>
                      <a:pt x="4374" y="2690"/>
                      <a:pt x="4384" y="2706"/>
                      <a:pt x="4395" y="2722"/>
                    </a:cubicBezTo>
                    <a:cubicBezTo>
                      <a:pt x="4395" y="2738"/>
                      <a:pt x="4395" y="2755"/>
                      <a:pt x="4395" y="2771"/>
                    </a:cubicBezTo>
                    <a:cubicBezTo>
                      <a:pt x="4400" y="2765"/>
                      <a:pt x="4406" y="2760"/>
                      <a:pt x="4411" y="2755"/>
                    </a:cubicBezTo>
                    <a:cubicBezTo>
                      <a:pt x="4422" y="2770"/>
                      <a:pt x="4432" y="2786"/>
                      <a:pt x="4443" y="2802"/>
                    </a:cubicBezTo>
                    <a:cubicBezTo>
                      <a:pt x="4490" y="2850"/>
                      <a:pt x="4538" y="2898"/>
                      <a:pt x="4586" y="2945"/>
                    </a:cubicBezTo>
                    <a:cubicBezTo>
                      <a:pt x="4538" y="2887"/>
                      <a:pt x="4490" y="2829"/>
                      <a:pt x="4443" y="2771"/>
                    </a:cubicBezTo>
                    <a:cubicBezTo>
                      <a:pt x="4421" y="2717"/>
                      <a:pt x="4400" y="2664"/>
                      <a:pt x="4379" y="2611"/>
                    </a:cubicBezTo>
                    <a:cubicBezTo>
                      <a:pt x="4384" y="2600"/>
                      <a:pt x="4390" y="2590"/>
                      <a:pt x="4395" y="2579"/>
                    </a:cubicBezTo>
                    <a:cubicBezTo>
                      <a:pt x="4400" y="2585"/>
                      <a:pt x="4406" y="2590"/>
                      <a:pt x="4411" y="2595"/>
                    </a:cubicBezTo>
                    <a:cubicBezTo>
                      <a:pt x="4432" y="2579"/>
                      <a:pt x="4454" y="2564"/>
                      <a:pt x="4475" y="2548"/>
                    </a:cubicBezTo>
                    <a:cubicBezTo>
                      <a:pt x="4480" y="2537"/>
                      <a:pt x="4486" y="2526"/>
                      <a:pt x="4491" y="2515"/>
                    </a:cubicBezTo>
                    <a:cubicBezTo>
                      <a:pt x="4486" y="2499"/>
                      <a:pt x="4480" y="2483"/>
                      <a:pt x="4475" y="2468"/>
                    </a:cubicBezTo>
                    <a:cubicBezTo>
                      <a:pt x="4491" y="2478"/>
                      <a:pt x="4507" y="2489"/>
                      <a:pt x="4523" y="2500"/>
                    </a:cubicBezTo>
                    <a:cubicBezTo>
                      <a:pt x="4523" y="2510"/>
                      <a:pt x="4523" y="2521"/>
                      <a:pt x="4523" y="2531"/>
                    </a:cubicBezTo>
                    <a:cubicBezTo>
                      <a:pt x="4528" y="2537"/>
                      <a:pt x="4533" y="2542"/>
                      <a:pt x="4539" y="2548"/>
                    </a:cubicBezTo>
                    <a:cubicBezTo>
                      <a:pt x="4528" y="2569"/>
                      <a:pt x="4517" y="2590"/>
                      <a:pt x="4506" y="2611"/>
                    </a:cubicBezTo>
                    <a:cubicBezTo>
                      <a:pt x="4491" y="2616"/>
                      <a:pt x="4475" y="2621"/>
                      <a:pt x="4459" y="2627"/>
                    </a:cubicBezTo>
                    <a:cubicBezTo>
                      <a:pt x="4453" y="2638"/>
                      <a:pt x="4448" y="2648"/>
                      <a:pt x="4443" y="2659"/>
                    </a:cubicBezTo>
                    <a:cubicBezTo>
                      <a:pt x="4459" y="2648"/>
                      <a:pt x="4475" y="2638"/>
                      <a:pt x="4491" y="2627"/>
                    </a:cubicBezTo>
                    <a:cubicBezTo>
                      <a:pt x="4523" y="2585"/>
                      <a:pt x="4554" y="2542"/>
                      <a:pt x="4586" y="2500"/>
                    </a:cubicBezTo>
                    <a:cubicBezTo>
                      <a:pt x="4628" y="2468"/>
                      <a:pt x="4671" y="2436"/>
                      <a:pt x="4713" y="2404"/>
                    </a:cubicBezTo>
                    <a:cubicBezTo>
                      <a:pt x="4745" y="2404"/>
                      <a:pt x="4778" y="2404"/>
                      <a:pt x="4810" y="2404"/>
                    </a:cubicBezTo>
                    <a:cubicBezTo>
                      <a:pt x="4820" y="2409"/>
                      <a:pt x="4831" y="2414"/>
                      <a:pt x="4841" y="2420"/>
                    </a:cubicBezTo>
                    <a:cubicBezTo>
                      <a:pt x="4857" y="2409"/>
                      <a:pt x="4873" y="2399"/>
                      <a:pt x="4889" y="2388"/>
                    </a:cubicBezTo>
                    <a:cubicBezTo>
                      <a:pt x="4910" y="2378"/>
                      <a:pt x="4931" y="2367"/>
                      <a:pt x="4953" y="2356"/>
                    </a:cubicBezTo>
                    <a:cubicBezTo>
                      <a:pt x="4974" y="2361"/>
                      <a:pt x="4995" y="2367"/>
                      <a:pt x="5016" y="2372"/>
                    </a:cubicBezTo>
                    <a:cubicBezTo>
                      <a:pt x="5016" y="2388"/>
                      <a:pt x="5016" y="2404"/>
                      <a:pt x="5016" y="2420"/>
                    </a:cubicBezTo>
                    <a:cubicBezTo>
                      <a:pt x="5021" y="2393"/>
                      <a:pt x="5026" y="2367"/>
                      <a:pt x="5032" y="2341"/>
                    </a:cubicBezTo>
                    <a:cubicBezTo>
                      <a:pt x="5074" y="2325"/>
                      <a:pt x="5117" y="2308"/>
                      <a:pt x="5160" y="2292"/>
                    </a:cubicBezTo>
                    <a:cubicBezTo>
                      <a:pt x="5170" y="2298"/>
                      <a:pt x="5181" y="2303"/>
                      <a:pt x="5191" y="2308"/>
                    </a:cubicBezTo>
                    <a:cubicBezTo>
                      <a:pt x="5212" y="2282"/>
                      <a:pt x="5234" y="2256"/>
                      <a:pt x="5255" y="2229"/>
                    </a:cubicBezTo>
                    <a:cubicBezTo>
                      <a:pt x="5313" y="2229"/>
                      <a:pt x="5372" y="2229"/>
                      <a:pt x="5430" y="2229"/>
                    </a:cubicBezTo>
                    <a:cubicBezTo>
                      <a:pt x="5436" y="2235"/>
                      <a:pt x="5441" y="2240"/>
                      <a:pt x="5446" y="2245"/>
                    </a:cubicBezTo>
                    <a:cubicBezTo>
                      <a:pt x="5457" y="2235"/>
                      <a:pt x="5467" y="2224"/>
                      <a:pt x="5478" y="2213"/>
                    </a:cubicBezTo>
                    <a:cubicBezTo>
                      <a:pt x="5478" y="2202"/>
                      <a:pt x="5478" y="2192"/>
                      <a:pt x="5478" y="2181"/>
                    </a:cubicBezTo>
                    <a:cubicBezTo>
                      <a:pt x="5483" y="2171"/>
                      <a:pt x="5489" y="2160"/>
                      <a:pt x="5494" y="2149"/>
                    </a:cubicBezTo>
                  </a:path>
                </a:pathLst>
              </a:custGeom>
              <a:solidFill>
                <a:srgbClr val="647A84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303" name="Freeform 8"/>
              <p:cNvSpPr>
                <a:spLocks noChangeArrowheads="1"/>
              </p:cNvSpPr>
              <p:nvPr/>
            </p:nvSpPr>
            <p:spPr bwMode="auto">
              <a:xfrm>
                <a:off x="7134226" y="4117975"/>
                <a:ext cx="84138" cy="33338"/>
              </a:xfrm>
              <a:custGeom>
                <a:avLst/>
                <a:gdLst>
                  <a:gd name="T0" fmla="*/ 83787 w 240"/>
                  <a:gd name="T1" fmla="*/ 32993 h 97"/>
                  <a:gd name="T2" fmla="*/ 16477 w 240"/>
                  <a:gd name="T3" fmla="*/ 16497 h 97"/>
                  <a:gd name="T4" fmla="*/ 0 w 240"/>
                  <a:gd name="T5" fmla="*/ 0 h 97"/>
                  <a:gd name="T6" fmla="*/ 11218 w 240"/>
                  <a:gd name="T7" fmla="*/ 16497 h 97"/>
                  <a:gd name="T8" fmla="*/ 83787 w 240"/>
                  <a:gd name="T9" fmla="*/ 32993 h 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0" h="97">
                    <a:moveTo>
                      <a:pt x="239" y="96"/>
                    </a:moveTo>
                    <a:cubicBezTo>
                      <a:pt x="175" y="80"/>
                      <a:pt x="111" y="64"/>
                      <a:pt x="47" y="48"/>
                    </a:cubicBezTo>
                    <a:cubicBezTo>
                      <a:pt x="31" y="32"/>
                      <a:pt x="15" y="16"/>
                      <a:pt x="0" y="0"/>
                    </a:cubicBezTo>
                    <a:cubicBezTo>
                      <a:pt x="10" y="16"/>
                      <a:pt x="21" y="32"/>
                      <a:pt x="32" y="48"/>
                    </a:cubicBezTo>
                    <a:cubicBezTo>
                      <a:pt x="101" y="64"/>
                      <a:pt x="170" y="80"/>
                      <a:pt x="239" y="96"/>
                    </a:cubicBezTo>
                  </a:path>
                </a:pathLst>
              </a:custGeom>
              <a:solidFill>
                <a:srgbClr val="647A84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</p:grpSp>
        <p:grpSp>
          <p:nvGrpSpPr>
            <p:cNvPr id="169" name="Gruppierung 13"/>
            <p:cNvGrpSpPr>
              <a:grpSpLocks/>
            </p:cNvGrpSpPr>
            <p:nvPr/>
          </p:nvGrpSpPr>
          <p:grpSpPr bwMode="auto">
            <a:xfrm>
              <a:off x="3948113" y="576263"/>
              <a:ext cx="2635250" cy="1803399"/>
              <a:chOff x="3948113" y="576263"/>
              <a:chExt cx="2635250" cy="1803399"/>
            </a:xfrm>
          </p:grpSpPr>
          <p:sp>
            <p:nvSpPr>
              <p:cNvPr id="273" name="Freeform 23"/>
              <p:cNvSpPr>
                <a:spLocks noChangeArrowheads="1"/>
              </p:cNvSpPr>
              <p:nvPr/>
            </p:nvSpPr>
            <p:spPr bwMode="auto">
              <a:xfrm>
                <a:off x="4284663" y="1636713"/>
                <a:ext cx="26987" cy="9525"/>
              </a:xfrm>
              <a:custGeom>
                <a:avLst/>
                <a:gdLst>
                  <a:gd name="T0" fmla="*/ 16193 w 80"/>
                  <a:gd name="T1" fmla="*/ 9227 h 32"/>
                  <a:gd name="T2" fmla="*/ 26651 w 80"/>
                  <a:gd name="T3" fmla="*/ 9227 h 32"/>
                  <a:gd name="T4" fmla="*/ 21590 w 80"/>
                  <a:gd name="T5" fmla="*/ 0 h 32"/>
                  <a:gd name="T6" fmla="*/ 0 w 80"/>
                  <a:gd name="T7" fmla="*/ 9227 h 32"/>
                  <a:gd name="T8" fmla="*/ 16193 w 80"/>
                  <a:gd name="T9" fmla="*/ 9227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0" h="32">
                    <a:moveTo>
                      <a:pt x="48" y="31"/>
                    </a:moveTo>
                    <a:cubicBezTo>
                      <a:pt x="58" y="31"/>
                      <a:pt x="69" y="31"/>
                      <a:pt x="79" y="31"/>
                    </a:cubicBezTo>
                    <a:cubicBezTo>
                      <a:pt x="74" y="21"/>
                      <a:pt x="69" y="10"/>
                      <a:pt x="64" y="0"/>
                    </a:cubicBezTo>
                    <a:cubicBezTo>
                      <a:pt x="43" y="10"/>
                      <a:pt x="22" y="21"/>
                      <a:pt x="0" y="31"/>
                    </a:cubicBezTo>
                    <a:cubicBezTo>
                      <a:pt x="16" y="31"/>
                      <a:pt x="32" y="31"/>
                      <a:pt x="48" y="31"/>
                    </a:cubicBezTo>
                  </a:path>
                </a:pathLst>
              </a:custGeom>
              <a:solidFill>
                <a:srgbClr val="647A84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274" name="Freeform 24"/>
              <p:cNvSpPr>
                <a:spLocks noChangeArrowheads="1"/>
              </p:cNvSpPr>
              <p:nvPr/>
            </p:nvSpPr>
            <p:spPr bwMode="auto">
              <a:xfrm>
                <a:off x="4027488" y="1768475"/>
                <a:ext cx="26987" cy="9525"/>
              </a:xfrm>
              <a:custGeom>
                <a:avLst/>
                <a:gdLst>
                  <a:gd name="T0" fmla="*/ 0 w 80"/>
                  <a:gd name="T1" fmla="*/ 9227 h 32"/>
                  <a:gd name="T2" fmla="*/ 26651 w 80"/>
                  <a:gd name="T3" fmla="*/ 9227 h 32"/>
                  <a:gd name="T4" fmla="*/ 26651 w 80"/>
                  <a:gd name="T5" fmla="*/ 0 h 32"/>
                  <a:gd name="T6" fmla="*/ 5060 w 80"/>
                  <a:gd name="T7" fmla="*/ 0 h 32"/>
                  <a:gd name="T8" fmla="*/ 0 w 80"/>
                  <a:gd name="T9" fmla="*/ 4465 h 32"/>
                  <a:gd name="T10" fmla="*/ 5060 w 80"/>
                  <a:gd name="T11" fmla="*/ 9227 h 32"/>
                  <a:gd name="T12" fmla="*/ 0 w 80"/>
                  <a:gd name="T13" fmla="*/ 9227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0" h="32">
                    <a:moveTo>
                      <a:pt x="0" y="31"/>
                    </a:moveTo>
                    <a:cubicBezTo>
                      <a:pt x="26" y="31"/>
                      <a:pt x="53" y="31"/>
                      <a:pt x="79" y="31"/>
                    </a:cubicBezTo>
                    <a:cubicBezTo>
                      <a:pt x="79" y="21"/>
                      <a:pt x="79" y="10"/>
                      <a:pt x="79" y="0"/>
                    </a:cubicBezTo>
                    <a:cubicBezTo>
                      <a:pt x="58" y="0"/>
                      <a:pt x="37" y="0"/>
                      <a:pt x="15" y="0"/>
                    </a:cubicBezTo>
                    <a:cubicBezTo>
                      <a:pt x="10" y="5"/>
                      <a:pt x="5" y="10"/>
                      <a:pt x="0" y="15"/>
                    </a:cubicBezTo>
                    <a:cubicBezTo>
                      <a:pt x="5" y="20"/>
                      <a:pt x="10" y="26"/>
                      <a:pt x="15" y="31"/>
                    </a:cubicBezTo>
                    <a:cubicBezTo>
                      <a:pt x="10" y="31"/>
                      <a:pt x="5" y="31"/>
                      <a:pt x="0" y="31"/>
                    </a:cubicBezTo>
                  </a:path>
                </a:pathLst>
              </a:custGeom>
              <a:solidFill>
                <a:srgbClr val="647A84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275" name="Freeform 25"/>
              <p:cNvSpPr>
                <a:spLocks noChangeArrowheads="1"/>
              </p:cNvSpPr>
              <p:nvPr/>
            </p:nvSpPr>
            <p:spPr bwMode="auto">
              <a:xfrm>
                <a:off x="5770563" y="644525"/>
                <a:ext cx="79375" cy="44450"/>
              </a:xfrm>
              <a:custGeom>
                <a:avLst/>
                <a:gdLst>
                  <a:gd name="T0" fmla="*/ 62012 w 224"/>
                  <a:gd name="T1" fmla="*/ 10765 h 128"/>
                  <a:gd name="T2" fmla="*/ 39688 w 224"/>
                  <a:gd name="T3" fmla="*/ 10765 h 128"/>
                  <a:gd name="T4" fmla="*/ 45357 w 224"/>
                  <a:gd name="T5" fmla="*/ 10765 h 128"/>
                  <a:gd name="T6" fmla="*/ 39688 w 224"/>
                  <a:gd name="T7" fmla="*/ 16321 h 128"/>
                  <a:gd name="T8" fmla="*/ 28348 w 224"/>
                  <a:gd name="T9" fmla="*/ 10765 h 128"/>
                  <a:gd name="T10" fmla="*/ 34018 w 224"/>
                  <a:gd name="T11" fmla="*/ 16321 h 128"/>
                  <a:gd name="T12" fmla="*/ 22679 w 224"/>
                  <a:gd name="T13" fmla="*/ 16321 h 128"/>
                  <a:gd name="T14" fmla="*/ 5670 w 224"/>
                  <a:gd name="T15" fmla="*/ 21878 h 128"/>
                  <a:gd name="T16" fmla="*/ 11339 w 224"/>
                  <a:gd name="T17" fmla="*/ 27434 h 128"/>
                  <a:gd name="T18" fmla="*/ 0 w 224"/>
                  <a:gd name="T19" fmla="*/ 27434 h 128"/>
                  <a:gd name="T20" fmla="*/ 17009 w 224"/>
                  <a:gd name="T21" fmla="*/ 32643 h 128"/>
                  <a:gd name="T22" fmla="*/ 28348 w 224"/>
                  <a:gd name="T23" fmla="*/ 27434 h 128"/>
                  <a:gd name="T24" fmla="*/ 22679 w 224"/>
                  <a:gd name="T25" fmla="*/ 38199 h 128"/>
                  <a:gd name="T26" fmla="*/ 39688 w 224"/>
                  <a:gd name="T27" fmla="*/ 44103 h 128"/>
                  <a:gd name="T28" fmla="*/ 79021 w 224"/>
                  <a:gd name="T29" fmla="*/ 21878 h 128"/>
                  <a:gd name="T30" fmla="*/ 68036 w 224"/>
                  <a:gd name="T31" fmla="*/ 10765 h 128"/>
                  <a:gd name="T32" fmla="*/ 68036 w 224"/>
                  <a:gd name="T33" fmla="*/ 0 h 128"/>
                  <a:gd name="T34" fmla="*/ 50672 w 224"/>
                  <a:gd name="T35" fmla="*/ 0 h 128"/>
                  <a:gd name="T36" fmla="*/ 62012 w 224"/>
                  <a:gd name="T37" fmla="*/ 10765 h 1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24" h="128">
                    <a:moveTo>
                      <a:pt x="175" y="31"/>
                    </a:moveTo>
                    <a:cubicBezTo>
                      <a:pt x="154" y="31"/>
                      <a:pt x="133" y="31"/>
                      <a:pt x="112" y="31"/>
                    </a:cubicBezTo>
                    <a:cubicBezTo>
                      <a:pt x="117" y="31"/>
                      <a:pt x="123" y="31"/>
                      <a:pt x="128" y="31"/>
                    </a:cubicBezTo>
                    <a:cubicBezTo>
                      <a:pt x="123" y="36"/>
                      <a:pt x="117" y="41"/>
                      <a:pt x="112" y="47"/>
                    </a:cubicBezTo>
                    <a:cubicBezTo>
                      <a:pt x="101" y="41"/>
                      <a:pt x="91" y="36"/>
                      <a:pt x="80" y="31"/>
                    </a:cubicBezTo>
                    <a:cubicBezTo>
                      <a:pt x="85" y="36"/>
                      <a:pt x="91" y="41"/>
                      <a:pt x="96" y="47"/>
                    </a:cubicBezTo>
                    <a:cubicBezTo>
                      <a:pt x="85" y="47"/>
                      <a:pt x="75" y="47"/>
                      <a:pt x="64" y="47"/>
                    </a:cubicBezTo>
                    <a:cubicBezTo>
                      <a:pt x="48" y="52"/>
                      <a:pt x="32" y="57"/>
                      <a:pt x="16" y="63"/>
                    </a:cubicBezTo>
                    <a:cubicBezTo>
                      <a:pt x="22" y="68"/>
                      <a:pt x="27" y="73"/>
                      <a:pt x="32" y="79"/>
                    </a:cubicBezTo>
                    <a:cubicBezTo>
                      <a:pt x="21" y="79"/>
                      <a:pt x="11" y="79"/>
                      <a:pt x="0" y="79"/>
                    </a:cubicBezTo>
                    <a:cubicBezTo>
                      <a:pt x="16" y="84"/>
                      <a:pt x="32" y="89"/>
                      <a:pt x="48" y="94"/>
                    </a:cubicBezTo>
                    <a:cubicBezTo>
                      <a:pt x="59" y="89"/>
                      <a:pt x="69" y="84"/>
                      <a:pt x="80" y="79"/>
                    </a:cubicBezTo>
                    <a:cubicBezTo>
                      <a:pt x="75" y="89"/>
                      <a:pt x="69" y="100"/>
                      <a:pt x="64" y="110"/>
                    </a:cubicBezTo>
                    <a:cubicBezTo>
                      <a:pt x="80" y="116"/>
                      <a:pt x="96" y="121"/>
                      <a:pt x="112" y="127"/>
                    </a:cubicBezTo>
                    <a:cubicBezTo>
                      <a:pt x="149" y="105"/>
                      <a:pt x="186" y="84"/>
                      <a:pt x="223" y="63"/>
                    </a:cubicBezTo>
                    <a:cubicBezTo>
                      <a:pt x="213" y="52"/>
                      <a:pt x="202" y="42"/>
                      <a:pt x="192" y="31"/>
                    </a:cubicBezTo>
                    <a:cubicBezTo>
                      <a:pt x="192" y="21"/>
                      <a:pt x="192" y="10"/>
                      <a:pt x="192" y="0"/>
                    </a:cubicBezTo>
                    <a:cubicBezTo>
                      <a:pt x="176" y="0"/>
                      <a:pt x="159" y="0"/>
                      <a:pt x="143" y="0"/>
                    </a:cubicBezTo>
                    <a:cubicBezTo>
                      <a:pt x="154" y="10"/>
                      <a:pt x="164" y="21"/>
                      <a:pt x="175" y="31"/>
                    </a:cubicBezTo>
                  </a:path>
                </a:pathLst>
              </a:custGeom>
              <a:solidFill>
                <a:srgbClr val="647A84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276" name="Freeform 26"/>
              <p:cNvSpPr>
                <a:spLocks noChangeArrowheads="1"/>
              </p:cNvSpPr>
              <p:nvPr/>
            </p:nvSpPr>
            <p:spPr bwMode="auto">
              <a:xfrm>
                <a:off x="5529263" y="690563"/>
                <a:ext cx="44450" cy="26987"/>
              </a:xfrm>
              <a:custGeom>
                <a:avLst/>
                <a:gdLst>
                  <a:gd name="T0" fmla="*/ 16321 w 128"/>
                  <a:gd name="T1" fmla="*/ 21252 h 80"/>
                  <a:gd name="T2" fmla="*/ 21878 w 128"/>
                  <a:gd name="T3" fmla="*/ 26650 h 80"/>
                  <a:gd name="T4" fmla="*/ 44103 w 128"/>
                  <a:gd name="T5" fmla="*/ 21252 h 80"/>
                  <a:gd name="T6" fmla="*/ 44103 w 128"/>
                  <a:gd name="T7" fmla="*/ 5397 h 80"/>
                  <a:gd name="T8" fmla="*/ 32990 w 128"/>
                  <a:gd name="T9" fmla="*/ 0 h 80"/>
                  <a:gd name="T10" fmla="*/ 0 w 128"/>
                  <a:gd name="T11" fmla="*/ 15855 h 80"/>
                  <a:gd name="T12" fmla="*/ 10765 w 128"/>
                  <a:gd name="T13" fmla="*/ 26650 h 80"/>
                  <a:gd name="T14" fmla="*/ 16321 w 128"/>
                  <a:gd name="T15" fmla="*/ 21252 h 8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28" h="80">
                    <a:moveTo>
                      <a:pt x="47" y="63"/>
                    </a:moveTo>
                    <a:cubicBezTo>
                      <a:pt x="53" y="69"/>
                      <a:pt x="58" y="74"/>
                      <a:pt x="63" y="79"/>
                    </a:cubicBezTo>
                    <a:cubicBezTo>
                      <a:pt x="84" y="74"/>
                      <a:pt x="105" y="69"/>
                      <a:pt x="127" y="63"/>
                    </a:cubicBezTo>
                    <a:cubicBezTo>
                      <a:pt x="127" y="48"/>
                      <a:pt x="127" y="32"/>
                      <a:pt x="127" y="16"/>
                    </a:cubicBezTo>
                    <a:cubicBezTo>
                      <a:pt x="116" y="10"/>
                      <a:pt x="106" y="5"/>
                      <a:pt x="95" y="0"/>
                    </a:cubicBezTo>
                    <a:cubicBezTo>
                      <a:pt x="63" y="15"/>
                      <a:pt x="32" y="31"/>
                      <a:pt x="0" y="47"/>
                    </a:cubicBezTo>
                    <a:cubicBezTo>
                      <a:pt x="10" y="58"/>
                      <a:pt x="21" y="68"/>
                      <a:pt x="31" y="79"/>
                    </a:cubicBezTo>
                    <a:cubicBezTo>
                      <a:pt x="37" y="74"/>
                      <a:pt x="42" y="69"/>
                      <a:pt x="47" y="63"/>
                    </a:cubicBezTo>
                  </a:path>
                </a:pathLst>
              </a:custGeom>
              <a:solidFill>
                <a:srgbClr val="647A84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277" name="Freeform 27"/>
              <p:cNvSpPr>
                <a:spLocks noChangeArrowheads="1"/>
              </p:cNvSpPr>
              <p:nvPr/>
            </p:nvSpPr>
            <p:spPr bwMode="auto">
              <a:xfrm>
                <a:off x="5678488" y="609600"/>
                <a:ext cx="153987" cy="50800"/>
              </a:xfrm>
              <a:custGeom>
                <a:avLst/>
                <a:gdLst>
                  <a:gd name="T0" fmla="*/ 34021 w 430"/>
                  <a:gd name="T1" fmla="*/ 33983 h 145"/>
                  <a:gd name="T2" fmla="*/ 16831 w 430"/>
                  <a:gd name="T3" fmla="*/ 50450 h 145"/>
                  <a:gd name="T4" fmla="*/ 34021 w 430"/>
                  <a:gd name="T5" fmla="*/ 44844 h 145"/>
                  <a:gd name="T6" fmla="*/ 39392 w 430"/>
                  <a:gd name="T7" fmla="*/ 50450 h 145"/>
                  <a:gd name="T8" fmla="*/ 62311 w 430"/>
                  <a:gd name="T9" fmla="*/ 50450 h 145"/>
                  <a:gd name="T10" fmla="*/ 74129 w 430"/>
                  <a:gd name="T11" fmla="*/ 44844 h 145"/>
                  <a:gd name="T12" fmla="*/ 90960 w 430"/>
                  <a:gd name="T13" fmla="*/ 44844 h 145"/>
                  <a:gd name="T14" fmla="*/ 113879 w 430"/>
                  <a:gd name="T15" fmla="*/ 39239 h 145"/>
                  <a:gd name="T16" fmla="*/ 119609 w 430"/>
                  <a:gd name="T17" fmla="*/ 22422 h 145"/>
                  <a:gd name="T18" fmla="*/ 131069 w 430"/>
                  <a:gd name="T19" fmla="*/ 28028 h 145"/>
                  <a:gd name="T20" fmla="*/ 136799 w 430"/>
                  <a:gd name="T21" fmla="*/ 16817 h 145"/>
                  <a:gd name="T22" fmla="*/ 147900 w 430"/>
                  <a:gd name="T23" fmla="*/ 16817 h 145"/>
                  <a:gd name="T24" fmla="*/ 142170 w 430"/>
                  <a:gd name="T25" fmla="*/ 11561 h 145"/>
                  <a:gd name="T26" fmla="*/ 153630 w 430"/>
                  <a:gd name="T27" fmla="*/ 11561 h 145"/>
                  <a:gd name="T28" fmla="*/ 131069 w 430"/>
                  <a:gd name="T29" fmla="*/ 0 h 145"/>
                  <a:gd name="T30" fmla="*/ 131069 w 430"/>
                  <a:gd name="T31" fmla="*/ 16817 h 145"/>
                  <a:gd name="T32" fmla="*/ 119609 w 430"/>
                  <a:gd name="T33" fmla="*/ 5956 h 145"/>
                  <a:gd name="T34" fmla="*/ 119609 w 430"/>
                  <a:gd name="T35" fmla="*/ 11561 h 145"/>
                  <a:gd name="T36" fmla="*/ 108150 w 430"/>
                  <a:gd name="T37" fmla="*/ 11561 h 145"/>
                  <a:gd name="T38" fmla="*/ 119609 w 430"/>
                  <a:gd name="T39" fmla="*/ 16817 h 145"/>
                  <a:gd name="T40" fmla="*/ 102420 w 430"/>
                  <a:gd name="T41" fmla="*/ 28028 h 145"/>
                  <a:gd name="T42" fmla="*/ 85231 w 430"/>
                  <a:gd name="T43" fmla="*/ 16817 h 145"/>
                  <a:gd name="T44" fmla="*/ 74129 w 430"/>
                  <a:gd name="T45" fmla="*/ 16817 h 145"/>
                  <a:gd name="T46" fmla="*/ 85231 w 430"/>
                  <a:gd name="T47" fmla="*/ 28028 h 145"/>
                  <a:gd name="T48" fmla="*/ 79501 w 430"/>
                  <a:gd name="T49" fmla="*/ 33983 h 145"/>
                  <a:gd name="T50" fmla="*/ 62311 w 430"/>
                  <a:gd name="T51" fmla="*/ 28028 h 145"/>
                  <a:gd name="T52" fmla="*/ 68041 w 430"/>
                  <a:gd name="T53" fmla="*/ 28028 h 145"/>
                  <a:gd name="T54" fmla="*/ 62311 w 430"/>
                  <a:gd name="T55" fmla="*/ 22422 h 145"/>
                  <a:gd name="T56" fmla="*/ 51210 w 430"/>
                  <a:gd name="T57" fmla="*/ 28028 h 145"/>
                  <a:gd name="T58" fmla="*/ 39392 w 430"/>
                  <a:gd name="T59" fmla="*/ 22422 h 145"/>
                  <a:gd name="T60" fmla="*/ 45480 w 430"/>
                  <a:gd name="T61" fmla="*/ 33983 h 145"/>
                  <a:gd name="T62" fmla="*/ 28291 w 430"/>
                  <a:gd name="T63" fmla="*/ 28028 h 145"/>
                  <a:gd name="T64" fmla="*/ 22561 w 430"/>
                  <a:gd name="T65" fmla="*/ 33983 h 145"/>
                  <a:gd name="T66" fmla="*/ 0 w 430"/>
                  <a:gd name="T67" fmla="*/ 28028 h 145"/>
                  <a:gd name="T68" fmla="*/ 5730 w 430"/>
                  <a:gd name="T69" fmla="*/ 39239 h 145"/>
                  <a:gd name="T70" fmla="*/ 34021 w 430"/>
                  <a:gd name="T71" fmla="*/ 33983 h 14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30" h="145">
                    <a:moveTo>
                      <a:pt x="95" y="97"/>
                    </a:moveTo>
                    <a:cubicBezTo>
                      <a:pt x="79" y="112"/>
                      <a:pt x="63" y="128"/>
                      <a:pt x="47" y="144"/>
                    </a:cubicBezTo>
                    <a:cubicBezTo>
                      <a:pt x="63" y="138"/>
                      <a:pt x="79" y="133"/>
                      <a:pt x="95" y="128"/>
                    </a:cubicBezTo>
                    <a:cubicBezTo>
                      <a:pt x="100" y="133"/>
                      <a:pt x="105" y="138"/>
                      <a:pt x="110" y="144"/>
                    </a:cubicBezTo>
                    <a:cubicBezTo>
                      <a:pt x="132" y="144"/>
                      <a:pt x="153" y="144"/>
                      <a:pt x="174" y="144"/>
                    </a:cubicBezTo>
                    <a:cubicBezTo>
                      <a:pt x="185" y="138"/>
                      <a:pt x="196" y="133"/>
                      <a:pt x="207" y="128"/>
                    </a:cubicBezTo>
                    <a:cubicBezTo>
                      <a:pt x="222" y="128"/>
                      <a:pt x="238" y="128"/>
                      <a:pt x="254" y="128"/>
                    </a:cubicBezTo>
                    <a:cubicBezTo>
                      <a:pt x="276" y="123"/>
                      <a:pt x="297" y="117"/>
                      <a:pt x="318" y="112"/>
                    </a:cubicBezTo>
                    <a:cubicBezTo>
                      <a:pt x="323" y="96"/>
                      <a:pt x="329" y="80"/>
                      <a:pt x="334" y="64"/>
                    </a:cubicBezTo>
                    <a:cubicBezTo>
                      <a:pt x="345" y="69"/>
                      <a:pt x="355" y="75"/>
                      <a:pt x="366" y="80"/>
                    </a:cubicBezTo>
                    <a:cubicBezTo>
                      <a:pt x="371" y="69"/>
                      <a:pt x="377" y="59"/>
                      <a:pt x="382" y="48"/>
                    </a:cubicBezTo>
                    <a:cubicBezTo>
                      <a:pt x="392" y="48"/>
                      <a:pt x="403" y="48"/>
                      <a:pt x="413" y="48"/>
                    </a:cubicBezTo>
                    <a:cubicBezTo>
                      <a:pt x="408" y="43"/>
                      <a:pt x="403" y="38"/>
                      <a:pt x="397" y="33"/>
                    </a:cubicBezTo>
                    <a:cubicBezTo>
                      <a:pt x="408" y="33"/>
                      <a:pt x="418" y="33"/>
                      <a:pt x="429" y="33"/>
                    </a:cubicBezTo>
                    <a:cubicBezTo>
                      <a:pt x="408" y="22"/>
                      <a:pt x="387" y="11"/>
                      <a:pt x="366" y="0"/>
                    </a:cubicBezTo>
                    <a:cubicBezTo>
                      <a:pt x="366" y="16"/>
                      <a:pt x="366" y="32"/>
                      <a:pt x="366" y="48"/>
                    </a:cubicBezTo>
                    <a:cubicBezTo>
                      <a:pt x="355" y="38"/>
                      <a:pt x="345" y="27"/>
                      <a:pt x="334" y="17"/>
                    </a:cubicBezTo>
                    <a:cubicBezTo>
                      <a:pt x="334" y="22"/>
                      <a:pt x="334" y="27"/>
                      <a:pt x="334" y="33"/>
                    </a:cubicBezTo>
                    <a:cubicBezTo>
                      <a:pt x="323" y="33"/>
                      <a:pt x="313" y="33"/>
                      <a:pt x="302" y="33"/>
                    </a:cubicBezTo>
                    <a:cubicBezTo>
                      <a:pt x="313" y="38"/>
                      <a:pt x="323" y="43"/>
                      <a:pt x="334" y="48"/>
                    </a:cubicBezTo>
                    <a:cubicBezTo>
                      <a:pt x="318" y="59"/>
                      <a:pt x="302" y="69"/>
                      <a:pt x="286" y="80"/>
                    </a:cubicBezTo>
                    <a:cubicBezTo>
                      <a:pt x="270" y="69"/>
                      <a:pt x="254" y="59"/>
                      <a:pt x="238" y="48"/>
                    </a:cubicBezTo>
                    <a:cubicBezTo>
                      <a:pt x="228" y="48"/>
                      <a:pt x="217" y="48"/>
                      <a:pt x="207" y="48"/>
                    </a:cubicBezTo>
                    <a:cubicBezTo>
                      <a:pt x="217" y="59"/>
                      <a:pt x="228" y="69"/>
                      <a:pt x="238" y="80"/>
                    </a:cubicBezTo>
                    <a:cubicBezTo>
                      <a:pt x="233" y="85"/>
                      <a:pt x="227" y="91"/>
                      <a:pt x="222" y="97"/>
                    </a:cubicBezTo>
                    <a:cubicBezTo>
                      <a:pt x="206" y="91"/>
                      <a:pt x="190" y="85"/>
                      <a:pt x="174" y="80"/>
                    </a:cubicBezTo>
                    <a:cubicBezTo>
                      <a:pt x="180" y="80"/>
                      <a:pt x="185" y="80"/>
                      <a:pt x="190" y="80"/>
                    </a:cubicBezTo>
                    <a:cubicBezTo>
                      <a:pt x="185" y="75"/>
                      <a:pt x="180" y="69"/>
                      <a:pt x="174" y="64"/>
                    </a:cubicBezTo>
                    <a:cubicBezTo>
                      <a:pt x="164" y="69"/>
                      <a:pt x="153" y="75"/>
                      <a:pt x="143" y="80"/>
                    </a:cubicBezTo>
                    <a:cubicBezTo>
                      <a:pt x="132" y="75"/>
                      <a:pt x="121" y="69"/>
                      <a:pt x="110" y="64"/>
                    </a:cubicBezTo>
                    <a:cubicBezTo>
                      <a:pt x="116" y="75"/>
                      <a:pt x="122" y="86"/>
                      <a:pt x="127" y="97"/>
                    </a:cubicBezTo>
                    <a:cubicBezTo>
                      <a:pt x="111" y="91"/>
                      <a:pt x="95" y="85"/>
                      <a:pt x="79" y="80"/>
                    </a:cubicBezTo>
                    <a:cubicBezTo>
                      <a:pt x="74" y="85"/>
                      <a:pt x="69" y="91"/>
                      <a:pt x="63" y="97"/>
                    </a:cubicBezTo>
                    <a:cubicBezTo>
                      <a:pt x="42" y="91"/>
                      <a:pt x="21" y="85"/>
                      <a:pt x="0" y="80"/>
                    </a:cubicBezTo>
                    <a:cubicBezTo>
                      <a:pt x="5" y="90"/>
                      <a:pt x="10" y="101"/>
                      <a:pt x="16" y="112"/>
                    </a:cubicBezTo>
                    <a:cubicBezTo>
                      <a:pt x="42" y="107"/>
                      <a:pt x="69" y="102"/>
                      <a:pt x="95" y="97"/>
                    </a:cubicBezTo>
                  </a:path>
                </a:pathLst>
              </a:custGeom>
              <a:solidFill>
                <a:srgbClr val="647A84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278" name="Freeform 28"/>
              <p:cNvSpPr>
                <a:spLocks noChangeArrowheads="1"/>
              </p:cNvSpPr>
              <p:nvPr/>
            </p:nvSpPr>
            <p:spPr bwMode="auto">
              <a:xfrm>
                <a:off x="5368925" y="712788"/>
                <a:ext cx="95250" cy="38100"/>
              </a:xfrm>
              <a:custGeom>
                <a:avLst/>
                <a:gdLst>
                  <a:gd name="T0" fmla="*/ 44637 w 271"/>
                  <a:gd name="T1" fmla="*/ 37760 h 112"/>
                  <a:gd name="T2" fmla="*/ 66780 w 271"/>
                  <a:gd name="T3" fmla="*/ 32657 h 112"/>
                  <a:gd name="T4" fmla="*/ 78379 w 271"/>
                  <a:gd name="T5" fmla="*/ 16329 h 112"/>
                  <a:gd name="T6" fmla="*/ 94899 w 271"/>
                  <a:gd name="T7" fmla="*/ 10886 h 112"/>
                  <a:gd name="T8" fmla="*/ 84003 w 271"/>
                  <a:gd name="T9" fmla="*/ 10886 h 112"/>
                  <a:gd name="T10" fmla="*/ 72756 w 271"/>
                  <a:gd name="T11" fmla="*/ 5443 h 112"/>
                  <a:gd name="T12" fmla="*/ 66780 w 271"/>
                  <a:gd name="T13" fmla="*/ 10886 h 112"/>
                  <a:gd name="T14" fmla="*/ 61508 w 271"/>
                  <a:gd name="T15" fmla="*/ 0 h 112"/>
                  <a:gd name="T16" fmla="*/ 44637 w 271"/>
                  <a:gd name="T17" fmla="*/ 0 h 112"/>
                  <a:gd name="T18" fmla="*/ 33390 w 271"/>
                  <a:gd name="T19" fmla="*/ 0 h 112"/>
                  <a:gd name="T20" fmla="*/ 33390 w 271"/>
                  <a:gd name="T21" fmla="*/ 5443 h 112"/>
                  <a:gd name="T22" fmla="*/ 16519 w 271"/>
                  <a:gd name="T23" fmla="*/ 5443 h 112"/>
                  <a:gd name="T24" fmla="*/ 11247 w 271"/>
                  <a:gd name="T25" fmla="*/ 10886 h 112"/>
                  <a:gd name="T26" fmla="*/ 16519 w 271"/>
                  <a:gd name="T27" fmla="*/ 16329 h 112"/>
                  <a:gd name="T28" fmla="*/ 0 w 271"/>
                  <a:gd name="T29" fmla="*/ 21771 h 112"/>
                  <a:gd name="T30" fmla="*/ 44637 w 271"/>
                  <a:gd name="T31" fmla="*/ 37760 h 1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71" h="112">
                    <a:moveTo>
                      <a:pt x="127" y="111"/>
                    </a:moveTo>
                    <a:cubicBezTo>
                      <a:pt x="148" y="106"/>
                      <a:pt x="169" y="101"/>
                      <a:pt x="190" y="96"/>
                    </a:cubicBezTo>
                    <a:cubicBezTo>
                      <a:pt x="201" y="80"/>
                      <a:pt x="212" y="64"/>
                      <a:pt x="223" y="48"/>
                    </a:cubicBezTo>
                    <a:cubicBezTo>
                      <a:pt x="239" y="43"/>
                      <a:pt x="254" y="37"/>
                      <a:pt x="270" y="32"/>
                    </a:cubicBezTo>
                    <a:cubicBezTo>
                      <a:pt x="260" y="32"/>
                      <a:pt x="249" y="32"/>
                      <a:pt x="239" y="32"/>
                    </a:cubicBezTo>
                    <a:cubicBezTo>
                      <a:pt x="228" y="27"/>
                      <a:pt x="217" y="21"/>
                      <a:pt x="207" y="16"/>
                    </a:cubicBezTo>
                    <a:cubicBezTo>
                      <a:pt x="201" y="21"/>
                      <a:pt x="196" y="27"/>
                      <a:pt x="190" y="32"/>
                    </a:cubicBezTo>
                    <a:cubicBezTo>
                      <a:pt x="185" y="21"/>
                      <a:pt x="180" y="11"/>
                      <a:pt x="175" y="0"/>
                    </a:cubicBezTo>
                    <a:cubicBezTo>
                      <a:pt x="159" y="0"/>
                      <a:pt x="143" y="0"/>
                      <a:pt x="127" y="0"/>
                    </a:cubicBezTo>
                    <a:cubicBezTo>
                      <a:pt x="117" y="0"/>
                      <a:pt x="106" y="0"/>
                      <a:pt x="95" y="0"/>
                    </a:cubicBezTo>
                    <a:cubicBezTo>
                      <a:pt x="95" y="6"/>
                      <a:pt x="95" y="11"/>
                      <a:pt x="95" y="16"/>
                    </a:cubicBezTo>
                    <a:cubicBezTo>
                      <a:pt x="79" y="16"/>
                      <a:pt x="63" y="16"/>
                      <a:pt x="47" y="16"/>
                    </a:cubicBezTo>
                    <a:cubicBezTo>
                      <a:pt x="42" y="21"/>
                      <a:pt x="37" y="27"/>
                      <a:pt x="32" y="32"/>
                    </a:cubicBezTo>
                    <a:cubicBezTo>
                      <a:pt x="37" y="37"/>
                      <a:pt x="42" y="43"/>
                      <a:pt x="47" y="48"/>
                    </a:cubicBezTo>
                    <a:cubicBezTo>
                      <a:pt x="31" y="54"/>
                      <a:pt x="15" y="59"/>
                      <a:pt x="0" y="64"/>
                    </a:cubicBezTo>
                    <a:cubicBezTo>
                      <a:pt x="42" y="80"/>
                      <a:pt x="85" y="96"/>
                      <a:pt x="127" y="111"/>
                    </a:cubicBezTo>
                  </a:path>
                </a:pathLst>
              </a:custGeom>
              <a:solidFill>
                <a:srgbClr val="647A84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279" name="Freeform 29"/>
              <p:cNvSpPr>
                <a:spLocks noChangeArrowheads="1"/>
              </p:cNvSpPr>
              <p:nvPr/>
            </p:nvSpPr>
            <p:spPr bwMode="auto">
              <a:xfrm>
                <a:off x="5305425" y="742950"/>
                <a:ext cx="96838" cy="44450"/>
              </a:xfrm>
              <a:custGeom>
                <a:avLst/>
                <a:gdLst>
                  <a:gd name="T0" fmla="*/ 17089 w 272"/>
                  <a:gd name="T1" fmla="*/ 44103 h 128"/>
                  <a:gd name="T2" fmla="*/ 74053 w 272"/>
                  <a:gd name="T3" fmla="*/ 38546 h 128"/>
                  <a:gd name="T4" fmla="*/ 79393 w 272"/>
                  <a:gd name="T5" fmla="*/ 32990 h 128"/>
                  <a:gd name="T6" fmla="*/ 68356 w 272"/>
                  <a:gd name="T7" fmla="*/ 27781 h 128"/>
                  <a:gd name="T8" fmla="*/ 79393 w 272"/>
                  <a:gd name="T9" fmla="*/ 21878 h 128"/>
                  <a:gd name="T10" fmla="*/ 96482 w 272"/>
                  <a:gd name="T11" fmla="*/ 10765 h 128"/>
                  <a:gd name="T12" fmla="*/ 62660 w 272"/>
                  <a:gd name="T13" fmla="*/ 0 h 128"/>
                  <a:gd name="T14" fmla="*/ 62660 w 272"/>
                  <a:gd name="T15" fmla="*/ 5556 h 128"/>
                  <a:gd name="T16" fmla="*/ 74053 w 272"/>
                  <a:gd name="T17" fmla="*/ 10765 h 128"/>
                  <a:gd name="T18" fmla="*/ 62660 w 272"/>
                  <a:gd name="T19" fmla="*/ 16669 h 128"/>
                  <a:gd name="T20" fmla="*/ 68356 w 272"/>
                  <a:gd name="T21" fmla="*/ 21878 h 128"/>
                  <a:gd name="T22" fmla="*/ 62660 w 272"/>
                  <a:gd name="T23" fmla="*/ 21878 h 128"/>
                  <a:gd name="T24" fmla="*/ 56608 w 272"/>
                  <a:gd name="T25" fmla="*/ 5556 h 128"/>
                  <a:gd name="T26" fmla="*/ 45571 w 272"/>
                  <a:gd name="T27" fmla="*/ 16669 h 128"/>
                  <a:gd name="T28" fmla="*/ 28482 w 272"/>
                  <a:gd name="T29" fmla="*/ 10765 h 128"/>
                  <a:gd name="T30" fmla="*/ 28482 w 272"/>
                  <a:gd name="T31" fmla="*/ 16669 h 128"/>
                  <a:gd name="T32" fmla="*/ 51267 w 272"/>
                  <a:gd name="T33" fmla="*/ 21878 h 128"/>
                  <a:gd name="T34" fmla="*/ 17089 w 272"/>
                  <a:gd name="T35" fmla="*/ 21878 h 128"/>
                  <a:gd name="T36" fmla="*/ 34178 w 272"/>
                  <a:gd name="T37" fmla="*/ 32990 h 128"/>
                  <a:gd name="T38" fmla="*/ 0 w 272"/>
                  <a:gd name="T39" fmla="*/ 38546 h 128"/>
                  <a:gd name="T40" fmla="*/ 17089 w 272"/>
                  <a:gd name="T41" fmla="*/ 44103 h 12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72" h="128">
                    <a:moveTo>
                      <a:pt x="48" y="127"/>
                    </a:moveTo>
                    <a:cubicBezTo>
                      <a:pt x="101" y="122"/>
                      <a:pt x="155" y="117"/>
                      <a:pt x="208" y="111"/>
                    </a:cubicBezTo>
                    <a:cubicBezTo>
                      <a:pt x="213" y="106"/>
                      <a:pt x="218" y="100"/>
                      <a:pt x="223" y="95"/>
                    </a:cubicBezTo>
                    <a:cubicBezTo>
                      <a:pt x="213" y="90"/>
                      <a:pt x="202" y="85"/>
                      <a:pt x="192" y="80"/>
                    </a:cubicBezTo>
                    <a:cubicBezTo>
                      <a:pt x="202" y="74"/>
                      <a:pt x="213" y="69"/>
                      <a:pt x="223" y="63"/>
                    </a:cubicBezTo>
                    <a:cubicBezTo>
                      <a:pt x="239" y="53"/>
                      <a:pt x="255" y="42"/>
                      <a:pt x="271" y="31"/>
                    </a:cubicBezTo>
                    <a:cubicBezTo>
                      <a:pt x="239" y="21"/>
                      <a:pt x="207" y="10"/>
                      <a:pt x="176" y="0"/>
                    </a:cubicBezTo>
                    <a:cubicBezTo>
                      <a:pt x="176" y="5"/>
                      <a:pt x="176" y="10"/>
                      <a:pt x="176" y="16"/>
                    </a:cubicBezTo>
                    <a:cubicBezTo>
                      <a:pt x="186" y="21"/>
                      <a:pt x="197" y="26"/>
                      <a:pt x="208" y="31"/>
                    </a:cubicBezTo>
                    <a:cubicBezTo>
                      <a:pt x="197" y="37"/>
                      <a:pt x="186" y="42"/>
                      <a:pt x="176" y="48"/>
                    </a:cubicBezTo>
                    <a:cubicBezTo>
                      <a:pt x="181" y="53"/>
                      <a:pt x="186" y="58"/>
                      <a:pt x="192" y="63"/>
                    </a:cubicBezTo>
                    <a:cubicBezTo>
                      <a:pt x="186" y="63"/>
                      <a:pt x="181" y="63"/>
                      <a:pt x="176" y="63"/>
                    </a:cubicBezTo>
                    <a:cubicBezTo>
                      <a:pt x="170" y="48"/>
                      <a:pt x="165" y="32"/>
                      <a:pt x="159" y="16"/>
                    </a:cubicBezTo>
                    <a:cubicBezTo>
                      <a:pt x="149" y="27"/>
                      <a:pt x="138" y="37"/>
                      <a:pt x="128" y="48"/>
                    </a:cubicBezTo>
                    <a:cubicBezTo>
                      <a:pt x="112" y="42"/>
                      <a:pt x="96" y="37"/>
                      <a:pt x="80" y="31"/>
                    </a:cubicBezTo>
                    <a:cubicBezTo>
                      <a:pt x="80" y="37"/>
                      <a:pt x="80" y="42"/>
                      <a:pt x="80" y="48"/>
                    </a:cubicBezTo>
                    <a:cubicBezTo>
                      <a:pt x="101" y="53"/>
                      <a:pt x="123" y="58"/>
                      <a:pt x="144" y="63"/>
                    </a:cubicBezTo>
                    <a:cubicBezTo>
                      <a:pt x="112" y="63"/>
                      <a:pt x="80" y="63"/>
                      <a:pt x="48" y="63"/>
                    </a:cubicBezTo>
                    <a:cubicBezTo>
                      <a:pt x="64" y="74"/>
                      <a:pt x="80" y="84"/>
                      <a:pt x="96" y="95"/>
                    </a:cubicBezTo>
                    <a:cubicBezTo>
                      <a:pt x="64" y="100"/>
                      <a:pt x="32" y="106"/>
                      <a:pt x="0" y="111"/>
                    </a:cubicBezTo>
                    <a:cubicBezTo>
                      <a:pt x="16" y="117"/>
                      <a:pt x="32" y="122"/>
                      <a:pt x="48" y="127"/>
                    </a:cubicBezTo>
                  </a:path>
                </a:pathLst>
              </a:custGeom>
              <a:solidFill>
                <a:srgbClr val="647A84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280" name="Freeform 30"/>
              <p:cNvSpPr>
                <a:spLocks noChangeArrowheads="1"/>
              </p:cNvSpPr>
              <p:nvPr/>
            </p:nvSpPr>
            <p:spPr bwMode="auto">
              <a:xfrm>
                <a:off x="5184775" y="776288"/>
                <a:ext cx="125413" cy="79375"/>
              </a:xfrm>
              <a:custGeom>
                <a:avLst/>
                <a:gdLst>
                  <a:gd name="T0" fmla="*/ 28584 w 351"/>
                  <a:gd name="T1" fmla="*/ 79021 h 224"/>
                  <a:gd name="T2" fmla="*/ 40018 w 351"/>
                  <a:gd name="T3" fmla="*/ 73705 h 224"/>
                  <a:gd name="T4" fmla="*/ 40018 w 351"/>
                  <a:gd name="T5" fmla="*/ 68036 h 224"/>
                  <a:gd name="T6" fmla="*/ 68245 w 351"/>
                  <a:gd name="T7" fmla="*/ 56342 h 224"/>
                  <a:gd name="T8" fmla="*/ 73962 w 351"/>
                  <a:gd name="T9" fmla="*/ 51027 h 224"/>
                  <a:gd name="T10" fmla="*/ 68245 w 351"/>
                  <a:gd name="T11" fmla="*/ 62012 h 224"/>
                  <a:gd name="T12" fmla="*/ 119339 w 351"/>
                  <a:gd name="T13" fmla="*/ 56342 h 224"/>
                  <a:gd name="T14" fmla="*/ 108263 w 351"/>
                  <a:gd name="T15" fmla="*/ 51027 h 224"/>
                  <a:gd name="T16" fmla="*/ 113979 w 351"/>
                  <a:gd name="T17" fmla="*/ 45357 h 224"/>
                  <a:gd name="T18" fmla="*/ 108263 w 351"/>
                  <a:gd name="T19" fmla="*/ 39688 h 224"/>
                  <a:gd name="T20" fmla="*/ 125056 w 351"/>
                  <a:gd name="T21" fmla="*/ 34018 h 224"/>
                  <a:gd name="T22" fmla="*/ 125056 w 351"/>
                  <a:gd name="T23" fmla="*/ 22679 h 224"/>
                  <a:gd name="T24" fmla="*/ 108263 w 351"/>
                  <a:gd name="T25" fmla="*/ 22679 h 224"/>
                  <a:gd name="T26" fmla="*/ 125056 w 351"/>
                  <a:gd name="T27" fmla="*/ 17009 h 224"/>
                  <a:gd name="T28" fmla="*/ 113979 w 351"/>
                  <a:gd name="T29" fmla="*/ 11339 h 224"/>
                  <a:gd name="T30" fmla="*/ 102188 w 351"/>
                  <a:gd name="T31" fmla="*/ 22679 h 224"/>
                  <a:gd name="T32" fmla="*/ 108263 w 351"/>
                  <a:gd name="T33" fmla="*/ 5670 h 224"/>
                  <a:gd name="T34" fmla="*/ 102188 w 351"/>
                  <a:gd name="T35" fmla="*/ 5670 h 224"/>
                  <a:gd name="T36" fmla="*/ 96472 w 351"/>
                  <a:gd name="T37" fmla="*/ 11339 h 224"/>
                  <a:gd name="T38" fmla="*/ 79678 w 351"/>
                  <a:gd name="T39" fmla="*/ 0 h 224"/>
                  <a:gd name="T40" fmla="*/ 85395 w 351"/>
                  <a:gd name="T41" fmla="*/ 17009 h 224"/>
                  <a:gd name="T42" fmla="*/ 62528 w 351"/>
                  <a:gd name="T43" fmla="*/ 0 h 224"/>
                  <a:gd name="T44" fmla="*/ 85395 w 351"/>
                  <a:gd name="T45" fmla="*/ 17009 h 224"/>
                  <a:gd name="T46" fmla="*/ 51094 w 351"/>
                  <a:gd name="T47" fmla="*/ 11339 h 224"/>
                  <a:gd name="T48" fmla="*/ 57168 w 351"/>
                  <a:gd name="T49" fmla="*/ 17009 h 224"/>
                  <a:gd name="T50" fmla="*/ 40018 w 351"/>
                  <a:gd name="T51" fmla="*/ 17009 h 224"/>
                  <a:gd name="T52" fmla="*/ 68245 w 351"/>
                  <a:gd name="T53" fmla="*/ 22679 h 224"/>
                  <a:gd name="T54" fmla="*/ 51094 w 351"/>
                  <a:gd name="T55" fmla="*/ 22679 h 224"/>
                  <a:gd name="T56" fmla="*/ 57168 w 351"/>
                  <a:gd name="T57" fmla="*/ 34018 h 224"/>
                  <a:gd name="T58" fmla="*/ 34301 w 351"/>
                  <a:gd name="T59" fmla="*/ 28348 h 224"/>
                  <a:gd name="T60" fmla="*/ 5717 w 351"/>
                  <a:gd name="T61" fmla="*/ 28348 h 224"/>
                  <a:gd name="T62" fmla="*/ 34301 w 351"/>
                  <a:gd name="T63" fmla="*/ 34018 h 224"/>
                  <a:gd name="T64" fmla="*/ 22510 w 351"/>
                  <a:gd name="T65" fmla="*/ 34018 h 224"/>
                  <a:gd name="T66" fmla="*/ 34301 w 351"/>
                  <a:gd name="T67" fmla="*/ 39688 h 224"/>
                  <a:gd name="T68" fmla="*/ 11434 w 351"/>
                  <a:gd name="T69" fmla="*/ 39688 h 224"/>
                  <a:gd name="T70" fmla="*/ 34301 w 351"/>
                  <a:gd name="T71" fmla="*/ 39688 h 224"/>
                  <a:gd name="T72" fmla="*/ 34301 w 351"/>
                  <a:gd name="T73" fmla="*/ 51027 h 224"/>
                  <a:gd name="T74" fmla="*/ 11434 w 351"/>
                  <a:gd name="T75" fmla="*/ 51027 h 224"/>
                  <a:gd name="T76" fmla="*/ 40018 w 351"/>
                  <a:gd name="T77" fmla="*/ 56342 h 224"/>
                  <a:gd name="T78" fmla="*/ 5717 w 351"/>
                  <a:gd name="T79" fmla="*/ 62012 h 224"/>
                  <a:gd name="T80" fmla="*/ 0 w 351"/>
                  <a:gd name="T81" fmla="*/ 73705 h 224"/>
                  <a:gd name="T82" fmla="*/ 34301 w 351"/>
                  <a:gd name="T83" fmla="*/ 68036 h 224"/>
                  <a:gd name="T84" fmla="*/ 28584 w 351"/>
                  <a:gd name="T85" fmla="*/ 79021 h 22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351" h="224">
                    <a:moveTo>
                      <a:pt x="80" y="223"/>
                    </a:moveTo>
                    <a:cubicBezTo>
                      <a:pt x="90" y="218"/>
                      <a:pt x="101" y="213"/>
                      <a:pt x="112" y="208"/>
                    </a:cubicBezTo>
                    <a:cubicBezTo>
                      <a:pt x="112" y="202"/>
                      <a:pt x="112" y="197"/>
                      <a:pt x="112" y="192"/>
                    </a:cubicBezTo>
                    <a:cubicBezTo>
                      <a:pt x="138" y="181"/>
                      <a:pt x="165" y="170"/>
                      <a:pt x="191" y="159"/>
                    </a:cubicBezTo>
                    <a:cubicBezTo>
                      <a:pt x="196" y="154"/>
                      <a:pt x="202" y="149"/>
                      <a:pt x="207" y="144"/>
                    </a:cubicBezTo>
                    <a:cubicBezTo>
                      <a:pt x="202" y="154"/>
                      <a:pt x="196" y="165"/>
                      <a:pt x="191" y="175"/>
                    </a:cubicBezTo>
                    <a:cubicBezTo>
                      <a:pt x="239" y="170"/>
                      <a:pt x="286" y="165"/>
                      <a:pt x="334" y="159"/>
                    </a:cubicBezTo>
                    <a:cubicBezTo>
                      <a:pt x="324" y="154"/>
                      <a:pt x="313" y="149"/>
                      <a:pt x="303" y="144"/>
                    </a:cubicBezTo>
                    <a:cubicBezTo>
                      <a:pt x="308" y="139"/>
                      <a:pt x="313" y="133"/>
                      <a:pt x="319" y="128"/>
                    </a:cubicBezTo>
                    <a:cubicBezTo>
                      <a:pt x="313" y="122"/>
                      <a:pt x="308" y="117"/>
                      <a:pt x="303" y="112"/>
                    </a:cubicBezTo>
                    <a:cubicBezTo>
                      <a:pt x="319" y="106"/>
                      <a:pt x="334" y="101"/>
                      <a:pt x="350" y="96"/>
                    </a:cubicBezTo>
                    <a:cubicBezTo>
                      <a:pt x="350" y="85"/>
                      <a:pt x="350" y="75"/>
                      <a:pt x="350" y="64"/>
                    </a:cubicBezTo>
                    <a:cubicBezTo>
                      <a:pt x="334" y="64"/>
                      <a:pt x="319" y="64"/>
                      <a:pt x="303" y="64"/>
                    </a:cubicBezTo>
                    <a:cubicBezTo>
                      <a:pt x="319" y="58"/>
                      <a:pt x="334" y="53"/>
                      <a:pt x="350" y="48"/>
                    </a:cubicBezTo>
                    <a:cubicBezTo>
                      <a:pt x="340" y="43"/>
                      <a:pt x="329" y="37"/>
                      <a:pt x="319" y="32"/>
                    </a:cubicBezTo>
                    <a:cubicBezTo>
                      <a:pt x="308" y="43"/>
                      <a:pt x="297" y="53"/>
                      <a:pt x="286" y="64"/>
                    </a:cubicBezTo>
                    <a:cubicBezTo>
                      <a:pt x="292" y="48"/>
                      <a:pt x="297" y="32"/>
                      <a:pt x="303" y="16"/>
                    </a:cubicBezTo>
                    <a:cubicBezTo>
                      <a:pt x="297" y="16"/>
                      <a:pt x="292" y="16"/>
                      <a:pt x="286" y="16"/>
                    </a:cubicBezTo>
                    <a:cubicBezTo>
                      <a:pt x="281" y="22"/>
                      <a:pt x="276" y="27"/>
                      <a:pt x="270" y="32"/>
                    </a:cubicBezTo>
                    <a:cubicBezTo>
                      <a:pt x="255" y="22"/>
                      <a:pt x="239" y="11"/>
                      <a:pt x="223" y="0"/>
                    </a:cubicBezTo>
                    <a:cubicBezTo>
                      <a:pt x="229" y="16"/>
                      <a:pt x="234" y="32"/>
                      <a:pt x="239" y="48"/>
                    </a:cubicBezTo>
                    <a:cubicBezTo>
                      <a:pt x="218" y="32"/>
                      <a:pt x="196" y="16"/>
                      <a:pt x="175" y="0"/>
                    </a:cubicBezTo>
                    <a:cubicBezTo>
                      <a:pt x="196" y="16"/>
                      <a:pt x="218" y="32"/>
                      <a:pt x="239" y="48"/>
                    </a:cubicBezTo>
                    <a:cubicBezTo>
                      <a:pt x="207" y="43"/>
                      <a:pt x="175" y="37"/>
                      <a:pt x="143" y="32"/>
                    </a:cubicBezTo>
                    <a:cubicBezTo>
                      <a:pt x="149" y="37"/>
                      <a:pt x="154" y="43"/>
                      <a:pt x="160" y="48"/>
                    </a:cubicBezTo>
                    <a:cubicBezTo>
                      <a:pt x="144" y="48"/>
                      <a:pt x="128" y="48"/>
                      <a:pt x="112" y="48"/>
                    </a:cubicBezTo>
                    <a:cubicBezTo>
                      <a:pt x="138" y="53"/>
                      <a:pt x="165" y="58"/>
                      <a:pt x="191" y="64"/>
                    </a:cubicBezTo>
                    <a:cubicBezTo>
                      <a:pt x="175" y="64"/>
                      <a:pt x="159" y="64"/>
                      <a:pt x="143" y="64"/>
                    </a:cubicBezTo>
                    <a:cubicBezTo>
                      <a:pt x="149" y="75"/>
                      <a:pt x="154" y="85"/>
                      <a:pt x="160" y="96"/>
                    </a:cubicBezTo>
                    <a:cubicBezTo>
                      <a:pt x="138" y="91"/>
                      <a:pt x="117" y="85"/>
                      <a:pt x="96" y="80"/>
                    </a:cubicBezTo>
                    <a:cubicBezTo>
                      <a:pt x="69" y="80"/>
                      <a:pt x="42" y="80"/>
                      <a:pt x="16" y="80"/>
                    </a:cubicBezTo>
                    <a:cubicBezTo>
                      <a:pt x="42" y="85"/>
                      <a:pt x="69" y="91"/>
                      <a:pt x="96" y="96"/>
                    </a:cubicBezTo>
                    <a:cubicBezTo>
                      <a:pt x="85" y="96"/>
                      <a:pt x="74" y="96"/>
                      <a:pt x="63" y="96"/>
                    </a:cubicBezTo>
                    <a:cubicBezTo>
                      <a:pt x="74" y="101"/>
                      <a:pt x="85" y="106"/>
                      <a:pt x="96" y="112"/>
                    </a:cubicBezTo>
                    <a:cubicBezTo>
                      <a:pt x="74" y="112"/>
                      <a:pt x="53" y="112"/>
                      <a:pt x="32" y="112"/>
                    </a:cubicBezTo>
                    <a:cubicBezTo>
                      <a:pt x="53" y="112"/>
                      <a:pt x="74" y="112"/>
                      <a:pt x="96" y="112"/>
                    </a:cubicBezTo>
                    <a:cubicBezTo>
                      <a:pt x="96" y="122"/>
                      <a:pt x="96" y="133"/>
                      <a:pt x="96" y="144"/>
                    </a:cubicBezTo>
                    <a:cubicBezTo>
                      <a:pt x="74" y="144"/>
                      <a:pt x="53" y="144"/>
                      <a:pt x="32" y="144"/>
                    </a:cubicBezTo>
                    <a:cubicBezTo>
                      <a:pt x="59" y="149"/>
                      <a:pt x="85" y="154"/>
                      <a:pt x="112" y="159"/>
                    </a:cubicBezTo>
                    <a:cubicBezTo>
                      <a:pt x="80" y="165"/>
                      <a:pt x="48" y="170"/>
                      <a:pt x="16" y="175"/>
                    </a:cubicBezTo>
                    <a:cubicBezTo>
                      <a:pt x="11" y="186"/>
                      <a:pt x="5" y="197"/>
                      <a:pt x="0" y="208"/>
                    </a:cubicBezTo>
                    <a:cubicBezTo>
                      <a:pt x="32" y="202"/>
                      <a:pt x="64" y="197"/>
                      <a:pt x="96" y="192"/>
                    </a:cubicBezTo>
                    <a:cubicBezTo>
                      <a:pt x="90" y="202"/>
                      <a:pt x="85" y="213"/>
                      <a:pt x="80" y="223"/>
                    </a:cubicBezTo>
                  </a:path>
                </a:pathLst>
              </a:custGeom>
              <a:solidFill>
                <a:srgbClr val="647A84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281" name="Freeform 31"/>
              <p:cNvSpPr>
                <a:spLocks noChangeArrowheads="1"/>
              </p:cNvSpPr>
              <p:nvPr/>
            </p:nvSpPr>
            <p:spPr bwMode="auto">
              <a:xfrm>
                <a:off x="4949825" y="850900"/>
                <a:ext cx="96838" cy="55563"/>
              </a:xfrm>
              <a:custGeom>
                <a:avLst/>
                <a:gdLst>
                  <a:gd name="T0" fmla="*/ 11393 w 272"/>
                  <a:gd name="T1" fmla="*/ 55213 h 159"/>
                  <a:gd name="T2" fmla="*/ 28126 w 272"/>
                  <a:gd name="T3" fmla="*/ 44380 h 159"/>
                  <a:gd name="T4" fmla="*/ 34178 w 272"/>
                  <a:gd name="T5" fmla="*/ 49971 h 159"/>
                  <a:gd name="T6" fmla="*/ 68000 w 272"/>
                  <a:gd name="T7" fmla="*/ 38439 h 159"/>
                  <a:gd name="T8" fmla="*/ 62660 w 272"/>
                  <a:gd name="T9" fmla="*/ 33197 h 159"/>
                  <a:gd name="T10" fmla="*/ 73697 w 272"/>
                  <a:gd name="T11" fmla="*/ 38439 h 159"/>
                  <a:gd name="T12" fmla="*/ 73697 w 272"/>
                  <a:gd name="T13" fmla="*/ 44380 h 159"/>
                  <a:gd name="T14" fmla="*/ 39874 w 272"/>
                  <a:gd name="T15" fmla="*/ 49971 h 159"/>
                  <a:gd name="T16" fmla="*/ 62660 w 272"/>
                  <a:gd name="T17" fmla="*/ 55213 h 159"/>
                  <a:gd name="T18" fmla="*/ 96482 w 272"/>
                  <a:gd name="T19" fmla="*/ 44380 h 159"/>
                  <a:gd name="T20" fmla="*/ 85445 w 272"/>
                  <a:gd name="T21" fmla="*/ 33197 h 159"/>
                  <a:gd name="T22" fmla="*/ 96482 w 272"/>
                  <a:gd name="T23" fmla="*/ 22365 h 159"/>
                  <a:gd name="T24" fmla="*/ 79393 w 272"/>
                  <a:gd name="T25" fmla="*/ 27606 h 159"/>
                  <a:gd name="T26" fmla="*/ 85445 w 272"/>
                  <a:gd name="T27" fmla="*/ 16424 h 159"/>
                  <a:gd name="T28" fmla="*/ 68000 w 272"/>
                  <a:gd name="T29" fmla="*/ 10833 h 159"/>
                  <a:gd name="T30" fmla="*/ 73697 w 272"/>
                  <a:gd name="T31" fmla="*/ 5242 h 159"/>
                  <a:gd name="T32" fmla="*/ 73697 w 272"/>
                  <a:gd name="T33" fmla="*/ 0 h 159"/>
                  <a:gd name="T34" fmla="*/ 56608 w 272"/>
                  <a:gd name="T35" fmla="*/ 5242 h 159"/>
                  <a:gd name="T36" fmla="*/ 56608 w 272"/>
                  <a:gd name="T37" fmla="*/ 10833 h 159"/>
                  <a:gd name="T38" fmla="*/ 73697 w 272"/>
                  <a:gd name="T39" fmla="*/ 27606 h 159"/>
                  <a:gd name="T40" fmla="*/ 50911 w 272"/>
                  <a:gd name="T41" fmla="*/ 22365 h 159"/>
                  <a:gd name="T42" fmla="*/ 45571 w 272"/>
                  <a:gd name="T43" fmla="*/ 38439 h 159"/>
                  <a:gd name="T44" fmla="*/ 34178 w 272"/>
                  <a:gd name="T45" fmla="*/ 33197 h 159"/>
                  <a:gd name="T46" fmla="*/ 28126 w 272"/>
                  <a:gd name="T47" fmla="*/ 27606 h 159"/>
                  <a:gd name="T48" fmla="*/ 17089 w 272"/>
                  <a:gd name="T49" fmla="*/ 33197 h 159"/>
                  <a:gd name="T50" fmla="*/ 11393 w 272"/>
                  <a:gd name="T51" fmla="*/ 27606 h 159"/>
                  <a:gd name="T52" fmla="*/ 5696 w 272"/>
                  <a:gd name="T53" fmla="*/ 33197 h 159"/>
                  <a:gd name="T54" fmla="*/ 11393 w 272"/>
                  <a:gd name="T55" fmla="*/ 38439 h 159"/>
                  <a:gd name="T56" fmla="*/ 0 w 272"/>
                  <a:gd name="T57" fmla="*/ 44380 h 159"/>
                  <a:gd name="T58" fmla="*/ 11393 w 272"/>
                  <a:gd name="T59" fmla="*/ 55213 h 15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72" h="159">
                    <a:moveTo>
                      <a:pt x="32" y="158"/>
                    </a:moveTo>
                    <a:cubicBezTo>
                      <a:pt x="48" y="148"/>
                      <a:pt x="64" y="137"/>
                      <a:pt x="79" y="127"/>
                    </a:cubicBezTo>
                    <a:cubicBezTo>
                      <a:pt x="85" y="132"/>
                      <a:pt x="90" y="137"/>
                      <a:pt x="96" y="143"/>
                    </a:cubicBezTo>
                    <a:cubicBezTo>
                      <a:pt x="127" y="132"/>
                      <a:pt x="159" y="121"/>
                      <a:pt x="191" y="110"/>
                    </a:cubicBezTo>
                    <a:cubicBezTo>
                      <a:pt x="186" y="105"/>
                      <a:pt x="181" y="100"/>
                      <a:pt x="176" y="95"/>
                    </a:cubicBezTo>
                    <a:cubicBezTo>
                      <a:pt x="186" y="100"/>
                      <a:pt x="197" y="105"/>
                      <a:pt x="207" y="110"/>
                    </a:cubicBezTo>
                    <a:cubicBezTo>
                      <a:pt x="207" y="116"/>
                      <a:pt x="207" y="121"/>
                      <a:pt x="207" y="127"/>
                    </a:cubicBezTo>
                    <a:cubicBezTo>
                      <a:pt x="175" y="132"/>
                      <a:pt x="144" y="137"/>
                      <a:pt x="112" y="143"/>
                    </a:cubicBezTo>
                    <a:cubicBezTo>
                      <a:pt x="133" y="148"/>
                      <a:pt x="154" y="153"/>
                      <a:pt x="176" y="158"/>
                    </a:cubicBezTo>
                    <a:cubicBezTo>
                      <a:pt x="207" y="148"/>
                      <a:pt x="239" y="137"/>
                      <a:pt x="271" y="127"/>
                    </a:cubicBezTo>
                    <a:cubicBezTo>
                      <a:pt x="261" y="116"/>
                      <a:pt x="250" y="106"/>
                      <a:pt x="240" y="95"/>
                    </a:cubicBezTo>
                    <a:cubicBezTo>
                      <a:pt x="250" y="85"/>
                      <a:pt x="261" y="74"/>
                      <a:pt x="271" y="64"/>
                    </a:cubicBezTo>
                    <a:cubicBezTo>
                      <a:pt x="255" y="69"/>
                      <a:pt x="239" y="74"/>
                      <a:pt x="223" y="79"/>
                    </a:cubicBezTo>
                    <a:cubicBezTo>
                      <a:pt x="229" y="68"/>
                      <a:pt x="234" y="57"/>
                      <a:pt x="240" y="47"/>
                    </a:cubicBezTo>
                    <a:cubicBezTo>
                      <a:pt x="223" y="41"/>
                      <a:pt x="207" y="36"/>
                      <a:pt x="191" y="31"/>
                    </a:cubicBezTo>
                    <a:cubicBezTo>
                      <a:pt x="196" y="26"/>
                      <a:pt x="202" y="20"/>
                      <a:pt x="207" y="15"/>
                    </a:cubicBezTo>
                    <a:cubicBezTo>
                      <a:pt x="207" y="10"/>
                      <a:pt x="207" y="5"/>
                      <a:pt x="207" y="0"/>
                    </a:cubicBezTo>
                    <a:cubicBezTo>
                      <a:pt x="191" y="5"/>
                      <a:pt x="175" y="10"/>
                      <a:pt x="159" y="15"/>
                    </a:cubicBezTo>
                    <a:cubicBezTo>
                      <a:pt x="159" y="20"/>
                      <a:pt x="159" y="26"/>
                      <a:pt x="159" y="31"/>
                    </a:cubicBezTo>
                    <a:cubicBezTo>
                      <a:pt x="175" y="47"/>
                      <a:pt x="191" y="63"/>
                      <a:pt x="207" y="79"/>
                    </a:cubicBezTo>
                    <a:cubicBezTo>
                      <a:pt x="186" y="74"/>
                      <a:pt x="165" y="69"/>
                      <a:pt x="143" y="64"/>
                    </a:cubicBezTo>
                    <a:cubicBezTo>
                      <a:pt x="138" y="79"/>
                      <a:pt x="133" y="95"/>
                      <a:pt x="128" y="110"/>
                    </a:cubicBezTo>
                    <a:cubicBezTo>
                      <a:pt x="117" y="105"/>
                      <a:pt x="106" y="100"/>
                      <a:pt x="96" y="95"/>
                    </a:cubicBezTo>
                    <a:cubicBezTo>
                      <a:pt x="90" y="90"/>
                      <a:pt x="85" y="84"/>
                      <a:pt x="79" y="79"/>
                    </a:cubicBezTo>
                    <a:cubicBezTo>
                      <a:pt x="69" y="84"/>
                      <a:pt x="58" y="90"/>
                      <a:pt x="48" y="95"/>
                    </a:cubicBezTo>
                    <a:cubicBezTo>
                      <a:pt x="43" y="90"/>
                      <a:pt x="37" y="84"/>
                      <a:pt x="32" y="79"/>
                    </a:cubicBezTo>
                    <a:cubicBezTo>
                      <a:pt x="27" y="84"/>
                      <a:pt x="22" y="90"/>
                      <a:pt x="16" y="95"/>
                    </a:cubicBezTo>
                    <a:cubicBezTo>
                      <a:pt x="22" y="100"/>
                      <a:pt x="27" y="105"/>
                      <a:pt x="32" y="110"/>
                    </a:cubicBezTo>
                    <a:cubicBezTo>
                      <a:pt x="21" y="116"/>
                      <a:pt x="11" y="121"/>
                      <a:pt x="0" y="127"/>
                    </a:cubicBezTo>
                    <a:cubicBezTo>
                      <a:pt x="11" y="137"/>
                      <a:pt x="21" y="148"/>
                      <a:pt x="32" y="158"/>
                    </a:cubicBezTo>
                  </a:path>
                </a:pathLst>
              </a:custGeom>
              <a:solidFill>
                <a:srgbClr val="647A84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282" name="Freeform 32"/>
              <p:cNvSpPr>
                <a:spLocks noChangeArrowheads="1"/>
              </p:cNvSpPr>
              <p:nvPr/>
            </p:nvSpPr>
            <p:spPr bwMode="auto">
              <a:xfrm>
                <a:off x="3970338" y="2112963"/>
                <a:ext cx="26987" cy="38100"/>
              </a:xfrm>
              <a:custGeom>
                <a:avLst/>
                <a:gdLst>
                  <a:gd name="T0" fmla="*/ 10662 w 81"/>
                  <a:gd name="T1" fmla="*/ 15988 h 112"/>
                  <a:gd name="T2" fmla="*/ 0 w 81"/>
                  <a:gd name="T3" fmla="*/ 26874 h 112"/>
                  <a:gd name="T4" fmla="*/ 5331 w 81"/>
                  <a:gd name="T5" fmla="*/ 37760 h 112"/>
                  <a:gd name="T6" fmla="*/ 10662 w 81"/>
                  <a:gd name="T7" fmla="*/ 37760 h 112"/>
                  <a:gd name="T8" fmla="*/ 10662 w 81"/>
                  <a:gd name="T9" fmla="*/ 26874 h 112"/>
                  <a:gd name="T10" fmla="*/ 5331 w 81"/>
                  <a:gd name="T11" fmla="*/ 26874 h 112"/>
                  <a:gd name="T12" fmla="*/ 16326 w 81"/>
                  <a:gd name="T13" fmla="*/ 21431 h 112"/>
                  <a:gd name="T14" fmla="*/ 21324 w 81"/>
                  <a:gd name="T15" fmla="*/ 21431 h 112"/>
                  <a:gd name="T16" fmla="*/ 16326 w 81"/>
                  <a:gd name="T17" fmla="*/ 26874 h 112"/>
                  <a:gd name="T18" fmla="*/ 26655 w 81"/>
                  <a:gd name="T19" fmla="*/ 26874 h 112"/>
                  <a:gd name="T20" fmla="*/ 5331 w 81"/>
                  <a:gd name="T21" fmla="*/ 0 h 112"/>
                  <a:gd name="T22" fmla="*/ 10662 w 81"/>
                  <a:gd name="T23" fmla="*/ 10546 h 112"/>
                  <a:gd name="T24" fmla="*/ 0 w 81"/>
                  <a:gd name="T25" fmla="*/ 15988 h 112"/>
                  <a:gd name="T26" fmla="*/ 10662 w 81"/>
                  <a:gd name="T27" fmla="*/ 15988 h 11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1" h="112">
                    <a:moveTo>
                      <a:pt x="32" y="47"/>
                    </a:moveTo>
                    <a:cubicBezTo>
                      <a:pt x="22" y="58"/>
                      <a:pt x="11" y="68"/>
                      <a:pt x="0" y="79"/>
                    </a:cubicBezTo>
                    <a:cubicBezTo>
                      <a:pt x="5" y="90"/>
                      <a:pt x="11" y="100"/>
                      <a:pt x="16" y="111"/>
                    </a:cubicBezTo>
                    <a:cubicBezTo>
                      <a:pt x="22" y="111"/>
                      <a:pt x="27" y="111"/>
                      <a:pt x="32" y="111"/>
                    </a:cubicBezTo>
                    <a:cubicBezTo>
                      <a:pt x="32" y="100"/>
                      <a:pt x="32" y="90"/>
                      <a:pt x="32" y="79"/>
                    </a:cubicBezTo>
                    <a:cubicBezTo>
                      <a:pt x="27" y="79"/>
                      <a:pt x="22" y="79"/>
                      <a:pt x="16" y="79"/>
                    </a:cubicBezTo>
                    <a:cubicBezTo>
                      <a:pt x="27" y="74"/>
                      <a:pt x="38" y="68"/>
                      <a:pt x="49" y="63"/>
                    </a:cubicBezTo>
                    <a:cubicBezTo>
                      <a:pt x="54" y="63"/>
                      <a:pt x="59" y="63"/>
                      <a:pt x="64" y="63"/>
                    </a:cubicBezTo>
                    <a:cubicBezTo>
                      <a:pt x="59" y="68"/>
                      <a:pt x="54" y="74"/>
                      <a:pt x="49" y="79"/>
                    </a:cubicBezTo>
                    <a:cubicBezTo>
                      <a:pt x="59" y="79"/>
                      <a:pt x="70" y="79"/>
                      <a:pt x="80" y="79"/>
                    </a:cubicBezTo>
                    <a:cubicBezTo>
                      <a:pt x="59" y="53"/>
                      <a:pt x="37" y="26"/>
                      <a:pt x="16" y="0"/>
                    </a:cubicBezTo>
                    <a:cubicBezTo>
                      <a:pt x="22" y="10"/>
                      <a:pt x="27" y="21"/>
                      <a:pt x="32" y="31"/>
                    </a:cubicBezTo>
                    <a:cubicBezTo>
                      <a:pt x="22" y="37"/>
                      <a:pt x="11" y="42"/>
                      <a:pt x="0" y="47"/>
                    </a:cubicBezTo>
                    <a:cubicBezTo>
                      <a:pt x="11" y="47"/>
                      <a:pt x="22" y="47"/>
                      <a:pt x="32" y="47"/>
                    </a:cubicBezTo>
                  </a:path>
                </a:pathLst>
              </a:custGeom>
              <a:solidFill>
                <a:srgbClr val="647A84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283" name="Freeform 33"/>
              <p:cNvSpPr>
                <a:spLocks noChangeArrowheads="1"/>
              </p:cNvSpPr>
              <p:nvPr/>
            </p:nvSpPr>
            <p:spPr bwMode="auto">
              <a:xfrm>
                <a:off x="3970338" y="2181225"/>
                <a:ext cx="15875" cy="33338"/>
              </a:xfrm>
              <a:custGeom>
                <a:avLst/>
                <a:gdLst>
                  <a:gd name="T0" fmla="*/ 5080 w 50"/>
                  <a:gd name="T1" fmla="*/ 5209 h 96"/>
                  <a:gd name="T2" fmla="*/ 10160 w 50"/>
                  <a:gd name="T3" fmla="*/ 16321 h 96"/>
                  <a:gd name="T4" fmla="*/ 5080 w 50"/>
                  <a:gd name="T5" fmla="*/ 16321 h 96"/>
                  <a:gd name="T6" fmla="*/ 0 w 50"/>
                  <a:gd name="T7" fmla="*/ 27434 h 96"/>
                  <a:gd name="T8" fmla="*/ 10160 w 50"/>
                  <a:gd name="T9" fmla="*/ 32990 h 96"/>
                  <a:gd name="T10" fmla="*/ 15558 w 50"/>
                  <a:gd name="T11" fmla="*/ 22225 h 96"/>
                  <a:gd name="T12" fmla="*/ 5080 w 50"/>
                  <a:gd name="T13" fmla="*/ 0 h 96"/>
                  <a:gd name="T14" fmla="*/ 5080 w 50"/>
                  <a:gd name="T15" fmla="*/ 5209 h 9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0" h="96">
                    <a:moveTo>
                      <a:pt x="16" y="15"/>
                    </a:moveTo>
                    <a:cubicBezTo>
                      <a:pt x="22" y="26"/>
                      <a:pt x="27" y="37"/>
                      <a:pt x="32" y="47"/>
                    </a:cubicBezTo>
                    <a:cubicBezTo>
                      <a:pt x="27" y="47"/>
                      <a:pt x="22" y="47"/>
                      <a:pt x="16" y="47"/>
                    </a:cubicBezTo>
                    <a:cubicBezTo>
                      <a:pt x="11" y="58"/>
                      <a:pt x="5" y="68"/>
                      <a:pt x="0" y="79"/>
                    </a:cubicBezTo>
                    <a:cubicBezTo>
                      <a:pt x="11" y="84"/>
                      <a:pt x="22" y="90"/>
                      <a:pt x="32" y="95"/>
                    </a:cubicBezTo>
                    <a:cubicBezTo>
                      <a:pt x="38" y="85"/>
                      <a:pt x="43" y="74"/>
                      <a:pt x="49" y="64"/>
                    </a:cubicBezTo>
                    <a:cubicBezTo>
                      <a:pt x="38" y="42"/>
                      <a:pt x="27" y="21"/>
                      <a:pt x="16" y="0"/>
                    </a:cubicBezTo>
                    <a:cubicBezTo>
                      <a:pt x="16" y="5"/>
                      <a:pt x="16" y="10"/>
                      <a:pt x="16" y="15"/>
                    </a:cubicBezTo>
                  </a:path>
                </a:pathLst>
              </a:custGeom>
              <a:solidFill>
                <a:srgbClr val="647A84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284" name="Freeform 34"/>
              <p:cNvSpPr>
                <a:spLocks noChangeArrowheads="1"/>
              </p:cNvSpPr>
              <p:nvPr/>
            </p:nvSpPr>
            <p:spPr bwMode="auto">
              <a:xfrm>
                <a:off x="5053013" y="817563"/>
                <a:ext cx="68262" cy="50800"/>
              </a:xfrm>
              <a:custGeom>
                <a:avLst/>
                <a:gdLst>
                  <a:gd name="T0" fmla="*/ 11672 w 193"/>
                  <a:gd name="T1" fmla="*/ 50447 h 144"/>
                  <a:gd name="T2" fmla="*/ 11672 w 193"/>
                  <a:gd name="T3" fmla="*/ 39158 h 144"/>
                  <a:gd name="T4" fmla="*/ 39614 w 193"/>
                  <a:gd name="T5" fmla="*/ 33867 h 144"/>
                  <a:gd name="T6" fmla="*/ 62250 w 193"/>
                  <a:gd name="T7" fmla="*/ 16581 h 144"/>
                  <a:gd name="T8" fmla="*/ 67909 w 193"/>
                  <a:gd name="T9" fmla="*/ 5644 h 144"/>
                  <a:gd name="T10" fmla="*/ 62250 w 193"/>
                  <a:gd name="T11" fmla="*/ 0 h 144"/>
                  <a:gd name="T12" fmla="*/ 50932 w 193"/>
                  <a:gd name="T13" fmla="*/ 0 h 144"/>
                  <a:gd name="T14" fmla="*/ 28296 w 193"/>
                  <a:gd name="T15" fmla="*/ 16581 h 144"/>
                  <a:gd name="T16" fmla="*/ 11672 w 193"/>
                  <a:gd name="T17" fmla="*/ 22225 h 144"/>
                  <a:gd name="T18" fmla="*/ 0 w 193"/>
                  <a:gd name="T19" fmla="*/ 44803 h 144"/>
                  <a:gd name="T20" fmla="*/ 0 w 193"/>
                  <a:gd name="T21" fmla="*/ 50447 h 144"/>
                  <a:gd name="T22" fmla="*/ 11672 w 193"/>
                  <a:gd name="T23" fmla="*/ 50447 h 14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3" h="144">
                    <a:moveTo>
                      <a:pt x="33" y="143"/>
                    </a:moveTo>
                    <a:cubicBezTo>
                      <a:pt x="33" y="132"/>
                      <a:pt x="33" y="122"/>
                      <a:pt x="33" y="111"/>
                    </a:cubicBezTo>
                    <a:cubicBezTo>
                      <a:pt x="59" y="106"/>
                      <a:pt x="85" y="101"/>
                      <a:pt x="112" y="96"/>
                    </a:cubicBezTo>
                    <a:cubicBezTo>
                      <a:pt x="133" y="80"/>
                      <a:pt x="154" y="63"/>
                      <a:pt x="176" y="47"/>
                    </a:cubicBezTo>
                    <a:cubicBezTo>
                      <a:pt x="181" y="37"/>
                      <a:pt x="187" y="26"/>
                      <a:pt x="192" y="16"/>
                    </a:cubicBezTo>
                    <a:cubicBezTo>
                      <a:pt x="187" y="10"/>
                      <a:pt x="181" y="5"/>
                      <a:pt x="176" y="0"/>
                    </a:cubicBezTo>
                    <a:cubicBezTo>
                      <a:pt x="165" y="0"/>
                      <a:pt x="155" y="0"/>
                      <a:pt x="144" y="0"/>
                    </a:cubicBezTo>
                    <a:cubicBezTo>
                      <a:pt x="123" y="15"/>
                      <a:pt x="102" y="31"/>
                      <a:pt x="80" y="47"/>
                    </a:cubicBezTo>
                    <a:cubicBezTo>
                      <a:pt x="64" y="53"/>
                      <a:pt x="49" y="58"/>
                      <a:pt x="33" y="63"/>
                    </a:cubicBezTo>
                    <a:cubicBezTo>
                      <a:pt x="22" y="85"/>
                      <a:pt x="11" y="106"/>
                      <a:pt x="0" y="127"/>
                    </a:cubicBezTo>
                    <a:cubicBezTo>
                      <a:pt x="0" y="132"/>
                      <a:pt x="0" y="137"/>
                      <a:pt x="0" y="143"/>
                    </a:cubicBezTo>
                    <a:cubicBezTo>
                      <a:pt x="11" y="143"/>
                      <a:pt x="22" y="143"/>
                      <a:pt x="33" y="143"/>
                    </a:cubicBezTo>
                  </a:path>
                </a:pathLst>
              </a:custGeom>
              <a:solidFill>
                <a:srgbClr val="647A84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285" name="Freeform 35"/>
              <p:cNvSpPr>
                <a:spLocks noChangeArrowheads="1"/>
              </p:cNvSpPr>
              <p:nvPr/>
            </p:nvSpPr>
            <p:spPr bwMode="auto">
              <a:xfrm>
                <a:off x="5013325" y="862013"/>
                <a:ext cx="158750" cy="90487"/>
              </a:xfrm>
              <a:custGeom>
                <a:avLst/>
                <a:gdLst>
                  <a:gd name="T0" fmla="*/ 101572 w 447"/>
                  <a:gd name="T1" fmla="*/ 16966 h 256"/>
                  <a:gd name="T2" fmla="*/ 118263 w 447"/>
                  <a:gd name="T3" fmla="*/ 27924 h 256"/>
                  <a:gd name="T4" fmla="*/ 101572 w 447"/>
                  <a:gd name="T5" fmla="*/ 27924 h 256"/>
                  <a:gd name="T6" fmla="*/ 101572 w 447"/>
                  <a:gd name="T7" fmla="*/ 39588 h 256"/>
                  <a:gd name="T8" fmla="*/ 78842 w 447"/>
                  <a:gd name="T9" fmla="*/ 39588 h 256"/>
                  <a:gd name="T10" fmla="*/ 67478 w 447"/>
                  <a:gd name="T11" fmla="*/ 56554 h 256"/>
                  <a:gd name="T12" fmla="*/ 95889 w 447"/>
                  <a:gd name="T13" fmla="*/ 22622 h 256"/>
                  <a:gd name="T14" fmla="*/ 73515 w 447"/>
                  <a:gd name="T15" fmla="*/ 27924 h 256"/>
                  <a:gd name="T16" fmla="*/ 90207 w 447"/>
                  <a:gd name="T17" fmla="*/ 5655 h 256"/>
                  <a:gd name="T18" fmla="*/ 84525 w 447"/>
                  <a:gd name="T19" fmla="*/ 0 h 256"/>
                  <a:gd name="T20" fmla="*/ 56468 w 447"/>
                  <a:gd name="T21" fmla="*/ 0 h 256"/>
                  <a:gd name="T22" fmla="*/ 50786 w 447"/>
                  <a:gd name="T23" fmla="*/ 11664 h 256"/>
                  <a:gd name="T24" fmla="*/ 61795 w 447"/>
                  <a:gd name="T25" fmla="*/ 16966 h 256"/>
                  <a:gd name="T26" fmla="*/ 39066 w 447"/>
                  <a:gd name="T27" fmla="*/ 16966 h 256"/>
                  <a:gd name="T28" fmla="*/ 45103 w 447"/>
                  <a:gd name="T29" fmla="*/ 27924 h 256"/>
                  <a:gd name="T30" fmla="*/ 67478 w 447"/>
                  <a:gd name="T31" fmla="*/ 33933 h 256"/>
                  <a:gd name="T32" fmla="*/ 39066 w 447"/>
                  <a:gd name="T33" fmla="*/ 27924 h 256"/>
                  <a:gd name="T34" fmla="*/ 50786 w 447"/>
                  <a:gd name="T35" fmla="*/ 39588 h 256"/>
                  <a:gd name="T36" fmla="*/ 16692 w 447"/>
                  <a:gd name="T37" fmla="*/ 50545 h 256"/>
                  <a:gd name="T38" fmla="*/ 33739 w 447"/>
                  <a:gd name="T39" fmla="*/ 62210 h 256"/>
                  <a:gd name="T40" fmla="*/ 16692 w 447"/>
                  <a:gd name="T41" fmla="*/ 62210 h 256"/>
                  <a:gd name="T42" fmla="*/ 0 w 447"/>
                  <a:gd name="T43" fmla="*/ 90134 h 256"/>
                  <a:gd name="T44" fmla="*/ 50786 w 447"/>
                  <a:gd name="T45" fmla="*/ 56554 h 256"/>
                  <a:gd name="T46" fmla="*/ 56468 w 447"/>
                  <a:gd name="T47" fmla="*/ 62210 h 256"/>
                  <a:gd name="T48" fmla="*/ 33739 w 447"/>
                  <a:gd name="T49" fmla="*/ 78823 h 256"/>
                  <a:gd name="T50" fmla="*/ 61795 w 447"/>
                  <a:gd name="T51" fmla="*/ 84478 h 256"/>
                  <a:gd name="T52" fmla="*/ 84525 w 447"/>
                  <a:gd name="T53" fmla="*/ 67512 h 256"/>
                  <a:gd name="T54" fmla="*/ 84525 w 447"/>
                  <a:gd name="T55" fmla="*/ 56554 h 256"/>
                  <a:gd name="T56" fmla="*/ 84525 w 447"/>
                  <a:gd name="T57" fmla="*/ 73167 h 256"/>
                  <a:gd name="T58" fmla="*/ 95889 w 447"/>
                  <a:gd name="T59" fmla="*/ 73167 h 256"/>
                  <a:gd name="T60" fmla="*/ 107254 w 447"/>
                  <a:gd name="T61" fmla="*/ 62210 h 256"/>
                  <a:gd name="T62" fmla="*/ 107254 w 447"/>
                  <a:gd name="T63" fmla="*/ 50545 h 256"/>
                  <a:gd name="T64" fmla="*/ 146675 w 447"/>
                  <a:gd name="T65" fmla="*/ 50545 h 256"/>
                  <a:gd name="T66" fmla="*/ 158395 w 447"/>
                  <a:gd name="T67" fmla="*/ 33933 h 256"/>
                  <a:gd name="T68" fmla="*/ 152357 w 447"/>
                  <a:gd name="T69" fmla="*/ 27924 h 256"/>
                  <a:gd name="T70" fmla="*/ 152357 w 447"/>
                  <a:gd name="T71" fmla="*/ 16966 h 256"/>
                  <a:gd name="T72" fmla="*/ 118263 w 447"/>
                  <a:gd name="T73" fmla="*/ 5655 h 256"/>
                  <a:gd name="T74" fmla="*/ 129983 w 447"/>
                  <a:gd name="T75" fmla="*/ 16966 h 256"/>
                  <a:gd name="T76" fmla="*/ 118263 w 447"/>
                  <a:gd name="T77" fmla="*/ 11664 h 256"/>
                  <a:gd name="T78" fmla="*/ 101572 w 447"/>
                  <a:gd name="T79" fmla="*/ 16966 h 25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47" h="256">
                    <a:moveTo>
                      <a:pt x="286" y="48"/>
                    </a:moveTo>
                    <a:cubicBezTo>
                      <a:pt x="302" y="58"/>
                      <a:pt x="318" y="69"/>
                      <a:pt x="333" y="79"/>
                    </a:cubicBezTo>
                    <a:cubicBezTo>
                      <a:pt x="318" y="79"/>
                      <a:pt x="302" y="79"/>
                      <a:pt x="286" y="79"/>
                    </a:cubicBezTo>
                    <a:cubicBezTo>
                      <a:pt x="286" y="90"/>
                      <a:pt x="286" y="101"/>
                      <a:pt x="286" y="112"/>
                    </a:cubicBezTo>
                    <a:cubicBezTo>
                      <a:pt x="264" y="112"/>
                      <a:pt x="243" y="112"/>
                      <a:pt x="222" y="112"/>
                    </a:cubicBezTo>
                    <a:cubicBezTo>
                      <a:pt x="211" y="128"/>
                      <a:pt x="201" y="144"/>
                      <a:pt x="190" y="160"/>
                    </a:cubicBezTo>
                    <a:cubicBezTo>
                      <a:pt x="217" y="128"/>
                      <a:pt x="244" y="96"/>
                      <a:pt x="270" y="64"/>
                    </a:cubicBezTo>
                    <a:cubicBezTo>
                      <a:pt x="249" y="69"/>
                      <a:pt x="228" y="74"/>
                      <a:pt x="207" y="79"/>
                    </a:cubicBezTo>
                    <a:cubicBezTo>
                      <a:pt x="222" y="58"/>
                      <a:pt x="238" y="37"/>
                      <a:pt x="254" y="16"/>
                    </a:cubicBezTo>
                    <a:cubicBezTo>
                      <a:pt x="249" y="10"/>
                      <a:pt x="243" y="5"/>
                      <a:pt x="238" y="0"/>
                    </a:cubicBezTo>
                    <a:cubicBezTo>
                      <a:pt x="212" y="0"/>
                      <a:pt x="185" y="0"/>
                      <a:pt x="159" y="0"/>
                    </a:cubicBezTo>
                    <a:cubicBezTo>
                      <a:pt x="153" y="11"/>
                      <a:pt x="148" y="22"/>
                      <a:pt x="143" y="33"/>
                    </a:cubicBezTo>
                    <a:cubicBezTo>
                      <a:pt x="153" y="38"/>
                      <a:pt x="164" y="43"/>
                      <a:pt x="174" y="48"/>
                    </a:cubicBezTo>
                    <a:cubicBezTo>
                      <a:pt x="153" y="48"/>
                      <a:pt x="132" y="48"/>
                      <a:pt x="110" y="48"/>
                    </a:cubicBezTo>
                    <a:cubicBezTo>
                      <a:pt x="116" y="58"/>
                      <a:pt x="122" y="69"/>
                      <a:pt x="127" y="79"/>
                    </a:cubicBezTo>
                    <a:cubicBezTo>
                      <a:pt x="148" y="85"/>
                      <a:pt x="169" y="90"/>
                      <a:pt x="190" y="96"/>
                    </a:cubicBezTo>
                    <a:cubicBezTo>
                      <a:pt x="164" y="90"/>
                      <a:pt x="137" y="85"/>
                      <a:pt x="110" y="79"/>
                    </a:cubicBezTo>
                    <a:cubicBezTo>
                      <a:pt x="121" y="90"/>
                      <a:pt x="132" y="101"/>
                      <a:pt x="143" y="112"/>
                    </a:cubicBezTo>
                    <a:cubicBezTo>
                      <a:pt x="111" y="122"/>
                      <a:pt x="79" y="133"/>
                      <a:pt x="47" y="143"/>
                    </a:cubicBezTo>
                    <a:cubicBezTo>
                      <a:pt x="63" y="154"/>
                      <a:pt x="79" y="165"/>
                      <a:pt x="95" y="176"/>
                    </a:cubicBezTo>
                    <a:cubicBezTo>
                      <a:pt x="79" y="176"/>
                      <a:pt x="63" y="176"/>
                      <a:pt x="47" y="176"/>
                    </a:cubicBezTo>
                    <a:cubicBezTo>
                      <a:pt x="31" y="202"/>
                      <a:pt x="16" y="228"/>
                      <a:pt x="0" y="255"/>
                    </a:cubicBezTo>
                    <a:cubicBezTo>
                      <a:pt x="47" y="223"/>
                      <a:pt x="95" y="191"/>
                      <a:pt x="143" y="160"/>
                    </a:cubicBezTo>
                    <a:cubicBezTo>
                      <a:pt x="148" y="165"/>
                      <a:pt x="153" y="170"/>
                      <a:pt x="159" y="176"/>
                    </a:cubicBezTo>
                    <a:cubicBezTo>
                      <a:pt x="138" y="192"/>
                      <a:pt x="116" y="207"/>
                      <a:pt x="95" y="223"/>
                    </a:cubicBezTo>
                    <a:cubicBezTo>
                      <a:pt x="121" y="228"/>
                      <a:pt x="148" y="234"/>
                      <a:pt x="174" y="239"/>
                    </a:cubicBezTo>
                    <a:cubicBezTo>
                      <a:pt x="195" y="223"/>
                      <a:pt x="217" y="207"/>
                      <a:pt x="238" y="191"/>
                    </a:cubicBezTo>
                    <a:cubicBezTo>
                      <a:pt x="238" y="181"/>
                      <a:pt x="238" y="170"/>
                      <a:pt x="238" y="160"/>
                    </a:cubicBezTo>
                    <a:cubicBezTo>
                      <a:pt x="238" y="175"/>
                      <a:pt x="238" y="191"/>
                      <a:pt x="238" y="207"/>
                    </a:cubicBezTo>
                    <a:cubicBezTo>
                      <a:pt x="249" y="207"/>
                      <a:pt x="260" y="207"/>
                      <a:pt x="270" y="207"/>
                    </a:cubicBezTo>
                    <a:cubicBezTo>
                      <a:pt x="281" y="197"/>
                      <a:pt x="291" y="186"/>
                      <a:pt x="302" y="176"/>
                    </a:cubicBezTo>
                    <a:cubicBezTo>
                      <a:pt x="302" y="165"/>
                      <a:pt x="302" y="154"/>
                      <a:pt x="302" y="143"/>
                    </a:cubicBezTo>
                    <a:cubicBezTo>
                      <a:pt x="339" y="143"/>
                      <a:pt x="376" y="143"/>
                      <a:pt x="413" y="143"/>
                    </a:cubicBezTo>
                    <a:cubicBezTo>
                      <a:pt x="424" y="127"/>
                      <a:pt x="435" y="112"/>
                      <a:pt x="446" y="96"/>
                    </a:cubicBezTo>
                    <a:cubicBezTo>
                      <a:pt x="440" y="90"/>
                      <a:pt x="434" y="85"/>
                      <a:pt x="429" y="79"/>
                    </a:cubicBezTo>
                    <a:cubicBezTo>
                      <a:pt x="429" y="69"/>
                      <a:pt x="429" y="58"/>
                      <a:pt x="429" y="48"/>
                    </a:cubicBezTo>
                    <a:cubicBezTo>
                      <a:pt x="397" y="37"/>
                      <a:pt x="365" y="26"/>
                      <a:pt x="333" y="16"/>
                    </a:cubicBezTo>
                    <a:cubicBezTo>
                      <a:pt x="344" y="26"/>
                      <a:pt x="355" y="37"/>
                      <a:pt x="366" y="48"/>
                    </a:cubicBezTo>
                    <a:cubicBezTo>
                      <a:pt x="355" y="43"/>
                      <a:pt x="344" y="38"/>
                      <a:pt x="333" y="33"/>
                    </a:cubicBezTo>
                    <a:cubicBezTo>
                      <a:pt x="318" y="38"/>
                      <a:pt x="302" y="43"/>
                      <a:pt x="286" y="48"/>
                    </a:cubicBezTo>
                  </a:path>
                </a:pathLst>
              </a:custGeom>
              <a:solidFill>
                <a:srgbClr val="647A84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286" name="Freeform 36"/>
              <p:cNvSpPr>
                <a:spLocks noChangeArrowheads="1"/>
              </p:cNvSpPr>
              <p:nvPr/>
            </p:nvSpPr>
            <p:spPr bwMode="auto">
              <a:xfrm>
                <a:off x="4325938" y="1555750"/>
                <a:ext cx="55562" cy="22225"/>
              </a:xfrm>
              <a:custGeom>
                <a:avLst/>
                <a:gdLst>
                  <a:gd name="T0" fmla="*/ 55216 w 160"/>
                  <a:gd name="T1" fmla="*/ 11283 h 65"/>
                  <a:gd name="T2" fmla="*/ 55216 w 160"/>
                  <a:gd name="T3" fmla="*/ 0 h 65"/>
                  <a:gd name="T4" fmla="*/ 27434 w 160"/>
                  <a:gd name="T5" fmla="*/ 16754 h 65"/>
                  <a:gd name="T6" fmla="*/ 0 w 160"/>
                  <a:gd name="T7" fmla="*/ 21883 h 65"/>
                  <a:gd name="T8" fmla="*/ 49659 w 160"/>
                  <a:gd name="T9" fmla="*/ 16754 h 65"/>
                  <a:gd name="T10" fmla="*/ 55216 w 160"/>
                  <a:gd name="T11" fmla="*/ 11283 h 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0" h="65">
                    <a:moveTo>
                      <a:pt x="159" y="33"/>
                    </a:moveTo>
                    <a:cubicBezTo>
                      <a:pt x="159" y="22"/>
                      <a:pt x="159" y="11"/>
                      <a:pt x="159" y="0"/>
                    </a:cubicBezTo>
                    <a:cubicBezTo>
                      <a:pt x="132" y="17"/>
                      <a:pt x="106" y="33"/>
                      <a:pt x="79" y="49"/>
                    </a:cubicBezTo>
                    <a:cubicBezTo>
                      <a:pt x="53" y="54"/>
                      <a:pt x="26" y="59"/>
                      <a:pt x="0" y="64"/>
                    </a:cubicBezTo>
                    <a:cubicBezTo>
                      <a:pt x="47" y="59"/>
                      <a:pt x="95" y="54"/>
                      <a:pt x="143" y="49"/>
                    </a:cubicBezTo>
                    <a:cubicBezTo>
                      <a:pt x="148" y="44"/>
                      <a:pt x="154" y="38"/>
                      <a:pt x="159" y="33"/>
                    </a:cubicBezTo>
                  </a:path>
                </a:pathLst>
              </a:custGeom>
              <a:solidFill>
                <a:srgbClr val="647A84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287" name="Freeform 37"/>
              <p:cNvSpPr>
                <a:spLocks noChangeArrowheads="1"/>
              </p:cNvSpPr>
              <p:nvPr/>
            </p:nvSpPr>
            <p:spPr bwMode="auto">
              <a:xfrm>
                <a:off x="3959225" y="581025"/>
                <a:ext cx="2624138" cy="1798638"/>
              </a:xfrm>
              <a:custGeom>
                <a:avLst/>
                <a:gdLst>
                  <a:gd name="T0" fmla="*/ 2469057 w 7293"/>
                  <a:gd name="T1" fmla="*/ 160406 h 5001"/>
                  <a:gd name="T2" fmla="*/ 2486328 w 7293"/>
                  <a:gd name="T3" fmla="*/ 63299 h 5001"/>
                  <a:gd name="T4" fmla="*/ 2337365 w 7293"/>
                  <a:gd name="T5" fmla="*/ 80203 h 5001"/>
                  <a:gd name="T6" fmla="*/ 2325851 w 7293"/>
                  <a:gd name="T7" fmla="*/ 5754 h 5001"/>
                  <a:gd name="T8" fmla="*/ 2245612 w 7293"/>
                  <a:gd name="T9" fmla="*/ 68694 h 5001"/>
                  <a:gd name="T10" fmla="*/ 2022526 w 7293"/>
                  <a:gd name="T11" fmla="*/ 120125 h 5001"/>
                  <a:gd name="T12" fmla="*/ 2016409 w 7293"/>
                  <a:gd name="T13" fmla="*/ 22658 h 5001"/>
                  <a:gd name="T14" fmla="*/ 1884716 w 7293"/>
                  <a:gd name="T15" fmla="*/ 102861 h 5001"/>
                  <a:gd name="T16" fmla="*/ 1764538 w 7293"/>
                  <a:gd name="T17" fmla="*/ 120125 h 5001"/>
                  <a:gd name="T18" fmla="*/ 1741509 w 7293"/>
                  <a:gd name="T19" fmla="*/ 137388 h 5001"/>
                  <a:gd name="T20" fmla="*/ 1615574 w 7293"/>
                  <a:gd name="T21" fmla="*/ 166161 h 5001"/>
                  <a:gd name="T22" fmla="*/ 1518064 w 7293"/>
                  <a:gd name="T23" fmla="*/ 194574 h 5001"/>
                  <a:gd name="T24" fmla="*/ 1392128 w 7293"/>
                  <a:gd name="T25" fmla="*/ 217592 h 5001"/>
                  <a:gd name="T26" fmla="*/ 1328800 w 7293"/>
                  <a:gd name="T27" fmla="*/ 303549 h 5001"/>
                  <a:gd name="T28" fmla="*/ 1283464 w 7293"/>
                  <a:gd name="T29" fmla="*/ 366489 h 5001"/>
                  <a:gd name="T30" fmla="*/ 1185953 w 7293"/>
                  <a:gd name="T31" fmla="*/ 395261 h 5001"/>
                  <a:gd name="T32" fmla="*/ 1145654 w 7293"/>
                  <a:gd name="T33" fmla="*/ 383752 h 5001"/>
                  <a:gd name="T34" fmla="*/ 1065415 w 7293"/>
                  <a:gd name="T35" fmla="*/ 440938 h 5001"/>
                  <a:gd name="T36" fmla="*/ 1116869 w 7293"/>
                  <a:gd name="T37" fmla="*/ 486614 h 5001"/>
                  <a:gd name="T38" fmla="*/ 1065415 w 7293"/>
                  <a:gd name="T39" fmla="*/ 503877 h 5001"/>
                  <a:gd name="T40" fmla="*/ 967905 w 7293"/>
                  <a:gd name="T41" fmla="*/ 538045 h 5001"/>
                  <a:gd name="T42" fmla="*/ 904937 w 7293"/>
                  <a:gd name="T43" fmla="*/ 595589 h 5001"/>
                  <a:gd name="T44" fmla="*/ 922208 w 7293"/>
                  <a:gd name="T45" fmla="*/ 641266 h 5001"/>
                  <a:gd name="T46" fmla="*/ 813184 w 7293"/>
                  <a:gd name="T47" fmla="*/ 709960 h 5001"/>
                  <a:gd name="T48" fmla="*/ 773245 w 7293"/>
                  <a:gd name="T49" fmla="*/ 773259 h 5001"/>
                  <a:gd name="T50" fmla="*/ 773245 w 7293"/>
                  <a:gd name="T51" fmla="*/ 795918 h 5001"/>
                  <a:gd name="T52" fmla="*/ 721791 w 7293"/>
                  <a:gd name="T53" fmla="*/ 835839 h 5001"/>
                  <a:gd name="T54" fmla="*/ 635435 w 7293"/>
                  <a:gd name="T55" fmla="*/ 899139 h 5001"/>
                  <a:gd name="T56" fmla="*/ 527130 w 7293"/>
                  <a:gd name="T57" fmla="*/ 967833 h 5001"/>
                  <a:gd name="T58" fmla="*/ 653066 w 7293"/>
                  <a:gd name="T59" fmla="*/ 990851 h 5001"/>
                  <a:gd name="T60" fmla="*/ 464163 w 7293"/>
                  <a:gd name="T61" fmla="*/ 1031132 h 5001"/>
                  <a:gd name="T62" fmla="*/ 412709 w 7293"/>
                  <a:gd name="T63" fmla="*/ 1110976 h 5001"/>
                  <a:gd name="T64" fmla="*/ 251871 w 7293"/>
                  <a:gd name="T65" fmla="*/ 1110976 h 5001"/>
                  <a:gd name="T66" fmla="*/ 217689 w 7293"/>
                  <a:gd name="T67" fmla="*/ 1139748 h 5001"/>
                  <a:gd name="T68" fmla="*/ 223086 w 7293"/>
                  <a:gd name="T69" fmla="*/ 1214197 h 5001"/>
                  <a:gd name="T70" fmla="*/ 131693 w 7293"/>
                  <a:gd name="T71" fmla="*/ 1214197 h 5001"/>
                  <a:gd name="T72" fmla="*/ 28785 w 7293"/>
                  <a:gd name="T73" fmla="*/ 1242610 h 5001"/>
                  <a:gd name="T74" fmla="*/ 45697 w 7293"/>
                  <a:gd name="T75" fmla="*/ 1248364 h 5001"/>
                  <a:gd name="T76" fmla="*/ 5757 w 7293"/>
                  <a:gd name="T77" fmla="*/ 1311663 h 5001"/>
                  <a:gd name="T78" fmla="*/ 39940 w 7293"/>
                  <a:gd name="T79" fmla="*/ 1351585 h 5001"/>
                  <a:gd name="T80" fmla="*/ 257628 w 7293"/>
                  <a:gd name="T81" fmla="*/ 1311663 h 5001"/>
                  <a:gd name="T82" fmla="*/ 143207 w 7293"/>
                  <a:gd name="T83" fmla="*/ 1363094 h 5001"/>
                  <a:gd name="T84" fmla="*/ 45697 w 7293"/>
                  <a:gd name="T85" fmla="*/ 1385753 h 5001"/>
                  <a:gd name="T86" fmla="*/ 34183 w 7293"/>
                  <a:gd name="T87" fmla="*/ 1437543 h 5001"/>
                  <a:gd name="T88" fmla="*/ 80239 w 7293"/>
                  <a:gd name="T89" fmla="*/ 1511632 h 5001"/>
                  <a:gd name="T90" fmla="*/ 114421 w 7293"/>
                  <a:gd name="T91" fmla="*/ 1500483 h 5001"/>
                  <a:gd name="T92" fmla="*/ 39940 w 7293"/>
                  <a:gd name="T93" fmla="*/ 1557668 h 5001"/>
                  <a:gd name="T94" fmla="*/ 74122 w 7293"/>
                  <a:gd name="T95" fmla="*/ 1586081 h 5001"/>
                  <a:gd name="T96" fmla="*/ 125576 w 7293"/>
                  <a:gd name="T97" fmla="*/ 1614853 h 5001"/>
                  <a:gd name="T98" fmla="*/ 57211 w 7293"/>
                  <a:gd name="T99" fmla="*/ 1660529 h 5001"/>
                  <a:gd name="T100" fmla="*/ 234960 w 7293"/>
                  <a:gd name="T101" fmla="*/ 1792163 h 5001"/>
                  <a:gd name="T102" fmla="*/ 452289 w 7293"/>
                  <a:gd name="T103" fmla="*/ 1700811 h 5001"/>
                  <a:gd name="T104" fmla="*/ 578584 w 7293"/>
                  <a:gd name="T105" fmla="*/ 1632117 h 5001"/>
                  <a:gd name="T106" fmla="*/ 635435 w 7293"/>
                  <a:gd name="T107" fmla="*/ 1609099 h 5001"/>
                  <a:gd name="T108" fmla="*/ 750216 w 7293"/>
                  <a:gd name="T109" fmla="*/ 1529255 h 5001"/>
                  <a:gd name="T110" fmla="*/ 853484 w 7293"/>
                  <a:gd name="T111" fmla="*/ 944815 h 5001"/>
                  <a:gd name="T112" fmla="*/ 1283464 w 7293"/>
                  <a:gd name="T113" fmla="*/ 389507 h 5001"/>
                  <a:gd name="T114" fmla="*/ 1661270 w 7293"/>
                  <a:gd name="T115" fmla="*/ 240610 h 5001"/>
                  <a:gd name="T116" fmla="*/ 2131190 w 7293"/>
                  <a:gd name="T117" fmla="*/ 183065 h 5001"/>
                  <a:gd name="T118" fmla="*/ 2463660 w 7293"/>
                  <a:gd name="T119" fmla="*/ 217592 h 5001"/>
                  <a:gd name="T120" fmla="*/ 2623778 w 7293"/>
                  <a:gd name="T121" fmla="*/ 183065 h 500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7293" h="5001">
                    <a:moveTo>
                      <a:pt x="7292" y="509"/>
                    </a:moveTo>
                    <a:cubicBezTo>
                      <a:pt x="7282" y="499"/>
                      <a:pt x="7271" y="488"/>
                      <a:pt x="7261" y="477"/>
                    </a:cubicBezTo>
                    <a:cubicBezTo>
                      <a:pt x="7223" y="472"/>
                      <a:pt x="7186" y="467"/>
                      <a:pt x="7149" y="462"/>
                    </a:cubicBezTo>
                    <a:cubicBezTo>
                      <a:pt x="7154" y="478"/>
                      <a:pt x="7160" y="494"/>
                      <a:pt x="7165" y="509"/>
                    </a:cubicBezTo>
                    <a:cubicBezTo>
                      <a:pt x="7160" y="515"/>
                      <a:pt x="7154" y="520"/>
                      <a:pt x="7149" y="526"/>
                    </a:cubicBezTo>
                    <a:cubicBezTo>
                      <a:pt x="7154" y="520"/>
                      <a:pt x="7160" y="515"/>
                      <a:pt x="7165" y="509"/>
                    </a:cubicBezTo>
                    <a:cubicBezTo>
                      <a:pt x="7160" y="494"/>
                      <a:pt x="7154" y="478"/>
                      <a:pt x="7149" y="462"/>
                    </a:cubicBezTo>
                    <a:cubicBezTo>
                      <a:pt x="7128" y="456"/>
                      <a:pt x="7106" y="451"/>
                      <a:pt x="7085" y="446"/>
                    </a:cubicBezTo>
                    <a:cubicBezTo>
                      <a:pt x="7085" y="456"/>
                      <a:pt x="7085" y="467"/>
                      <a:pt x="7085" y="477"/>
                    </a:cubicBezTo>
                    <a:cubicBezTo>
                      <a:pt x="7080" y="483"/>
                      <a:pt x="7075" y="488"/>
                      <a:pt x="7070" y="494"/>
                    </a:cubicBezTo>
                    <a:cubicBezTo>
                      <a:pt x="7070" y="499"/>
                      <a:pt x="7070" y="504"/>
                      <a:pt x="7070" y="509"/>
                    </a:cubicBezTo>
                    <a:cubicBezTo>
                      <a:pt x="7064" y="504"/>
                      <a:pt x="7058" y="499"/>
                      <a:pt x="7053" y="494"/>
                    </a:cubicBezTo>
                    <a:cubicBezTo>
                      <a:pt x="7048" y="499"/>
                      <a:pt x="7043" y="504"/>
                      <a:pt x="7037" y="509"/>
                    </a:cubicBezTo>
                    <a:cubicBezTo>
                      <a:pt x="7043" y="499"/>
                      <a:pt x="7048" y="488"/>
                      <a:pt x="7053" y="477"/>
                    </a:cubicBezTo>
                    <a:cubicBezTo>
                      <a:pt x="7048" y="477"/>
                      <a:pt x="7043" y="477"/>
                      <a:pt x="7037" y="477"/>
                    </a:cubicBezTo>
                    <a:cubicBezTo>
                      <a:pt x="6995" y="493"/>
                      <a:pt x="6952" y="509"/>
                      <a:pt x="6910" y="526"/>
                    </a:cubicBezTo>
                    <a:cubicBezTo>
                      <a:pt x="6905" y="520"/>
                      <a:pt x="6900" y="515"/>
                      <a:pt x="6894" y="509"/>
                    </a:cubicBezTo>
                    <a:cubicBezTo>
                      <a:pt x="6921" y="494"/>
                      <a:pt x="6947" y="478"/>
                      <a:pt x="6974" y="462"/>
                    </a:cubicBezTo>
                    <a:cubicBezTo>
                      <a:pt x="6974" y="456"/>
                      <a:pt x="6974" y="451"/>
                      <a:pt x="6974" y="446"/>
                    </a:cubicBezTo>
                    <a:cubicBezTo>
                      <a:pt x="6947" y="441"/>
                      <a:pt x="6921" y="435"/>
                      <a:pt x="6894" y="430"/>
                    </a:cubicBezTo>
                    <a:cubicBezTo>
                      <a:pt x="6884" y="435"/>
                      <a:pt x="6873" y="441"/>
                      <a:pt x="6862" y="446"/>
                    </a:cubicBezTo>
                    <a:cubicBezTo>
                      <a:pt x="6883" y="435"/>
                      <a:pt x="6905" y="425"/>
                      <a:pt x="6926" y="414"/>
                    </a:cubicBezTo>
                    <a:cubicBezTo>
                      <a:pt x="6841" y="398"/>
                      <a:pt x="6756" y="382"/>
                      <a:pt x="6671" y="366"/>
                    </a:cubicBezTo>
                    <a:cubicBezTo>
                      <a:pt x="6682" y="366"/>
                      <a:pt x="6692" y="366"/>
                      <a:pt x="6703" y="366"/>
                    </a:cubicBezTo>
                    <a:cubicBezTo>
                      <a:pt x="6682" y="361"/>
                      <a:pt x="6661" y="356"/>
                      <a:pt x="6640" y="350"/>
                    </a:cubicBezTo>
                    <a:cubicBezTo>
                      <a:pt x="6650" y="345"/>
                      <a:pt x="6661" y="339"/>
                      <a:pt x="6671" y="334"/>
                    </a:cubicBezTo>
                    <a:cubicBezTo>
                      <a:pt x="6655" y="334"/>
                      <a:pt x="6640" y="334"/>
                      <a:pt x="6624" y="334"/>
                    </a:cubicBezTo>
                    <a:cubicBezTo>
                      <a:pt x="6640" y="334"/>
                      <a:pt x="6655" y="334"/>
                      <a:pt x="6671" y="334"/>
                    </a:cubicBezTo>
                    <a:cubicBezTo>
                      <a:pt x="6804" y="345"/>
                      <a:pt x="6937" y="356"/>
                      <a:pt x="7070" y="366"/>
                    </a:cubicBezTo>
                    <a:cubicBezTo>
                      <a:pt x="7064" y="366"/>
                      <a:pt x="7058" y="366"/>
                      <a:pt x="7053" y="366"/>
                    </a:cubicBezTo>
                    <a:cubicBezTo>
                      <a:pt x="7090" y="351"/>
                      <a:pt x="7128" y="335"/>
                      <a:pt x="7165" y="319"/>
                    </a:cubicBezTo>
                    <a:cubicBezTo>
                      <a:pt x="7207" y="308"/>
                      <a:pt x="7250" y="297"/>
                      <a:pt x="7292" y="286"/>
                    </a:cubicBezTo>
                    <a:cubicBezTo>
                      <a:pt x="7282" y="270"/>
                      <a:pt x="7271" y="255"/>
                      <a:pt x="7261" y="239"/>
                    </a:cubicBezTo>
                    <a:cubicBezTo>
                      <a:pt x="7239" y="239"/>
                      <a:pt x="7218" y="239"/>
                      <a:pt x="7197" y="239"/>
                    </a:cubicBezTo>
                    <a:cubicBezTo>
                      <a:pt x="7175" y="228"/>
                      <a:pt x="7154" y="218"/>
                      <a:pt x="7133" y="207"/>
                    </a:cubicBezTo>
                    <a:cubicBezTo>
                      <a:pt x="7091" y="207"/>
                      <a:pt x="7048" y="207"/>
                      <a:pt x="7006" y="207"/>
                    </a:cubicBezTo>
                    <a:cubicBezTo>
                      <a:pt x="7027" y="202"/>
                      <a:pt x="7049" y="196"/>
                      <a:pt x="7070" y="191"/>
                    </a:cubicBezTo>
                    <a:cubicBezTo>
                      <a:pt x="7049" y="180"/>
                      <a:pt x="7027" y="169"/>
                      <a:pt x="7006" y="159"/>
                    </a:cubicBezTo>
                    <a:cubicBezTo>
                      <a:pt x="7016" y="159"/>
                      <a:pt x="7027" y="159"/>
                      <a:pt x="7037" y="159"/>
                    </a:cubicBezTo>
                    <a:cubicBezTo>
                      <a:pt x="7027" y="154"/>
                      <a:pt x="7016" y="148"/>
                      <a:pt x="7006" y="143"/>
                    </a:cubicBezTo>
                    <a:cubicBezTo>
                      <a:pt x="6974" y="154"/>
                      <a:pt x="6942" y="165"/>
                      <a:pt x="6910" y="176"/>
                    </a:cubicBezTo>
                    <a:cubicBezTo>
                      <a:pt x="6915" y="170"/>
                      <a:pt x="6921" y="164"/>
                      <a:pt x="6926" y="159"/>
                    </a:cubicBezTo>
                    <a:cubicBezTo>
                      <a:pt x="6921" y="154"/>
                      <a:pt x="6915" y="148"/>
                      <a:pt x="6910" y="143"/>
                    </a:cubicBezTo>
                    <a:cubicBezTo>
                      <a:pt x="6867" y="148"/>
                      <a:pt x="6825" y="154"/>
                      <a:pt x="6783" y="159"/>
                    </a:cubicBezTo>
                    <a:cubicBezTo>
                      <a:pt x="6793" y="154"/>
                      <a:pt x="6804" y="148"/>
                      <a:pt x="6814" y="143"/>
                    </a:cubicBezTo>
                    <a:cubicBezTo>
                      <a:pt x="6809" y="143"/>
                      <a:pt x="6804" y="143"/>
                      <a:pt x="6798" y="143"/>
                    </a:cubicBezTo>
                    <a:cubicBezTo>
                      <a:pt x="6804" y="143"/>
                      <a:pt x="6809" y="143"/>
                      <a:pt x="6814" y="143"/>
                    </a:cubicBezTo>
                    <a:cubicBezTo>
                      <a:pt x="6804" y="138"/>
                      <a:pt x="6793" y="133"/>
                      <a:pt x="6783" y="127"/>
                    </a:cubicBezTo>
                    <a:cubicBezTo>
                      <a:pt x="6793" y="122"/>
                      <a:pt x="6804" y="117"/>
                      <a:pt x="6814" y="112"/>
                    </a:cubicBezTo>
                    <a:cubicBezTo>
                      <a:pt x="6767" y="101"/>
                      <a:pt x="6719" y="90"/>
                      <a:pt x="6671" y="79"/>
                    </a:cubicBezTo>
                    <a:cubicBezTo>
                      <a:pt x="6640" y="95"/>
                      <a:pt x="6608" y="111"/>
                      <a:pt x="6576" y="127"/>
                    </a:cubicBezTo>
                    <a:cubicBezTo>
                      <a:pt x="6586" y="138"/>
                      <a:pt x="6597" y="148"/>
                      <a:pt x="6607" y="159"/>
                    </a:cubicBezTo>
                    <a:cubicBezTo>
                      <a:pt x="6597" y="159"/>
                      <a:pt x="6586" y="159"/>
                      <a:pt x="6576" y="159"/>
                    </a:cubicBezTo>
                    <a:cubicBezTo>
                      <a:pt x="6571" y="175"/>
                      <a:pt x="6565" y="191"/>
                      <a:pt x="6560" y="207"/>
                    </a:cubicBezTo>
                    <a:cubicBezTo>
                      <a:pt x="6570" y="212"/>
                      <a:pt x="6581" y="217"/>
                      <a:pt x="6591" y="223"/>
                    </a:cubicBezTo>
                    <a:cubicBezTo>
                      <a:pt x="6591" y="228"/>
                      <a:pt x="6591" y="233"/>
                      <a:pt x="6591" y="239"/>
                    </a:cubicBezTo>
                    <a:cubicBezTo>
                      <a:pt x="6575" y="233"/>
                      <a:pt x="6559" y="228"/>
                      <a:pt x="6544" y="223"/>
                    </a:cubicBezTo>
                    <a:cubicBezTo>
                      <a:pt x="6528" y="244"/>
                      <a:pt x="6512" y="265"/>
                      <a:pt x="6496" y="286"/>
                    </a:cubicBezTo>
                    <a:cubicBezTo>
                      <a:pt x="6501" y="276"/>
                      <a:pt x="6507" y="265"/>
                      <a:pt x="6512" y="255"/>
                    </a:cubicBezTo>
                    <a:cubicBezTo>
                      <a:pt x="6523" y="239"/>
                      <a:pt x="6533" y="223"/>
                      <a:pt x="6544" y="207"/>
                    </a:cubicBezTo>
                    <a:cubicBezTo>
                      <a:pt x="6517" y="218"/>
                      <a:pt x="6491" y="228"/>
                      <a:pt x="6464" y="239"/>
                    </a:cubicBezTo>
                    <a:cubicBezTo>
                      <a:pt x="6475" y="233"/>
                      <a:pt x="6485" y="228"/>
                      <a:pt x="6496" y="223"/>
                    </a:cubicBezTo>
                    <a:cubicBezTo>
                      <a:pt x="6475" y="223"/>
                      <a:pt x="6454" y="223"/>
                      <a:pt x="6433" y="223"/>
                    </a:cubicBezTo>
                    <a:cubicBezTo>
                      <a:pt x="6427" y="228"/>
                      <a:pt x="6422" y="233"/>
                      <a:pt x="6417" y="239"/>
                    </a:cubicBezTo>
                    <a:cubicBezTo>
                      <a:pt x="6411" y="233"/>
                      <a:pt x="6406" y="228"/>
                      <a:pt x="6401" y="223"/>
                    </a:cubicBezTo>
                    <a:cubicBezTo>
                      <a:pt x="6432" y="207"/>
                      <a:pt x="6464" y="191"/>
                      <a:pt x="6496" y="176"/>
                    </a:cubicBezTo>
                    <a:cubicBezTo>
                      <a:pt x="6501" y="165"/>
                      <a:pt x="6507" y="154"/>
                      <a:pt x="6512" y="143"/>
                    </a:cubicBezTo>
                    <a:cubicBezTo>
                      <a:pt x="6454" y="154"/>
                      <a:pt x="6395" y="165"/>
                      <a:pt x="6337" y="176"/>
                    </a:cubicBezTo>
                    <a:cubicBezTo>
                      <a:pt x="6379" y="165"/>
                      <a:pt x="6422" y="154"/>
                      <a:pt x="6464" y="143"/>
                    </a:cubicBezTo>
                    <a:cubicBezTo>
                      <a:pt x="6433" y="138"/>
                      <a:pt x="6401" y="133"/>
                      <a:pt x="6369" y="127"/>
                    </a:cubicBezTo>
                    <a:cubicBezTo>
                      <a:pt x="6364" y="122"/>
                      <a:pt x="6358" y="117"/>
                      <a:pt x="6353" y="112"/>
                    </a:cubicBezTo>
                    <a:cubicBezTo>
                      <a:pt x="6401" y="112"/>
                      <a:pt x="6448" y="112"/>
                      <a:pt x="6496" y="112"/>
                    </a:cubicBezTo>
                    <a:cubicBezTo>
                      <a:pt x="6501" y="112"/>
                      <a:pt x="6507" y="112"/>
                      <a:pt x="6512" y="112"/>
                    </a:cubicBezTo>
                    <a:cubicBezTo>
                      <a:pt x="6507" y="106"/>
                      <a:pt x="6501" y="101"/>
                      <a:pt x="6496" y="96"/>
                    </a:cubicBezTo>
                    <a:cubicBezTo>
                      <a:pt x="6512" y="96"/>
                      <a:pt x="6528" y="96"/>
                      <a:pt x="6544" y="96"/>
                    </a:cubicBezTo>
                    <a:cubicBezTo>
                      <a:pt x="6538" y="90"/>
                      <a:pt x="6533" y="85"/>
                      <a:pt x="6528" y="79"/>
                    </a:cubicBezTo>
                    <a:cubicBezTo>
                      <a:pt x="6533" y="79"/>
                      <a:pt x="6538" y="79"/>
                      <a:pt x="6544" y="79"/>
                    </a:cubicBezTo>
                    <a:cubicBezTo>
                      <a:pt x="6549" y="69"/>
                      <a:pt x="6554" y="58"/>
                      <a:pt x="6560" y="48"/>
                    </a:cubicBezTo>
                    <a:cubicBezTo>
                      <a:pt x="6538" y="43"/>
                      <a:pt x="6517" y="37"/>
                      <a:pt x="6496" y="32"/>
                    </a:cubicBezTo>
                    <a:cubicBezTo>
                      <a:pt x="6485" y="37"/>
                      <a:pt x="6475" y="43"/>
                      <a:pt x="6464" y="48"/>
                    </a:cubicBezTo>
                    <a:cubicBezTo>
                      <a:pt x="6469" y="37"/>
                      <a:pt x="6475" y="26"/>
                      <a:pt x="6480" y="16"/>
                    </a:cubicBezTo>
                    <a:cubicBezTo>
                      <a:pt x="6475" y="16"/>
                      <a:pt x="6469" y="16"/>
                      <a:pt x="6464" y="16"/>
                    </a:cubicBezTo>
                    <a:cubicBezTo>
                      <a:pt x="6427" y="16"/>
                      <a:pt x="6390" y="16"/>
                      <a:pt x="6353" y="16"/>
                    </a:cubicBezTo>
                    <a:cubicBezTo>
                      <a:pt x="6342" y="10"/>
                      <a:pt x="6332" y="5"/>
                      <a:pt x="6321" y="0"/>
                    </a:cubicBezTo>
                    <a:cubicBezTo>
                      <a:pt x="6305" y="5"/>
                      <a:pt x="6289" y="10"/>
                      <a:pt x="6273" y="16"/>
                    </a:cubicBezTo>
                    <a:cubicBezTo>
                      <a:pt x="6278" y="26"/>
                      <a:pt x="6284" y="37"/>
                      <a:pt x="6289" y="48"/>
                    </a:cubicBezTo>
                    <a:cubicBezTo>
                      <a:pt x="6268" y="43"/>
                      <a:pt x="6246" y="37"/>
                      <a:pt x="6225" y="32"/>
                    </a:cubicBezTo>
                    <a:cubicBezTo>
                      <a:pt x="6220" y="32"/>
                      <a:pt x="6215" y="32"/>
                      <a:pt x="6210" y="32"/>
                    </a:cubicBezTo>
                    <a:cubicBezTo>
                      <a:pt x="6220" y="42"/>
                      <a:pt x="6231" y="53"/>
                      <a:pt x="6241" y="63"/>
                    </a:cubicBezTo>
                    <a:cubicBezTo>
                      <a:pt x="6220" y="58"/>
                      <a:pt x="6199" y="53"/>
                      <a:pt x="6177" y="48"/>
                    </a:cubicBezTo>
                    <a:cubicBezTo>
                      <a:pt x="6177" y="53"/>
                      <a:pt x="6177" y="58"/>
                      <a:pt x="6177" y="63"/>
                    </a:cubicBezTo>
                    <a:cubicBezTo>
                      <a:pt x="6204" y="69"/>
                      <a:pt x="6231" y="74"/>
                      <a:pt x="6257" y="79"/>
                    </a:cubicBezTo>
                    <a:cubicBezTo>
                      <a:pt x="6268" y="85"/>
                      <a:pt x="6278" y="90"/>
                      <a:pt x="6289" y="96"/>
                    </a:cubicBezTo>
                    <a:cubicBezTo>
                      <a:pt x="6284" y="96"/>
                      <a:pt x="6278" y="96"/>
                      <a:pt x="6273" y="96"/>
                    </a:cubicBezTo>
                    <a:cubicBezTo>
                      <a:pt x="6294" y="101"/>
                      <a:pt x="6315" y="106"/>
                      <a:pt x="6337" y="112"/>
                    </a:cubicBezTo>
                    <a:cubicBezTo>
                      <a:pt x="6299" y="106"/>
                      <a:pt x="6262" y="101"/>
                      <a:pt x="6225" y="96"/>
                    </a:cubicBezTo>
                    <a:cubicBezTo>
                      <a:pt x="6230" y="106"/>
                      <a:pt x="6236" y="117"/>
                      <a:pt x="6241" y="127"/>
                    </a:cubicBezTo>
                    <a:cubicBezTo>
                      <a:pt x="6225" y="127"/>
                      <a:pt x="6209" y="127"/>
                      <a:pt x="6194" y="127"/>
                    </a:cubicBezTo>
                    <a:cubicBezTo>
                      <a:pt x="6188" y="133"/>
                      <a:pt x="6183" y="138"/>
                      <a:pt x="6177" y="143"/>
                    </a:cubicBezTo>
                    <a:cubicBezTo>
                      <a:pt x="6188" y="148"/>
                      <a:pt x="6199" y="154"/>
                      <a:pt x="6210" y="159"/>
                    </a:cubicBezTo>
                    <a:cubicBezTo>
                      <a:pt x="6204" y="159"/>
                      <a:pt x="6199" y="159"/>
                      <a:pt x="6194" y="159"/>
                    </a:cubicBezTo>
                    <a:cubicBezTo>
                      <a:pt x="6209" y="169"/>
                      <a:pt x="6225" y="180"/>
                      <a:pt x="6241" y="191"/>
                    </a:cubicBezTo>
                    <a:cubicBezTo>
                      <a:pt x="6215" y="191"/>
                      <a:pt x="6188" y="191"/>
                      <a:pt x="6161" y="191"/>
                    </a:cubicBezTo>
                    <a:cubicBezTo>
                      <a:pt x="6172" y="202"/>
                      <a:pt x="6183" y="212"/>
                      <a:pt x="6194" y="223"/>
                    </a:cubicBezTo>
                    <a:cubicBezTo>
                      <a:pt x="6167" y="223"/>
                      <a:pt x="6141" y="223"/>
                      <a:pt x="6114" y="223"/>
                    </a:cubicBezTo>
                    <a:cubicBezTo>
                      <a:pt x="6109" y="228"/>
                      <a:pt x="6104" y="233"/>
                      <a:pt x="6098" y="239"/>
                    </a:cubicBezTo>
                    <a:cubicBezTo>
                      <a:pt x="6077" y="249"/>
                      <a:pt x="6056" y="260"/>
                      <a:pt x="6034" y="270"/>
                    </a:cubicBezTo>
                    <a:cubicBezTo>
                      <a:pt x="6045" y="233"/>
                      <a:pt x="6055" y="196"/>
                      <a:pt x="6066" y="159"/>
                    </a:cubicBezTo>
                    <a:cubicBezTo>
                      <a:pt x="6039" y="159"/>
                      <a:pt x="6013" y="159"/>
                      <a:pt x="5987" y="159"/>
                    </a:cubicBezTo>
                    <a:cubicBezTo>
                      <a:pt x="6013" y="148"/>
                      <a:pt x="6039" y="138"/>
                      <a:pt x="6066" y="127"/>
                    </a:cubicBezTo>
                    <a:cubicBezTo>
                      <a:pt x="6071" y="117"/>
                      <a:pt x="6077" y="106"/>
                      <a:pt x="6082" y="96"/>
                    </a:cubicBezTo>
                    <a:cubicBezTo>
                      <a:pt x="6072" y="96"/>
                      <a:pt x="6061" y="96"/>
                      <a:pt x="6051" y="96"/>
                    </a:cubicBezTo>
                    <a:cubicBezTo>
                      <a:pt x="6056" y="85"/>
                      <a:pt x="6061" y="74"/>
                      <a:pt x="6066" y="63"/>
                    </a:cubicBezTo>
                    <a:cubicBezTo>
                      <a:pt x="6055" y="63"/>
                      <a:pt x="6045" y="63"/>
                      <a:pt x="6034" y="63"/>
                    </a:cubicBezTo>
                    <a:cubicBezTo>
                      <a:pt x="5992" y="90"/>
                      <a:pt x="5949" y="117"/>
                      <a:pt x="5907" y="143"/>
                    </a:cubicBezTo>
                    <a:cubicBezTo>
                      <a:pt x="5896" y="154"/>
                      <a:pt x="5886" y="165"/>
                      <a:pt x="5875" y="176"/>
                    </a:cubicBezTo>
                    <a:cubicBezTo>
                      <a:pt x="5833" y="207"/>
                      <a:pt x="5790" y="239"/>
                      <a:pt x="5747" y="270"/>
                    </a:cubicBezTo>
                    <a:cubicBezTo>
                      <a:pt x="5753" y="276"/>
                      <a:pt x="5758" y="281"/>
                      <a:pt x="5764" y="286"/>
                    </a:cubicBezTo>
                    <a:cubicBezTo>
                      <a:pt x="5737" y="313"/>
                      <a:pt x="5711" y="340"/>
                      <a:pt x="5684" y="366"/>
                    </a:cubicBezTo>
                    <a:cubicBezTo>
                      <a:pt x="5679" y="356"/>
                      <a:pt x="5674" y="345"/>
                      <a:pt x="5668" y="334"/>
                    </a:cubicBezTo>
                    <a:cubicBezTo>
                      <a:pt x="5657" y="339"/>
                      <a:pt x="5647" y="345"/>
                      <a:pt x="5636" y="350"/>
                    </a:cubicBezTo>
                    <a:cubicBezTo>
                      <a:pt x="5641" y="356"/>
                      <a:pt x="5647" y="361"/>
                      <a:pt x="5652" y="366"/>
                    </a:cubicBezTo>
                    <a:cubicBezTo>
                      <a:pt x="5642" y="356"/>
                      <a:pt x="5631" y="345"/>
                      <a:pt x="5621" y="334"/>
                    </a:cubicBezTo>
                    <a:cubicBezTo>
                      <a:pt x="5642" y="318"/>
                      <a:pt x="5663" y="302"/>
                      <a:pt x="5684" y="286"/>
                    </a:cubicBezTo>
                    <a:cubicBezTo>
                      <a:pt x="5674" y="281"/>
                      <a:pt x="5663" y="276"/>
                      <a:pt x="5652" y="270"/>
                    </a:cubicBezTo>
                    <a:cubicBezTo>
                      <a:pt x="5668" y="265"/>
                      <a:pt x="5684" y="260"/>
                      <a:pt x="5700" y="255"/>
                    </a:cubicBezTo>
                    <a:cubicBezTo>
                      <a:pt x="5700" y="244"/>
                      <a:pt x="5700" y="233"/>
                      <a:pt x="5700" y="223"/>
                    </a:cubicBezTo>
                    <a:cubicBezTo>
                      <a:pt x="5684" y="223"/>
                      <a:pt x="5668" y="223"/>
                      <a:pt x="5652" y="223"/>
                    </a:cubicBezTo>
                    <a:cubicBezTo>
                      <a:pt x="5663" y="217"/>
                      <a:pt x="5674" y="212"/>
                      <a:pt x="5684" y="207"/>
                    </a:cubicBezTo>
                    <a:cubicBezTo>
                      <a:pt x="5668" y="207"/>
                      <a:pt x="5652" y="207"/>
                      <a:pt x="5636" y="207"/>
                    </a:cubicBezTo>
                    <a:cubicBezTo>
                      <a:pt x="5689" y="186"/>
                      <a:pt x="5743" y="165"/>
                      <a:pt x="5796" y="143"/>
                    </a:cubicBezTo>
                    <a:cubicBezTo>
                      <a:pt x="5791" y="138"/>
                      <a:pt x="5785" y="133"/>
                      <a:pt x="5780" y="127"/>
                    </a:cubicBezTo>
                    <a:cubicBezTo>
                      <a:pt x="5806" y="117"/>
                      <a:pt x="5833" y="106"/>
                      <a:pt x="5860" y="96"/>
                    </a:cubicBezTo>
                    <a:cubicBezTo>
                      <a:pt x="5833" y="90"/>
                      <a:pt x="5806" y="85"/>
                      <a:pt x="5780" y="79"/>
                    </a:cubicBezTo>
                    <a:cubicBezTo>
                      <a:pt x="5764" y="85"/>
                      <a:pt x="5748" y="90"/>
                      <a:pt x="5732" y="96"/>
                    </a:cubicBezTo>
                    <a:cubicBezTo>
                      <a:pt x="5737" y="85"/>
                      <a:pt x="5742" y="74"/>
                      <a:pt x="5747" y="63"/>
                    </a:cubicBezTo>
                    <a:cubicBezTo>
                      <a:pt x="5731" y="58"/>
                      <a:pt x="5716" y="53"/>
                      <a:pt x="5700" y="48"/>
                    </a:cubicBezTo>
                    <a:cubicBezTo>
                      <a:pt x="5705" y="58"/>
                      <a:pt x="5710" y="69"/>
                      <a:pt x="5716" y="79"/>
                    </a:cubicBezTo>
                    <a:cubicBezTo>
                      <a:pt x="5710" y="90"/>
                      <a:pt x="5705" y="101"/>
                      <a:pt x="5700" y="112"/>
                    </a:cubicBezTo>
                    <a:cubicBezTo>
                      <a:pt x="5689" y="112"/>
                      <a:pt x="5679" y="112"/>
                      <a:pt x="5668" y="112"/>
                    </a:cubicBezTo>
                    <a:cubicBezTo>
                      <a:pt x="5657" y="96"/>
                      <a:pt x="5647" y="79"/>
                      <a:pt x="5636" y="63"/>
                    </a:cubicBezTo>
                    <a:cubicBezTo>
                      <a:pt x="5631" y="74"/>
                      <a:pt x="5626" y="85"/>
                      <a:pt x="5621" y="96"/>
                    </a:cubicBezTo>
                    <a:cubicBezTo>
                      <a:pt x="5605" y="90"/>
                      <a:pt x="5589" y="85"/>
                      <a:pt x="5573" y="79"/>
                    </a:cubicBezTo>
                    <a:cubicBezTo>
                      <a:pt x="5583" y="74"/>
                      <a:pt x="5594" y="69"/>
                      <a:pt x="5604" y="63"/>
                    </a:cubicBezTo>
                    <a:cubicBezTo>
                      <a:pt x="5604" y="58"/>
                      <a:pt x="5604" y="53"/>
                      <a:pt x="5604" y="48"/>
                    </a:cubicBezTo>
                    <a:cubicBezTo>
                      <a:pt x="5588" y="53"/>
                      <a:pt x="5573" y="58"/>
                      <a:pt x="5557" y="63"/>
                    </a:cubicBezTo>
                    <a:cubicBezTo>
                      <a:pt x="5552" y="58"/>
                      <a:pt x="5546" y="53"/>
                      <a:pt x="5541" y="48"/>
                    </a:cubicBezTo>
                    <a:cubicBezTo>
                      <a:pt x="5520" y="43"/>
                      <a:pt x="5499" y="37"/>
                      <a:pt x="5477" y="32"/>
                    </a:cubicBezTo>
                    <a:cubicBezTo>
                      <a:pt x="5483" y="37"/>
                      <a:pt x="5488" y="43"/>
                      <a:pt x="5493" y="48"/>
                    </a:cubicBezTo>
                    <a:cubicBezTo>
                      <a:pt x="5488" y="48"/>
                      <a:pt x="5483" y="48"/>
                      <a:pt x="5477" y="48"/>
                    </a:cubicBezTo>
                    <a:cubicBezTo>
                      <a:pt x="5483" y="48"/>
                      <a:pt x="5488" y="48"/>
                      <a:pt x="5493" y="48"/>
                    </a:cubicBezTo>
                    <a:cubicBezTo>
                      <a:pt x="5488" y="58"/>
                      <a:pt x="5483" y="69"/>
                      <a:pt x="5477" y="79"/>
                    </a:cubicBezTo>
                    <a:cubicBezTo>
                      <a:pt x="5493" y="79"/>
                      <a:pt x="5509" y="79"/>
                      <a:pt x="5524" y="79"/>
                    </a:cubicBezTo>
                    <a:cubicBezTo>
                      <a:pt x="5514" y="85"/>
                      <a:pt x="5503" y="90"/>
                      <a:pt x="5493" y="96"/>
                    </a:cubicBezTo>
                    <a:cubicBezTo>
                      <a:pt x="5498" y="101"/>
                      <a:pt x="5504" y="106"/>
                      <a:pt x="5509" y="112"/>
                    </a:cubicBezTo>
                    <a:cubicBezTo>
                      <a:pt x="5482" y="101"/>
                      <a:pt x="5456" y="90"/>
                      <a:pt x="5429" y="79"/>
                    </a:cubicBezTo>
                    <a:cubicBezTo>
                      <a:pt x="5418" y="90"/>
                      <a:pt x="5408" y="101"/>
                      <a:pt x="5397" y="112"/>
                    </a:cubicBezTo>
                    <a:cubicBezTo>
                      <a:pt x="5435" y="122"/>
                      <a:pt x="5472" y="133"/>
                      <a:pt x="5509" y="143"/>
                    </a:cubicBezTo>
                    <a:cubicBezTo>
                      <a:pt x="5514" y="154"/>
                      <a:pt x="5519" y="165"/>
                      <a:pt x="5524" y="176"/>
                    </a:cubicBezTo>
                    <a:cubicBezTo>
                      <a:pt x="5492" y="170"/>
                      <a:pt x="5461" y="164"/>
                      <a:pt x="5429" y="159"/>
                    </a:cubicBezTo>
                    <a:cubicBezTo>
                      <a:pt x="5413" y="175"/>
                      <a:pt x="5397" y="191"/>
                      <a:pt x="5381" y="207"/>
                    </a:cubicBezTo>
                    <a:cubicBezTo>
                      <a:pt x="5403" y="218"/>
                      <a:pt x="5424" y="228"/>
                      <a:pt x="5445" y="239"/>
                    </a:cubicBezTo>
                    <a:cubicBezTo>
                      <a:pt x="5397" y="233"/>
                      <a:pt x="5350" y="228"/>
                      <a:pt x="5302" y="223"/>
                    </a:cubicBezTo>
                    <a:cubicBezTo>
                      <a:pt x="5270" y="244"/>
                      <a:pt x="5238" y="265"/>
                      <a:pt x="5206" y="286"/>
                    </a:cubicBezTo>
                    <a:cubicBezTo>
                      <a:pt x="5217" y="286"/>
                      <a:pt x="5227" y="286"/>
                      <a:pt x="5238" y="286"/>
                    </a:cubicBezTo>
                    <a:cubicBezTo>
                      <a:pt x="5212" y="292"/>
                      <a:pt x="5185" y="297"/>
                      <a:pt x="5159" y="303"/>
                    </a:cubicBezTo>
                    <a:cubicBezTo>
                      <a:pt x="5180" y="303"/>
                      <a:pt x="5202" y="303"/>
                      <a:pt x="5223" y="303"/>
                    </a:cubicBezTo>
                    <a:cubicBezTo>
                      <a:pt x="5196" y="308"/>
                      <a:pt x="5169" y="313"/>
                      <a:pt x="5143" y="319"/>
                    </a:cubicBezTo>
                    <a:cubicBezTo>
                      <a:pt x="5159" y="324"/>
                      <a:pt x="5175" y="329"/>
                      <a:pt x="5190" y="334"/>
                    </a:cubicBezTo>
                    <a:cubicBezTo>
                      <a:pt x="5185" y="334"/>
                      <a:pt x="5180" y="334"/>
                      <a:pt x="5174" y="334"/>
                    </a:cubicBezTo>
                    <a:cubicBezTo>
                      <a:pt x="5180" y="339"/>
                      <a:pt x="5185" y="345"/>
                      <a:pt x="5190" y="350"/>
                    </a:cubicBezTo>
                    <a:cubicBezTo>
                      <a:pt x="5175" y="356"/>
                      <a:pt x="5159" y="361"/>
                      <a:pt x="5143" y="366"/>
                    </a:cubicBezTo>
                    <a:cubicBezTo>
                      <a:pt x="5175" y="377"/>
                      <a:pt x="5206" y="387"/>
                      <a:pt x="5238" y="398"/>
                    </a:cubicBezTo>
                    <a:cubicBezTo>
                      <a:pt x="5233" y="398"/>
                      <a:pt x="5228" y="398"/>
                      <a:pt x="5223" y="398"/>
                    </a:cubicBezTo>
                    <a:cubicBezTo>
                      <a:pt x="5207" y="398"/>
                      <a:pt x="5190" y="398"/>
                      <a:pt x="5174" y="398"/>
                    </a:cubicBezTo>
                    <a:cubicBezTo>
                      <a:pt x="5158" y="409"/>
                      <a:pt x="5143" y="420"/>
                      <a:pt x="5127" y="430"/>
                    </a:cubicBezTo>
                    <a:cubicBezTo>
                      <a:pt x="5132" y="425"/>
                      <a:pt x="5137" y="420"/>
                      <a:pt x="5143" y="414"/>
                    </a:cubicBezTo>
                    <a:cubicBezTo>
                      <a:pt x="5127" y="403"/>
                      <a:pt x="5111" y="393"/>
                      <a:pt x="5095" y="382"/>
                    </a:cubicBezTo>
                    <a:cubicBezTo>
                      <a:pt x="5090" y="371"/>
                      <a:pt x="5084" y="361"/>
                      <a:pt x="5079" y="350"/>
                    </a:cubicBezTo>
                    <a:cubicBezTo>
                      <a:pt x="5063" y="350"/>
                      <a:pt x="5047" y="350"/>
                      <a:pt x="5031" y="350"/>
                    </a:cubicBezTo>
                    <a:cubicBezTo>
                      <a:pt x="5031" y="356"/>
                      <a:pt x="5031" y="361"/>
                      <a:pt x="5031" y="366"/>
                    </a:cubicBezTo>
                    <a:cubicBezTo>
                      <a:pt x="4989" y="372"/>
                      <a:pt x="4947" y="377"/>
                      <a:pt x="4904" y="382"/>
                    </a:cubicBezTo>
                    <a:cubicBezTo>
                      <a:pt x="4947" y="371"/>
                      <a:pt x="4989" y="361"/>
                      <a:pt x="5031" y="350"/>
                    </a:cubicBezTo>
                    <a:cubicBezTo>
                      <a:pt x="5047" y="345"/>
                      <a:pt x="5063" y="339"/>
                      <a:pt x="5079" y="334"/>
                    </a:cubicBezTo>
                    <a:cubicBezTo>
                      <a:pt x="5026" y="324"/>
                      <a:pt x="4973" y="313"/>
                      <a:pt x="4920" y="303"/>
                    </a:cubicBezTo>
                    <a:cubicBezTo>
                      <a:pt x="4915" y="313"/>
                      <a:pt x="4909" y="324"/>
                      <a:pt x="4904" y="334"/>
                    </a:cubicBezTo>
                    <a:cubicBezTo>
                      <a:pt x="4925" y="339"/>
                      <a:pt x="4946" y="345"/>
                      <a:pt x="4967" y="350"/>
                    </a:cubicBezTo>
                    <a:cubicBezTo>
                      <a:pt x="4936" y="350"/>
                      <a:pt x="4904" y="350"/>
                      <a:pt x="4872" y="350"/>
                    </a:cubicBezTo>
                    <a:cubicBezTo>
                      <a:pt x="4877" y="334"/>
                      <a:pt x="4882" y="318"/>
                      <a:pt x="4887" y="303"/>
                    </a:cubicBezTo>
                    <a:cubicBezTo>
                      <a:pt x="4877" y="303"/>
                      <a:pt x="4866" y="303"/>
                      <a:pt x="4856" y="303"/>
                    </a:cubicBezTo>
                    <a:cubicBezTo>
                      <a:pt x="4851" y="308"/>
                      <a:pt x="4846" y="313"/>
                      <a:pt x="4840" y="319"/>
                    </a:cubicBezTo>
                    <a:cubicBezTo>
                      <a:pt x="4835" y="308"/>
                      <a:pt x="4830" y="297"/>
                      <a:pt x="4824" y="286"/>
                    </a:cubicBezTo>
                    <a:cubicBezTo>
                      <a:pt x="4814" y="292"/>
                      <a:pt x="4803" y="297"/>
                      <a:pt x="4793" y="303"/>
                    </a:cubicBezTo>
                    <a:cubicBezTo>
                      <a:pt x="4798" y="297"/>
                      <a:pt x="4803" y="292"/>
                      <a:pt x="4808" y="286"/>
                    </a:cubicBezTo>
                    <a:cubicBezTo>
                      <a:pt x="4787" y="292"/>
                      <a:pt x="4766" y="297"/>
                      <a:pt x="4744" y="303"/>
                    </a:cubicBezTo>
                    <a:cubicBezTo>
                      <a:pt x="4755" y="318"/>
                      <a:pt x="4766" y="334"/>
                      <a:pt x="4777" y="350"/>
                    </a:cubicBezTo>
                    <a:cubicBezTo>
                      <a:pt x="4745" y="329"/>
                      <a:pt x="4713" y="308"/>
                      <a:pt x="4681" y="286"/>
                    </a:cubicBezTo>
                    <a:cubicBezTo>
                      <a:pt x="4676" y="286"/>
                      <a:pt x="4670" y="286"/>
                      <a:pt x="4665" y="286"/>
                    </a:cubicBezTo>
                    <a:cubicBezTo>
                      <a:pt x="4670" y="297"/>
                      <a:pt x="4676" y="308"/>
                      <a:pt x="4681" y="319"/>
                    </a:cubicBezTo>
                    <a:cubicBezTo>
                      <a:pt x="4670" y="313"/>
                      <a:pt x="4660" y="308"/>
                      <a:pt x="4649" y="303"/>
                    </a:cubicBezTo>
                    <a:cubicBezTo>
                      <a:pt x="4628" y="308"/>
                      <a:pt x="4607" y="313"/>
                      <a:pt x="4586" y="319"/>
                    </a:cubicBezTo>
                    <a:cubicBezTo>
                      <a:pt x="4612" y="324"/>
                      <a:pt x="4639" y="329"/>
                      <a:pt x="4665" y="334"/>
                    </a:cubicBezTo>
                    <a:cubicBezTo>
                      <a:pt x="4665" y="345"/>
                      <a:pt x="4665" y="356"/>
                      <a:pt x="4665" y="366"/>
                    </a:cubicBezTo>
                    <a:cubicBezTo>
                      <a:pt x="4691" y="372"/>
                      <a:pt x="4718" y="377"/>
                      <a:pt x="4744" y="382"/>
                    </a:cubicBezTo>
                    <a:cubicBezTo>
                      <a:pt x="4776" y="371"/>
                      <a:pt x="4808" y="361"/>
                      <a:pt x="4840" y="350"/>
                    </a:cubicBezTo>
                    <a:cubicBezTo>
                      <a:pt x="4814" y="361"/>
                      <a:pt x="4787" y="371"/>
                      <a:pt x="4760" y="382"/>
                    </a:cubicBezTo>
                    <a:cubicBezTo>
                      <a:pt x="4787" y="382"/>
                      <a:pt x="4814" y="382"/>
                      <a:pt x="4840" y="382"/>
                    </a:cubicBezTo>
                    <a:cubicBezTo>
                      <a:pt x="4835" y="387"/>
                      <a:pt x="4830" y="393"/>
                      <a:pt x="4824" y="398"/>
                    </a:cubicBezTo>
                    <a:cubicBezTo>
                      <a:pt x="4830" y="403"/>
                      <a:pt x="4835" y="409"/>
                      <a:pt x="4840" y="414"/>
                    </a:cubicBezTo>
                    <a:cubicBezTo>
                      <a:pt x="4830" y="409"/>
                      <a:pt x="4819" y="403"/>
                      <a:pt x="4808" y="398"/>
                    </a:cubicBezTo>
                    <a:cubicBezTo>
                      <a:pt x="4803" y="409"/>
                      <a:pt x="4798" y="420"/>
                      <a:pt x="4793" y="430"/>
                    </a:cubicBezTo>
                    <a:cubicBezTo>
                      <a:pt x="4809" y="435"/>
                      <a:pt x="4825" y="441"/>
                      <a:pt x="4840" y="446"/>
                    </a:cubicBezTo>
                    <a:cubicBezTo>
                      <a:pt x="4825" y="451"/>
                      <a:pt x="4809" y="456"/>
                      <a:pt x="4793" y="462"/>
                    </a:cubicBezTo>
                    <a:cubicBezTo>
                      <a:pt x="4819" y="473"/>
                      <a:pt x="4846" y="483"/>
                      <a:pt x="4872" y="494"/>
                    </a:cubicBezTo>
                    <a:cubicBezTo>
                      <a:pt x="4856" y="494"/>
                      <a:pt x="4840" y="494"/>
                      <a:pt x="4824" y="494"/>
                    </a:cubicBezTo>
                    <a:cubicBezTo>
                      <a:pt x="4830" y="494"/>
                      <a:pt x="4835" y="494"/>
                      <a:pt x="4840" y="494"/>
                    </a:cubicBezTo>
                    <a:cubicBezTo>
                      <a:pt x="4787" y="462"/>
                      <a:pt x="4734" y="430"/>
                      <a:pt x="4681" y="398"/>
                    </a:cubicBezTo>
                    <a:cubicBezTo>
                      <a:pt x="4665" y="398"/>
                      <a:pt x="4649" y="398"/>
                      <a:pt x="4633" y="398"/>
                    </a:cubicBezTo>
                    <a:cubicBezTo>
                      <a:pt x="4622" y="403"/>
                      <a:pt x="4612" y="409"/>
                      <a:pt x="4601" y="414"/>
                    </a:cubicBezTo>
                    <a:cubicBezTo>
                      <a:pt x="4612" y="420"/>
                      <a:pt x="4622" y="425"/>
                      <a:pt x="4633" y="430"/>
                    </a:cubicBezTo>
                    <a:cubicBezTo>
                      <a:pt x="4622" y="441"/>
                      <a:pt x="4612" y="451"/>
                      <a:pt x="4601" y="462"/>
                    </a:cubicBezTo>
                    <a:cubicBezTo>
                      <a:pt x="4601" y="456"/>
                      <a:pt x="4601" y="451"/>
                      <a:pt x="4601" y="446"/>
                    </a:cubicBezTo>
                    <a:cubicBezTo>
                      <a:pt x="4590" y="446"/>
                      <a:pt x="4580" y="446"/>
                      <a:pt x="4569" y="446"/>
                    </a:cubicBezTo>
                    <a:cubicBezTo>
                      <a:pt x="4564" y="456"/>
                      <a:pt x="4559" y="467"/>
                      <a:pt x="4554" y="477"/>
                    </a:cubicBezTo>
                    <a:cubicBezTo>
                      <a:pt x="4543" y="467"/>
                      <a:pt x="4533" y="456"/>
                      <a:pt x="4522" y="446"/>
                    </a:cubicBezTo>
                    <a:cubicBezTo>
                      <a:pt x="4538" y="435"/>
                      <a:pt x="4553" y="425"/>
                      <a:pt x="4569" y="414"/>
                    </a:cubicBezTo>
                    <a:cubicBezTo>
                      <a:pt x="4542" y="425"/>
                      <a:pt x="4516" y="435"/>
                      <a:pt x="4490" y="446"/>
                    </a:cubicBezTo>
                    <a:cubicBezTo>
                      <a:pt x="4490" y="451"/>
                      <a:pt x="4490" y="456"/>
                      <a:pt x="4490" y="462"/>
                    </a:cubicBezTo>
                    <a:cubicBezTo>
                      <a:pt x="4463" y="467"/>
                      <a:pt x="4437" y="472"/>
                      <a:pt x="4410" y="477"/>
                    </a:cubicBezTo>
                    <a:cubicBezTo>
                      <a:pt x="4416" y="498"/>
                      <a:pt x="4421" y="520"/>
                      <a:pt x="4426" y="541"/>
                    </a:cubicBezTo>
                    <a:cubicBezTo>
                      <a:pt x="4458" y="552"/>
                      <a:pt x="4490" y="563"/>
                      <a:pt x="4522" y="573"/>
                    </a:cubicBezTo>
                    <a:cubicBezTo>
                      <a:pt x="4485" y="563"/>
                      <a:pt x="4448" y="552"/>
                      <a:pt x="4410" y="541"/>
                    </a:cubicBezTo>
                    <a:cubicBezTo>
                      <a:pt x="4395" y="568"/>
                      <a:pt x="4379" y="594"/>
                      <a:pt x="4363" y="621"/>
                    </a:cubicBezTo>
                    <a:cubicBezTo>
                      <a:pt x="4336" y="632"/>
                      <a:pt x="4309" y="642"/>
                      <a:pt x="4283" y="653"/>
                    </a:cubicBezTo>
                    <a:cubicBezTo>
                      <a:pt x="4309" y="631"/>
                      <a:pt x="4336" y="610"/>
                      <a:pt x="4363" y="589"/>
                    </a:cubicBezTo>
                    <a:cubicBezTo>
                      <a:pt x="4363" y="578"/>
                      <a:pt x="4363" y="568"/>
                      <a:pt x="4363" y="557"/>
                    </a:cubicBezTo>
                    <a:cubicBezTo>
                      <a:pt x="4368" y="552"/>
                      <a:pt x="4373" y="546"/>
                      <a:pt x="4378" y="541"/>
                    </a:cubicBezTo>
                    <a:cubicBezTo>
                      <a:pt x="4373" y="530"/>
                      <a:pt x="4368" y="520"/>
                      <a:pt x="4363" y="509"/>
                    </a:cubicBezTo>
                    <a:cubicBezTo>
                      <a:pt x="4373" y="488"/>
                      <a:pt x="4384" y="467"/>
                      <a:pt x="4394" y="446"/>
                    </a:cubicBezTo>
                    <a:cubicBezTo>
                      <a:pt x="4378" y="435"/>
                      <a:pt x="4362" y="425"/>
                      <a:pt x="4347" y="414"/>
                    </a:cubicBezTo>
                    <a:cubicBezTo>
                      <a:pt x="4341" y="414"/>
                      <a:pt x="4336" y="414"/>
                      <a:pt x="4330" y="414"/>
                    </a:cubicBezTo>
                    <a:cubicBezTo>
                      <a:pt x="4330" y="425"/>
                      <a:pt x="4330" y="435"/>
                      <a:pt x="4330" y="446"/>
                    </a:cubicBezTo>
                    <a:cubicBezTo>
                      <a:pt x="4325" y="435"/>
                      <a:pt x="4320" y="425"/>
                      <a:pt x="4314" y="414"/>
                    </a:cubicBezTo>
                    <a:cubicBezTo>
                      <a:pt x="4304" y="435"/>
                      <a:pt x="4293" y="456"/>
                      <a:pt x="4283" y="477"/>
                    </a:cubicBezTo>
                    <a:cubicBezTo>
                      <a:pt x="4278" y="467"/>
                      <a:pt x="4273" y="456"/>
                      <a:pt x="4267" y="446"/>
                    </a:cubicBezTo>
                    <a:cubicBezTo>
                      <a:pt x="4251" y="467"/>
                      <a:pt x="4235" y="488"/>
                      <a:pt x="4219" y="509"/>
                    </a:cubicBezTo>
                    <a:cubicBezTo>
                      <a:pt x="4229" y="520"/>
                      <a:pt x="4240" y="530"/>
                      <a:pt x="4250" y="541"/>
                    </a:cubicBezTo>
                    <a:cubicBezTo>
                      <a:pt x="4277" y="546"/>
                      <a:pt x="4304" y="552"/>
                      <a:pt x="4330" y="557"/>
                    </a:cubicBezTo>
                    <a:cubicBezTo>
                      <a:pt x="4293" y="552"/>
                      <a:pt x="4256" y="546"/>
                      <a:pt x="4219" y="541"/>
                    </a:cubicBezTo>
                    <a:cubicBezTo>
                      <a:pt x="4214" y="562"/>
                      <a:pt x="4209" y="584"/>
                      <a:pt x="4204" y="605"/>
                    </a:cubicBezTo>
                    <a:cubicBezTo>
                      <a:pt x="4193" y="605"/>
                      <a:pt x="4182" y="605"/>
                      <a:pt x="4171" y="605"/>
                    </a:cubicBezTo>
                    <a:cubicBezTo>
                      <a:pt x="4182" y="599"/>
                      <a:pt x="4193" y="594"/>
                      <a:pt x="4204" y="589"/>
                    </a:cubicBezTo>
                    <a:cubicBezTo>
                      <a:pt x="4204" y="546"/>
                      <a:pt x="4204" y="504"/>
                      <a:pt x="4204" y="462"/>
                    </a:cubicBezTo>
                    <a:cubicBezTo>
                      <a:pt x="4156" y="467"/>
                      <a:pt x="4108" y="472"/>
                      <a:pt x="4060" y="477"/>
                    </a:cubicBezTo>
                    <a:cubicBezTo>
                      <a:pt x="4038" y="498"/>
                      <a:pt x="4017" y="520"/>
                      <a:pt x="3996" y="541"/>
                    </a:cubicBezTo>
                    <a:cubicBezTo>
                      <a:pt x="4001" y="552"/>
                      <a:pt x="4007" y="563"/>
                      <a:pt x="4012" y="573"/>
                    </a:cubicBezTo>
                    <a:cubicBezTo>
                      <a:pt x="4028" y="568"/>
                      <a:pt x="4044" y="563"/>
                      <a:pt x="4060" y="557"/>
                    </a:cubicBezTo>
                    <a:cubicBezTo>
                      <a:pt x="4065" y="563"/>
                      <a:pt x="4070" y="568"/>
                      <a:pt x="4076" y="573"/>
                    </a:cubicBezTo>
                    <a:cubicBezTo>
                      <a:pt x="4065" y="568"/>
                      <a:pt x="4055" y="563"/>
                      <a:pt x="4044" y="557"/>
                    </a:cubicBezTo>
                    <a:cubicBezTo>
                      <a:pt x="4034" y="568"/>
                      <a:pt x="4023" y="578"/>
                      <a:pt x="4012" y="589"/>
                    </a:cubicBezTo>
                    <a:cubicBezTo>
                      <a:pt x="4023" y="599"/>
                      <a:pt x="4034" y="610"/>
                      <a:pt x="4044" y="621"/>
                    </a:cubicBezTo>
                    <a:cubicBezTo>
                      <a:pt x="4071" y="621"/>
                      <a:pt x="4097" y="621"/>
                      <a:pt x="4124" y="621"/>
                    </a:cubicBezTo>
                    <a:cubicBezTo>
                      <a:pt x="4139" y="642"/>
                      <a:pt x="4155" y="664"/>
                      <a:pt x="4171" y="685"/>
                    </a:cubicBezTo>
                    <a:cubicBezTo>
                      <a:pt x="4150" y="680"/>
                      <a:pt x="4129" y="674"/>
                      <a:pt x="4107" y="669"/>
                    </a:cubicBezTo>
                    <a:cubicBezTo>
                      <a:pt x="4113" y="658"/>
                      <a:pt x="4118" y="648"/>
                      <a:pt x="4124" y="637"/>
                    </a:cubicBezTo>
                    <a:cubicBezTo>
                      <a:pt x="4092" y="632"/>
                      <a:pt x="4060" y="626"/>
                      <a:pt x="4028" y="621"/>
                    </a:cubicBezTo>
                    <a:cubicBezTo>
                      <a:pt x="4007" y="610"/>
                      <a:pt x="3986" y="599"/>
                      <a:pt x="3964" y="589"/>
                    </a:cubicBezTo>
                    <a:cubicBezTo>
                      <a:pt x="3964" y="578"/>
                      <a:pt x="3964" y="568"/>
                      <a:pt x="3964" y="557"/>
                    </a:cubicBezTo>
                    <a:cubicBezTo>
                      <a:pt x="3932" y="563"/>
                      <a:pt x="3901" y="568"/>
                      <a:pt x="3869" y="573"/>
                    </a:cubicBezTo>
                    <a:cubicBezTo>
                      <a:pt x="3869" y="584"/>
                      <a:pt x="3869" y="594"/>
                      <a:pt x="3869" y="605"/>
                    </a:cubicBezTo>
                    <a:cubicBezTo>
                      <a:pt x="3917" y="621"/>
                      <a:pt x="3964" y="637"/>
                      <a:pt x="4012" y="653"/>
                    </a:cubicBezTo>
                    <a:cubicBezTo>
                      <a:pt x="3986" y="653"/>
                      <a:pt x="3959" y="653"/>
                      <a:pt x="3933" y="653"/>
                    </a:cubicBezTo>
                    <a:cubicBezTo>
                      <a:pt x="3933" y="658"/>
                      <a:pt x="3933" y="663"/>
                      <a:pt x="3933" y="669"/>
                    </a:cubicBezTo>
                    <a:cubicBezTo>
                      <a:pt x="3922" y="658"/>
                      <a:pt x="3911" y="648"/>
                      <a:pt x="3900" y="637"/>
                    </a:cubicBezTo>
                    <a:cubicBezTo>
                      <a:pt x="3890" y="653"/>
                      <a:pt x="3879" y="669"/>
                      <a:pt x="3869" y="685"/>
                    </a:cubicBezTo>
                    <a:cubicBezTo>
                      <a:pt x="3869" y="664"/>
                      <a:pt x="3869" y="642"/>
                      <a:pt x="3869" y="621"/>
                    </a:cubicBezTo>
                    <a:cubicBezTo>
                      <a:pt x="3858" y="621"/>
                      <a:pt x="3848" y="621"/>
                      <a:pt x="3837" y="621"/>
                    </a:cubicBezTo>
                    <a:cubicBezTo>
                      <a:pt x="3837" y="610"/>
                      <a:pt x="3837" y="599"/>
                      <a:pt x="3837" y="589"/>
                    </a:cubicBezTo>
                    <a:cubicBezTo>
                      <a:pt x="3816" y="589"/>
                      <a:pt x="3795" y="589"/>
                      <a:pt x="3774" y="589"/>
                    </a:cubicBezTo>
                    <a:cubicBezTo>
                      <a:pt x="3779" y="599"/>
                      <a:pt x="3784" y="610"/>
                      <a:pt x="3789" y="621"/>
                    </a:cubicBezTo>
                    <a:cubicBezTo>
                      <a:pt x="3773" y="632"/>
                      <a:pt x="3757" y="642"/>
                      <a:pt x="3741" y="653"/>
                    </a:cubicBezTo>
                    <a:cubicBezTo>
                      <a:pt x="3757" y="668"/>
                      <a:pt x="3773" y="684"/>
                      <a:pt x="3789" y="700"/>
                    </a:cubicBezTo>
                    <a:cubicBezTo>
                      <a:pt x="3741" y="706"/>
                      <a:pt x="3693" y="711"/>
                      <a:pt x="3646" y="716"/>
                    </a:cubicBezTo>
                    <a:cubicBezTo>
                      <a:pt x="3630" y="732"/>
                      <a:pt x="3614" y="748"/>
                      <a:pt x="3598" y="764"/>
                    </a:cubicBezTo>
                    <a:cubicBezTo>
                      <a:pt x="3609" y="769"/>
                      <a:pt x="3620" y="775"/>
                      <a:pt x="3630" y="780"/>
                    </a:cubicBezTo>
                    <a:cubicBezTo>
                      <a:pt x="3620" y="785"/>
                      <a:pt x="3609" y="790"/>
                      <a:pt x="3598" y="796"/>
                    </a:cubicBezTo>
                    <a:cubicBezTo>
                      <a:pt x="3619" y="790"/>
                      <a:pt x="3641" y="785"/>
                      <a:pt x="3662" y="780"/>
                    </a:cubicBezTo>
                    <a:cubicBezTo>
                      <a:pt x="3672" y="791"/>
                      <a:pt x="3683" y="802"/>
                      <a:pt x="3693" y="813"/>
                    </a:cubicBezTo>
                    <a:cubicBezTo>
                      <a:pt x="3683" y="807"/>
                      <a:pt x="3672" y="801"/>
                      <a:pt x="3662" y="796"/>
                    </a:cubicBezTo>
                    <a:cubicBezTo>
                      <a:pt x="3646" y="806"/>
                      <a:pt x="3630" y="817"/>
                      <a:pt x="3614" y="828"/>
                    </a:cubicBezTo>
                    <a:cubicBezTo>
                      <a:pt x="3641" y="833"/>
                      <a:pt x="3667" y="839"/>
                      <a:pt x="3693" y="844"/>
                    </a:cubicBezTo>
                    <a:cubicBezTo>
                      <a:pt x="3662" y="839"/>
                      <a:pt x="3630" y="833"/>
                      <a:pt x="3598" y="828"/>
                    </a:cubicBezTo>
                    <a:cubicBezTo>
                      <a:pt x="3582" y="833"/>
                      <a:pt x="3566" y="839"/>
                      <a:pt x="3550" y="844"/>
                    </a:cubicBezTo>
                    <a:cubicBezTo>
                      <a:pt x="3588" y="855"/>
                      <a:pt x="3625" y="865"/>
                      <a:pt x="3662" y="876"/>
                    </a:cubicBezTo>
                    <a:cubicBezTo>
                      <a:pt x="3598" y="870"/>
                      <a:pt x="3534" y="865"/>
                      <a:pt x="3470" y="859"/>
                    </a:cubicBezTo>
                    <a:cubicBezTo>
                      <a:pt x="3439" y="870"/>
                      <a:pt x="3407" y="881"/>
                      <a:pt x="3376" y="892"/>
                    </a:cubicBezTo>
                    <a:cubicBezTo>
                      <a:pt x="3370" y="897"/>
                      <a:pt x="3364" y="902"/>
                      <a:pt x="3359" y="907"/>
                    </a:cubicBezTo>
                    <a:cubicBezTo>
                      <a:pt x="3364" y="913"/>
                      <a:pt x="3370" y="918"/>
                      <a:pt x="3376" y="923"/>
                    </a:cubicBezTo>
                    <a:cubicBezTo>
                      <a:pt x="3360" y="929"/>
                      <a:pt x="3343" y="934"/>
                      <a:pt x="3327" y="940"/>
                    </a:cubicBezTo>
                    <a:cubicBezTo>
                      <a:pt x="3338" y="950"/>
                      <a:pt x="3348" y="961"/>
                      <a:pt x="3359" y="971"/>
                    </a:cubicBezTo>
                    <a:cubicBezTo>
                      <a:pt x="3396" y="961"/>
                      <a:pt x="3433" y="950"/>
                      <a:pt x="3470" y="940"/>
                    </a:cubicBezTo>
                    <a:cubicBezTo>
                      <a:pt x="3481" y="945"/>
                      <a:pt x="3492" y="950"/>
                      <a:pt x="3503" y="956"/>
                    </a:cubicBezTo>
                    <a:cubicBezTo>
                      <a:pt x="3497" y="956"/>
                      <a:pt x="3492" y="956"/>
                      <a:pt x="3487" y="956"/>
                    </a:cubicBezTo>
                    <a:cubicBezTo>
                      <a:pt x="3508" y="956"/>
                      <a:pt x="3529" y="956"/>
                      <a:pt x="3550" y="956"/>
                    </a:cubicBezTo>
                    <a:cubicBezTo>
                      <a:pt x="3577" y="950"/>
                      <a:pt x="3604" y="945"/>
                      <a:pt x="3630" y="940"/>
                    </a:cubicBezTo>
                    <a:cubicBezTo>
                      <a:pt x="3625" y="945"/>
                      <a:pt x="3620" y="950"/>
                      <a:pt x="3614" y="956"/>
                    </a:cubicBezTo>
                    <a:cubicBezTo>
                      <a:pt x="3651" y="961"/>
                      <a:pt x="3689" y="966"/>
                      <a:pt x="3726" y="971"/>
                    </a:cubicBezTo>
                    <a:cubicBezTo>
                      <a:pt x="3683" y="971"/>
                      <a:pt x="3641" y="971"/>
                      <a:pt x="3598" y="971"/>
                    </a:cubicBezTo>
                    <a:cubicBezTo>
                      <a:pt x="3614" y="976"/>
                      <a:pt x="3630" y="982"/>
                      <a:pt x="3646" y="987"/>
                    </a:cubicBezTo>
                    <a:cubicBezTo>
                      <a:pt x="3619" y="987"/>
                      <a:pt x="3593" y="987"/>
                      <a:pt x="3567" y="987"/>
                    </a:cubicBezTo>
                    <a:cubicBezTo>
                      <a:pt x="3567" y="998"/>
                      <a:pt x="3567" y="1008"/>
                      <a:pt x="3567" y="1019"/>
                    </a:cubicBezTo>
                    <a:cubicBezTo>
                      <a:pt x="3577" y="1024"/>
                      <a:pt x="3588" y="1029"/>
                      <a:pt x="3598" y="1035"/>
                    </a:cubicBezTo>
                    <a:cubicBezTo>
                      <a:pt x="3593" y="1046"/>
                      <a:pt x="3587" y="1056"/>
                      <a:pt x="3582" y="1067"/>
                    </a:cubicBezTo>
                    <a:cubicBezTo>
                      <a:pt x="3582" y="1056"/>
                      <a:pt x="3582" y="1046"/>
                      <a:pt x="3582" y="1035"/>
                    </a:cubicBezTo>
                    <a:cubicBezTo>
                      <a:pt x="3566" y="1019"/>
                      <a:pt x="3550" y="1003"/>
                      <a:pt x="3534" y="987"/>
                    </a:cubicBezTo>
                    <a:cubicBezTo>
                      <a:pt x="3502" y="993"/>
                      <a:pt x="3471" y="998"/>
                      <a:pt x="3439" y="1003"/>
                    </a:cubicBezTo>
                    <a:cubicBezTo>
                      <a:pt x="3439" y="998"/>
                      <a:pt x="3439" y="993"/>
                      <a:pt x="3439" y="987"/>
                    </a:cubicBezTo>
                    <a:cubicBezTo>
                      <a:pt x="3423" y="982"/>
                      <a:pt x="3407" y="976"/>
                      <a:pt x="3391" y="971"/>
                    </a:cubicBezTo>
                    <a:cubicBezTo>
                      <a:pt x="3354" y="976"/>
                      <a:pt x="3317" y="982"/>
                      <a:pt x="3280" y="987"/>
                    </a:cubicBezTo>
                    <a:cubicBezTo>
                      <a:pt x="3312" y="1003"/>
                      <a:pt x="3344" y="1019"/>
                      <a:pt x="3376" y="1035"/>
                    </a:cubicBezTo>
                    <a:cubicBezTo>
                      <a:pt x="3397" y="1046"/>
                      <a:pt x="3418" y="1056"/>
                      <a:pt x="3439" y="1067"/>
                    </a:cubicBezTo>
                    <a:cubicBezTo>
                      <a:pt x="3402" y="1051"/>
                      <a:pt x="3364" y="1035"/>
                      <a:pt x="3327" y="1019"/>
                    </a:cubicBezTo>
                    <a:cubicBezTo>
                      <a:pt x="3301" y="1014"/>
                      <a:pt x="3275" y="1008"/>
                      <a:pt x="3248" y="1003"/>
                    </a:cubicBezTo>
                    <a:cubicBezTo>
                      <a:pt x="3248" y="1008"/>
                      <a:pt x="3248" y="1014"/>
                      <a:pt x="3248" y="1019"/>
                    </a:cubicBezTo>
                    <a:cubicBezTo>
                      <a:pt x="3269" y="1024"/>
                      <a:pt x="3291" y="1029"/>
                      <a:pt x="3312" y="1035"/>
                    </a:cubicBezTo>
                    <a:cubicBezTo>
                      <a:pt x="3296" y="1040"/>
                      <a:pt x="3280" y="1046"/>
                      <a:pt x="3263" y="1051"/>
                    </a:cubicBezTo>
                    <a:cubicBezTo>
                      <a:pt x="3290" y="1046"/>
                      <a:pt x="3317" y="1040"/>
                      <a:pt x="3343" y="1035"/>
                    </a:cubicBezTo>
                    <a:cubicBezTo>
                      <a:pt x="3354" y="1046"/>
                      <a:pt x="3365" y="1056"/>
                      <a:pt x="3376" y="1067"/>
                    </a:cubicBezTo>
                    <a:cubicBezTo>
                      <a:pt x="3360" y="1062"/>
                      <a:pt x="3343" y="1056"/>
                      <a:pt x="3327" y="1051"/>
                    </a:cubicBezTo>
                    <a:cubicBezTo>
                      <a:pt x="3333" y="1056"/>
                      <a:pt x="3338" y="1062"/>
                      <a:pt x="3343" y="1067"/>
                    </a:cubicBezTo>
                    <a:cubicBezTo>
                      <a:pt x="3322" y="1072"/>
                      <a:pt x="3301" y="1077"/>
                      <a:pt x="3280" y="1083"/>
                    </a:cubicBezTo>
                    <a:cubicBezTo>
                      <a:pt x="3285" y="1088"/>
                      <a:pt x="3290" y="1093"/>
                      <a:pt x="3296" y="1099"/>
                    </a:cubicBezTo>
                    <a:cubicBezTo>
                      <a:pt x="3312" y="1093"/>
                      <a:pt x="3328" y="1088"/>
                      <a:pt x="3343" y="1083"/>
                    </a:cubicBezTo>
                    <a:cubicBezTo>
                      <a:pt x="3370" y="1088"/>
                      <a:pt x="3396" y="1093"/>
                      <a:pt x="3423" y="1099"/>
                    </a:cubicBezTo>
                    <a:cubicBezTo>
                      <a:pt x="3396" y="1093"/>
                      <a:pt x="3370" y="1088"/>
                      <a:pt x="3343" y="1083"/>
                    </a:cubicBezTo>
                    <a:cubicBezTo>
                      <a:pt x="3333" y="1093"/>
                      <a:pt x="3322" y="1104"/>
                      <a:pt x="3312" y="1114"/>
                    </a:cubicBezTo>
                    <a:cubicBezTo>
                      <a:pt x="3328" y="1114"/>
                      <a:pt x="3343" y="1114"/>
                      <a:pt x="3359" y="1114"/>
                    </a:cubicBezTo>
                    <a:cubicBezTo>
                      <a:pt x="3354" y="1119"/>
                      <a:pt x="3349" y="1125"/>
                      <a:pt x="3343" y="1130"/>
                    </a:cubicBezTo>
                    <a:cubicBezTo>
                      <a:pt x="3349" y="1136"/>
                      <a:pt x="3354" y="1141"/>
                      <a:pt x="3359" y="1146"/>
                    </a:cubicBezTo>
                    <a:cubicBezTo>
                      <a:pt x="3343" y="1136"/>
                      <a:pt x="3328" y="1125"/>
                      <a:pt x="3312" y="1114"/>
                    </a:cubicBezTo>
                    <a:cubicBezTo>
                      <a:pt x="3322" y="1130"/>
                      <a:pt x="3333" y="1146"/>
                      <a:pt x="3343" y="1163"/>
                    </a:cubicBezTo>
                    <a:cubicBezTo>
                      <a:pt x="3317" y="1146"/>
                      <a:pt x="3290" y="1130"/>
                      <a:pt x="3263" y="1114"/>
                    </a:cubicBezTo>
                    <a:cubicBezTo>
                      <a:pt x="3274" y="1119"/>
                      <a:pt x="3285" y="1125"/>
                      <a:pt x="3296" y="1130"/>
                    </a:cubicBezTo>
                    <a:cubicBezTo>
                      <a:pt x="3290" y="1141"/>
                      <a:pt x="3285" y="1152"/>
                      <a:pt x="3280" y="1163"/>
                    </a:cubicBezTo>
                    <a:cubicBezTo>
                      <a:pt x="3301" y="1173"/>
                      <a:pt x="3322" y="1184"/>
                      <a:pt x="3343" y="1194"/>
                    </a:cubicBezTo>
                    <a:cubicBezTo>
                      <a:pt x="3317" y="1184"/>
                      <a:pt x="3290" y="1173"/>
                      <a:pt x="3263" y="1163"/>
                    </a:cubicBezTo>
                    <a:cubicBezTo>
                      <a:pt x="3269" y="1157"/>
                      <a:pt x="3274" y="1152"/>
                      <a:pt x="3280" y="1146"/>
                    </a:cubicBezTo>
                    <a:cubicBezTo>
                      <a:pt x="3264" y="1136"/>
                      <a:pt x="3248" y="1125"/>
                      <a:pt x="3232" y="1114"/>
                    </a:cubicBezTo>
                    <a:cubicBezTo>
                      <a:pt x="3237" y="1098"/>
                      <a:pt x="3243" y="1083"/>
                      <a:pt x="3248" y="1067"/>
                    </a:cubicBezTo>
                    <a:cubicBezTo>
                      <a:pt x="3232" y="1056"/>
                      <a:pt x="3216" y="1046"/>
                      <a:pt x="3200" y="1035"/>
                    </a:cubicBezTo>
                    <a:cubicBezTo>
                      <a:pt x="3200" y="1040"/>
                      <a:pt x="3200" y="1046"/>
                      <a:pt x="3200" y="1051"/>
                    </a:cubicBezTo>
                    <a:cubicBezTo>
                      <a:pt x="3190" y="1051"/>
                      <a:pt x="3179" y="1051"/>
                      <a:pt x="3168" y="1051"/>
                    </a:cubicBezTo>
                    <a:cubicBezTo>
                      <a:pt x="3173" y="1056"/>
                      <a:pt x="3179" y="1062"/>
                      <a:pt x="3184" y="1067"/>
                    </a:cubicBezTo>
                    <a:cubicBezTo>
                      <a:pt x="3179" y="1072"/>
                      <a:pt x="3173" y="1077"/>
                      <a:pt x="3168" y="1083"/>
                    </a:cubicBezTo>
                    <a:cubicBezTo>
                      <a:pt x="3147" y="1088"/>
                      <a:pt x="3125" y="1093"/>
                      <a:pt x="3104" y="1099"/>
                    </a:cubicBezTo>
                    <a:cubicBezTo>
                      <a:pt x="3115" y="1093"/>
                      <a:pt x="3126" y="1088"/>
                      <a:pt x="3137" y="1083"/>
                    </a:cubicBezTo>
                    <a:cubicBezTo>
                      <a:pt x="3126" y="1077"/>
                      <a:pt x="3115" y="1072"/>
                      <a:pt x="3104" y="1067"/>
                    </a:cubicBezTo>
                    <a:cubicBezTo>
                      <a:pt x="3104" y="1072"/>
                      <a:pt x="3104" y="1077"/>
                      <a:pt x="3104" y="1083"/>
                    </a:cubicBezTo>
                    <a:cubicBezTo>
                      <a:pt x="3089" y="1083"/>
                      <a:pt x="3073" y="1083"/>
                      <a:pt x="3057" y="1083"/>
                    </a:cubicBezTo>
                    <a:cubicBezTo>
                      <a:pt x="3041" y="1093"/>
                      <a:pt x="3025" y="1104"/>
                      <a:pt x="3009" y="1114"/>
                    </a:cubicBezTo>
                    <a:cubicBezTo>
                      <a:pt x="3019" y="1119"/>
                      <a:pt x="3030" y="1125"/>
                      <a:pt x="3040" y="1130"/>
                    </a:cubicBezTo>
                    <a:cubicBezTo>
                      <a:pt x="3051" y="1120"/>
                      <a:pt x="3062" y="1109"/>
                      <a:pt x="3073" y="1099"/>
                    </a:cubicBezTo>
                    <a:cubicBezTo>
                      <a:pt x="3110" y="1104"/>
                      <a:pt x="3147" y="1109"/>
                      <a:pt x="3184" y="1114"/>
                    </a:cubicBezTo>
                    <a:cubicBezTo>
                      <a:pt x="3190" y="1119"/>
                      <a:pt x="3195" y="1125"/>
                      <a:pt x="3200" y="1130"/>
                    </a:cubicBezTo>
                    <a:cubicBezTo>
                      <a:pt x="3195" y="1141"/>
                      <a:pt x="3190" y="1152"/>
                      <a:pt x="3184" y="1163"/>
                    </a:cubicBezTo>
                    <a:cubicBezTo>
                      <a:pt x="3168" y="1157"/>
                      <a:pt x="3152" y="1152"/>
                      <a:pt x="3137" y="1146"/>
                    </a:cubicBezTo>
                    <a:cubicBezTo>
                      <a:pt x="3099" y="1152"/>
                      <a:pt x="3062" y="1157"/>
                      <a:pt x="3025" y="1163"/>
                    </a:cubicBezTo>
                    <a:cubicBezTo>
                      <a:pt x="3015" y="1168"/>
                      <a:pt x="3004" y="1173"/>
                      <a:pt x="2994" y="1178"/>
                    </a:cubicBezTo>
                    <a:cubicBezTo>
                      <a:pt x="2999" y="1178"/>
                      <a:pt x="3004" y="1178"/>
                      <a:pt x="3009" y="1178"/>
                    </a:cubicBezTo>
                    <a:cubicBezTo>
                      <a:pt x="2972" y="1178"/>
                      <a:pt x="2934" y="1178"/>
                      <a:pt x="2897" y="1178"/>
                    </a:cubicBezTo>
                    <a:cubicBezTo>
                      <a:pt x="2919" y="1178"/>
                      <a:pt x="2940" y="1178"/>
                      <a:pt x="2961" y="1178"/>
                    </a:cubicBezTo>
                    <a:cubicBezTo>
                      <a:pt x="2935" y="1183"/>
                      <a:pt x="2908" y="1189"/>
                      <a:pt x="2882" y="1194"/>
                    </a:cubicBezTo>
                    <a:cubicBezTo>
                      <a:pt x="2882" y="1200"/>
                      <a:pt x="2882" y="1205"/>
                      <a:pt x="2882" y="1210"/>
                    </a:cubicBezTo>
                    <a:cubicBezTo>
                      <a:pt x="2908" y="1215"/>
                      <a:pt x="2935" y="1221"/>
                      <a:pt x="2961" y="1226"/>
                    </a:cubicBezTo>
                    <a:cubicBezTo>
                      <a:pt x="2935" y="1226"/>
                      <a:pt x="2908" y="1226"/>
                      <a:pt x="2882" y="1226"/>
                    </a:cubicBezTo>
                    <a:cubicBezTo>
                      <a:pt x="2887" y="1231"/>
                      <a:pt x="2892" y="1236"/>
                      <a:pt x="2897" y="1242"/>
                    </a:cubicBezTo>
                    <a:cubicBezTo>
                      <a:pt x="2892" y="1247"/>
                      <a:pt x="2887" y="1253"/>
                      <a:pt x="2882" y="1258"/>
                    </a:cubicBezTo>
                    <a:cubicBezTo>
                      <a:pt x="2914" y="1253"/>
                      <a:pt x="2946" y="1247"/>
                      <a:pt x="2977" y="1242"/>
                    </a:cubicBezTo>
                    <a:cubicBezTo>
                      <a:pt x="2998" y="1226"/>
                      <a:pt x="3019" y="1210"/>
                      <a:pt x="3040" y="1194"/>
                    </a:cubicBezTo>
                    <a:cubicBezTo>
                      <a:pt x="3040" y="1189"/>
                      <a:pt x="3040" y="1183"/>
                      <a:pt x="3040" y="1178"/>
                    </a:cubicBezTo>
                    <a:cubicBezTo>
                      <a:pt x="3078" y="1194"/>
                      <a:pt x="3115" y="1210"/>
                      <a:pt x="3152" y="1226"/>
                    </a:cubicBezTo>
                    <a:cubicBezTo>
                      <a:pt x="3157" y="1231"/>
                      <a:pt x="3163" y="1236"/>
                      <a:pt x="3168" y="1242"/>
                    </a:cubicBezTo>
                    <a:cubicBezTo>
                      <a:pt x="3131" y="1236"/>
                      <a:pt x="3094" y="1231"/>
                      <a:pt x="3057" y="1226"/>
                    </a:cubicBezTo>
                    <a:cubicBezTo>
                      <a:pt x="3078" y="1231"/>
                      <a:pt x="3099" y="1236"/>
                      <a:pt x="3120" y="1242"/>
                    </a:cubicBezTo>
                    <a:cubicBezTo>
                      <a:pt x="3089" y="1236"/>
                      <a:pt x="3057" y="1231"/>
                      <a:pt x="3025" y="1226"/>
                    </a:cubicBezTo>
                    <a:cubicBezTo>
                      <a:pt x="3020" y="1231"/>
                      <a:pt x="3014" y="1236"/>
                      <a:pt x="3009" y="1242"/>
                    </a:cubicBezTo>
                    <a:cubicBezTo>
                      <a:pt x="3014" y="1242"/>
                      <a:pt x="3020" y="1242"/>
                      <a:pt x="3025" y="1242"/>
                    </a:cubicBezTo>
                    <a:cubicBezTo>
                      <a:pt x="3015" y="1253"/>
                      <a:pt x="3004" y="1263"/>
                      <a:pt x="2994" y="1274"/>
                    </a:cubicBezTo>
                    <a:cubicBezTo>
                      <a:pt x="3020" y="1274"/>
                      <a:pt x="3046" y="1274"/>
                      <a:pt x="3073" y="1274"/>
                    </a:cubicBezTo>
                    <a:cubicBezTo>
                      <a:pt x="3051" y="1274"/>
                      <a:pt x="3030" y="1274"/>
                      <a:pt x="3009" y="1274"/>
                    </a:cubicBezTo>
                    <a:cubicBezTo>
                      <a:pt x="3009" y="1285"/>
                      <a:pt x="3009" y="1295"/>
                      <a:pt x="3009" y="1306"/>
                    </a:cubicBezTo>
                    <a:cubicBezTo>
                      <a:pt x="3036" y="1306"/>
                      <a:pt x="3062" y="1306"/>
                      <a:pt x="3089" y="1306"/>
                    </a:cubicBezTo>
                    <a:cubicBezTo>
                      <a:pt x="3121" y="1300"/>
                      <a:pt x="3152" y="1295"/>
                      <a:pt x="3184" y="1289"/>
                    </a:cubicBezTo>
                    <a:cubicBezTo>
                      <a:pt x="3152" y="1300"/>
                      <a:pt x="3121" y="1311"/>
                      <a:pt x="3089" y="1322"/>
                    </a:cubicBezTo>
                    <a:cubicBezTo>
                      <a:pt x="3094" y="1332"/>
                      <a:pt x="3099" y="1343"/>
                      <a:pt x="3104" y="1353"/>
                    </a:cubicBezTo>
                    <a:cubicBezTo>
                      <a:pt x="3115" y="1348"/>
                      <a:pt x="3126" y="1343"/>
                      <a:pt x="3137" y="1337"/>
                    </a:cubicBezTo>
                    <a:cubicBezTo>
                      <a:pt x="3142" y="1348"/>
                      <a:pt x="3147" y="1359"/>
                      <a:pt x="3152" y="1370"/>
                    </a:cubicBezTo>
                    <a:cubicBezTo>
                      <a:pt x="3136" y="1370"/>
                      <a:pt x="3120" y="1370"/>
                      <a:pt x="3104" y="1370"/>
                    </a:cubicBezTo>
                    <a:cubicBezTo>
                      <a:pt x="3083" y="1354"/>
                      <a:pt x="3062" y="1338"/>
                      <a:pt x="3040" y="1322"/>
                    </a:cubicBezTo>
                    <a:cubicBezTo>
                      <a:pt x="3019" y="1327"/>
                      <a:pt x="2998" y="1332"/>
                      <a:pt x="2977" y="1337"/>
                    </a:cubicBezTo>
                    <a:cubicBezTo>
                      <a:pt x="2983" y="1327"/>
                      <a:pt x="2988" y="1316"/>
                      <a:pt x="2994" y="1306"/>
                    </a:cubicBezTo>
                    <a:cubicBezTo>
                      <a:pt x="2972" y="1311"/>
                      <a:pt x="2951" y="1316"/>
                      <a:pt x="2930" y="1322"/>
                    </a:cubicBezTo>
                    <a:cubicBezTo>
                      <a:pt x="2940" y="1316"/>
                      <a:pt x="2951" y="1311"/>
                      <a:pt x="2961" y="1306"/>
                    </a:cubicBezTo>
                    <a:cubicBezTo>
                      <a:pt x="2951" y="1300"/>
                      <a:pt x="2940" y="1295"/>
                      <a:pt x="2930" y="1289"/>
                    </a:cubicBezTo>
                    <a:cubicBezTo>
                      <a:pt x="2946" y="1289"/>
                      <a:pt x="2961" y="1289"/>
                      <a:pt x="2977" y="1289"/>
                    </a:cubicBezTo>
                    <a:cubicBezTo>
                      <a:pt x="2967" y="1289"/>
                      <a:pt x="2956" y="1289"/>
                      <a:pt x="2945" y="1289"/>
                    </a:cubicBezTo>
                    <a:cubicBezTo>
                      <a:pt x="2913" y="1300"/>
                      <a:pt x="2881" y="1311"/>
                      <a:pt x="2850" y="1322"/>
                    </a:cubicBezTo>
                    <a:cubicBezTo>
                      <a:pt x="2887" y="1327"/>
                      <a:pt x="2924" y="1332"/>
                      <a:pt x="2961" y="1337"/>
                    </a:cubicBezTo>
                    <a:cubicBezTo>
                      <a:pt x="2940" y="1343"/>
                      <a:pt x="2919" y="1348"/>
                      <a:pt x="2897" y="1353"/>
                    </a:cubicBezTo>
                    <a:cubicBezTo>
                      <a:pt x="2897" y="1348"/>
                      <a:pt x="2897" y="1343"/>
                      <a:pt x="2897" y="1337"/>
                    </a:cubicBezTo>
                    <a:cubicBezTo>
                      <a:pt x="2881" y="1337"/>
                      <a:pt x="2865" y="1337"/>
                      <a:pt x="2850" y="1337"/>
                    </a:cubicBezTo>
                    <a:cubicBezTo>
                      <a:pt x="2818" y="1358"/>
                      <a:pt x="2786" y="1380"/>
                      <a:pt x="2754" y="1401"/>
                    </a:cubicBezTo>
                    <a:cubicBezTo>
                      <a:pt x="2791" y="1396"/>
                      <a:pt x="2829" y="1391"/>
                      <a:pt x="2866" y="1386"/>
                    </a:cubicBezTo>
                    <a:cubicBezTo>
                      <a:pt x="2866" y="1396"/>
                      <a:pt x="2866" y="1407"/>
                      <a:pt x="2866" y="1417"/>
                    </a:cubicBezTo>
                    <a:cubicBezTo>
                      <a:pt x="2903" y="1407"/>
                      <a:pt x="2940" y="1396"/>
                      <a:pt x="2977" y="1386"/>
                    </a:cubicBezTo>
                    <a:cubicBezTo>
                      <a:pt x="2972" y="1391"/>
                      <a:pt x="2967" y="1396"/>
                      <a:pt x="2961" y="1401"/>
                    </a:cubicBezTo>
                    <a:cubicBezTo>
                      <a:pt x="3025" y="1406"/>
                      <a:pt x="3088" y="1412"/>
                      <a:pt x="3152" y="1417"/>
                    </a:cubicBezTo>
                    <a:cubicBezTo>
                      <a:pt x="3120" y="1417"/>
                      <a:pt x="3089" y="1417"/>
                      <a:pt x="3057" y="1417"/>
                    </a:cubicBezTo>
                    <a:cubicBezTo>
                      <a:pt x="3068" y="1422"/>
                      <a:pt x="3078" y="1427"/>
                      <a:pt x="3089" y="1433"/>
                    </a:cubicBezTo>
                    <a:cubicBezTo>
                      <a:pt x="3083" y="1443"/>
                      <a:pt x="3078" y="1454"/>
                      <a:pt x="3073" y="1465"/>
                    </a:cubicBezTo>
                    <a:cubicBezTo>
                      <a:pt x="3062" y="1460"/>
                      <a:pt x="3051" y="1454"/>
                      <a:pt x="3040" y="1449"/>
                    </a:cubicBezTo>
                    <a:cubicBezTo>
                      <a:pt x="3046" y="1443"/>
                      <a:pt x="3052" y="1438"/>
                      <a:pt x="3057" y="1433"/>
                    </a:cubicBezTo>
                    <a:cubicBezTo>
                      <a:pt x="3025" y="1427"/>
                      <a:pt x="2993" y="1422"/>
                      <a:pt x="2961" y="1417"/>
                    </a:cubicBezTo>
                    <a:cubicBezTo>
                      <a:pt x="2951" y="1422"/>
                      <a:pt x="2940" y="1427"/>
                      <a:pt x="2930" y="1433"/>
                    </a:cubicBezTo>
                    <a:cubicBezTo>
                      <a:pt x="2935" y="1438"/>
                      <a:pt x="2940" y="1443"/>
                      <a:pt x="2945" y="1449"/>
                    </a:cubicBezTo>
                    <a:cubicBezTo>
                      <a:pt x="2934" y="1443"/>
                      <a:pt x="2924" y="1438"/>
                      <a:pt x="2913" y="1433"/>
                    </a:cubicBezTo>
                    <a:cubicBezTo>
                      <a:pt x="2924" y="1427"/>
                      <a:pt x="2934" y="1422"/>
                      <a:pt x="2945" y="1417"/>
                    </a:cubicBezTo>
                    <a:cubicBezTo>
                      <a:pt x="2929" y="1417"/>
                      <a:pt x="2913" y="1417"/>
                      <a:pt x="2897" y="1417"/>
                    </a:cubicBezTo>
                    <a:cubicBezTo>
                      <a:pt x="2850" y="1422"/>
                      <a:pt x="2802" y="1427"/>
                      <a:pt x="2754" y="1433"/>
                    </a:cubicBezTo>
                    <a:cubicBezTo>
                      <a:pt x="2749" y="1443"/>
                      <a:pt x="2744" y="1454"/>
                      <a:pt x="2739" y="1465"/>
                    </a:cubicBezTo>
                    <a:cubicBezTo>
                      <a:pt x="2765" y="1470"/>
                      <a:pt x="2792" y="1476"/>
                      <a:pt x="2818" y="1481"/>
                    </a:cubicBezTo>
                    <a:cubicBezTo>
                      <a:pt x="2823" y="1486"/>
                      <a:pt x="2828" y="1491"/>
                      <a:pt x="2833" y="1496"/>
                    </a:cubicBezTo>
                    <a:cubicBezTo>
                      <a:pt x="2802" y="1491"/>
                      <a:pt x="2770" y="1486"/>
                      <a:pt x="2739" y="1481"/>
                    </a:cubicBezTo>
                    <a:cubicBezTo>
                      <a:pt x="2739" y="1486"/>
                      <a:pt x="2739" y="1491"/>
                      <a:pt x="2739" y="1496"/>
                    </a:cubicBezTo>
                    <a:cubicBezTo>
                      <a:pt x="2728" y="1502"/>
                      <a:pt x="2717" y="1507"/>
                      <a:pt x="2707" y="1513"/>
                    </a:cubicBezTo>
                    <a:cubicBezTo>
                      <a:pt x="2696" y="1502"/>
                      <a:pt x="2686" y="1492"/>
                      <a:pt x="2675" y="1481"/>
                    </a:cubicBezTo>
                    <a:cubicBezTo>
                      <a:pt x="2680" y="1486"/>
                      <a:pt x="2685" y="1491"/>
                      <a:pt x="2690" y="1496"/>
                    </a:cubicBezTo>
                    <a:cubicBezTo>
                      <a:pt x="2680" y="1502"/>
                      <a:pt x="2669" y="1507"/>
                      <a:pt x="2659" y="1513"/>
                    </a:cubicBezTo>
                    <a:cubicBezTo>
                      <a:pt x="2648" y="1513"/>
                      <a:pt x="2638" y="1513"/>
                      <a:pt x="2627" y="1513"/>
                    </a:cubicBezTo>
                    <a:cubicBezTo>
                      <a:pt x="2638" y="1507"/>
                      <a:pt x="2648" y="1502"/>
                      <a:pt x="2659" y="1496"/>
                    </a:cubicBezTo>
                    <a:cubicBezTo>
                      <a:pt x="2616" y="1502"/>
                      <a:pt x="2574" y="1507"/>
                      <a:pt x="2531" y="1513"/>
                    </a:cubicBezTo>
                    <a:cubicBezTo>
                      <a:pt x="2547" y="1523"/>
                      <a:pt x="2563" y="1534"/>
                      <a:pt x="2579" y="1544"/>
                    </a:cubicBezTo>
                    <a:cubicBezTo>
                      <a:pt x="2579" y="1549"/>
                      <a:pt x="2579" y="1555"/>
                      <a:pt x="2579" y="1560"/>
                    </a:cubicBezTo>
                    <a:cubicBezTo>
                      <a:pt x="2605" y="1566"/>
                      <a:pt x="2632" y="1571"/>
                      <a:pt x="2659" y="1576"/>
                    </a:cubicBezTo>
                    <a:cubicBezTo>
                      <a:pt x="2616" y="1576"/>
                      <a:pt x="2574" y="1576"/>
                      <a:pt x="2531" y="1576"/>
                    </a:cubicBezTo>
                    <a:cubicBezTo>
                      <a:pt x="2552" y="1582"/>
                      <a:pt x="2574" y="1587"/>
                      <a:pt x="2595" y="1593"/>
                    </a:cubicBezTo>
                    <a:cubicBezTo>
                      <a:pt x="2579" y="1593"/>
                      <a:pt x="2563" y="1593"/>
                      <a:pt x="2547" y="1593"/>
                    </a:cubicBezTo>
                    <a:cubicBezTo>
                      <a:pt x="2547" y="1598"/>
                      <a:pt x="2547" y="1603"/>
                      <a:pt x="2547" y="1608"/>
                    </a:cubicBezTo>
                    <a:cubicBezTo>
                      <a:pt x="2574" y="1608"/>
                      <a:pt x="2601" y="1608"/>
                      <a:pt x="2627" y="1608"/>
                    </a:cubicBezTo>
                    <a:cubicBezTo>
                      <a:pt x="2611" y="1608"/>
                      <a:pt x="2595" y="1608"/>
                      <a:pt x="2579" y="1608"/>
                    </a:cubicBezTo>
                    <a:cubicBezTo>
                      <a:pt x="2531" y="1608"/>
                      <a:pt x="2483" y="1608"/>
                      <a:pt x="2436" y="1608"/>
                    </a:cubicBezTo>
                    <a:cubicBezTo>
                      <a:pt x="2468" y="1613"/>
                      <a:pt x="2499" y="1619"/>
                      <a:pt x="2531" y="1624"/>
                    </a:cubicBezTo>
                    <a:cubicBezTo>
                      <a:pt x="2499" y="1624"/>
                      <a:pt x="2468" y="1624"/>
                      <a:pt x="2436" y="1624"/>
                    </a:cubicBezTo>
                    <a:cubicBezTo>
                      <a:pt x="2457" y="1630"/>
                      <a:pt x="2478" y="1635"/>
                      <a:pt x="2500" y="1640"/>
                    </a:cubicBezTo>
                    <a:cubicBezTo>
                      <a:pt x="2484" y="1640"/>
                      <a:pt x="2468" y="1640"/>
                      <a:pt x="2452" y="1640"/>
                    </a:cubicBezTo>
                    <a:cubicBezTo>
                      <a:pt x="2452" y="1651"/>
                      <a:pt x="2452" y="1661"/>
                      <a:pt x="2452" y="1672"/>
                    </a:cubicBezTo>
                    <a:cubicBezTo>
                      <a:pt x="2500" y="1661"/>
                      <a:pt x="2547" y="1651"/>
                      <a:pt x="2595" y="1640"/>
                    </a:cubicBezTo>
                    <a:cubicBezTo>
                      <a:pt x="2568" y="1645"/>
                      <a:pt x="2542" y="1651"/>
                      <a:pt x="2515" y="1656"/>
                    </a:cubicBezTo>
                    <a:cubicBezTo>
                      <a:pt x="2536" y="1661"/>
                      <a:pt x="2558" y="1666"/>
                      <a:pt x="2579" y="1672"/>
                    </a:cubicBezTo>
                    <a:cubicBezTo>
                      <a:pt x="2542" y="1672"/>
                      <a:pt x="2504" y="1672"/>
                      <a:pt x="2467" y="1672"/>
                    </a:cubicBezTo>
                    <a:cubicBezTo>
                      <a:pt x="2467" y="1683"/>
                      <a:pt x="2467" y="1693"/>
                      <a:pt x="2467" y="1704"/>
                    </a:cubicBezTo>
                    <a:cubicBezTo>
                      <a:pt x="2478" y="1704"/>
                      <a:pt x="2489" y="1704"/>
                      <a:pt x="2500" y="1704"/>
                    </a:cubicBezTo>
                    <a:cubicBezTo>
                      <a:pt x="2489" y="1704"/>
                      <a:pt x="2478" y="1704"/>
                      <a:pt x="2467" y="1704"/>
                    </a:cubicBezTo>
                    <a:cubicBezTo>
                      <a:pt x="2452" y="1693"/>
                      <a:pt x="2436" y="1683"/>
                      <a:pt x="2420" y="1672"/>
                    </a:cubicBezTo>
                    <a:cubicBezTo>
                      <a:pt x="2404" y="1672"/>
                      <a:pt x="2388" y="1672"/>
                      <a:pt x="2372" y="1672"/>
                    </a:cubicBezTo>
                    <a:cubicBezTo>
                      <a:pt x="2388" y="1683"/>
                      <a:pt x="2404" y="1693"/>
                      <a:pt x="2420" y="1704"/>
                    </a:cubicBezTo>
                    <a:cubicBezTo>
                      <a:pt x="2415" y="1704"/>
                      <a:pt x="2409" y="1704"/>
                      <a:pt x="2403" y="1704"/>
                    </a:cubicBezTo>
                    <a:cubicBezTo>
                      <a:pt x="2414" y="1709"/>
                      <a:pt x="2425" y="1714"/>
                      <a:pt x="2436" y="1720"/>
                    </a:cubicBezTo>
                    <a:cubicBezTo>
                      <a:pt x="2420" y="1730"/>
                      <a:pt x="2404" y="1741"/>
                      <a:pt x="2388" y="1751"/>
                    </a:cubicBezTo>
                    <a:cubicBezTo>
                      <a:pt x="2436" y="1751"/>
                      <a:pt x="2483" y="1751"/>
                      <a:pt x="2531" y="1751"/>
                    </a:cubicBezTo>
                    <a:cubicBezTo>
                      <a:pt x="2505" y="1756"/>
                      <a:pt x="2478" y="1762"/>
                      <a:pt x="2452" y="1767"/>
                    </a:cubicBezTo>
                    <a:cubicBezTo>
                      <a:pt x="2431" y="1778"/>
                      <a:pt x="2409" y="1789"/>
                      <a:pt x="2388" y="1800"/>
                    </a:cubicBezTo>
                    <a:cubicBezTo>
                      <a:pt x="2420" y="1794"/>
                      <a:pt x="2452" y="1789"/>
                      <a:pt x="2483" y="1783"/>
                    </a:cubicBezTo>
                    <a:cubicBezTo>
                      <a:pt x="2558" y="1773"/>
                      <a:pt x="2632" y="1762"/>
                      <a:pt x="2707" y="1751"/>
                    </a:cubicBezTo>
                    <a:cubicBezTo>
                      <a:pt x="2675" y="1767"/>
                      <a:pt x="2643" y="1783"/>
                      <a:pt x="2611" y="1800"/>
                    </a:cubicBezTo>
                    <a:cubicBezTo>
                      <a:pt x="2611" y="1794"/>
                      <a:pt x="2611" y="1789"/>
                      <a:pt x="2611" y="1783"/>
                    </a:cubicBezTo>
                    <a:cubicBezTo>
                      <a:pt x="2595" y="1783"/>
                      <a:pt x="2579" y="1783"/>
                      <a:pt x="2563" y="1783"/>
                    </a:cubicBezTo>
                    <a:cubicBezTo>
                      <a:pt x="2563" y="1789"/>
                      <a:pt x="2563" y="1794"/>
                      <a:pt x="2563" y="1800"/>
                    </a:cubicBezTo>
                    <a:cubicBezTo>
                      <a:pt x="2585" y="1805"/>
                      <a:pt x="2606" y="1810"/>
                      <a:pt x="2627" y="1815"/>
                    </a:cubicBezTo>
                    <a:cubicBezTo>
                      <a:pt x="2611" y="1815"/>
                      <a:pt x="2595" y="1815"/>
                      <a:pt x="2579" y="1815"/>
                    </a:cubicBezTo>
                    <a:cubicBezTo>
                      <a:pt x="2568" y="1820"/>
                      <a:pt x="2558" y="1826"/>
                      <a:pt x="2547" y="1831"/>
                    </a:cubicBezTo>
                    <a:cubicBezTo>
                      <a:pt x="2547" y="1815"/>
                      <a:pt x="2547" y="1799"/>
                      <a:pt x="2547" y="1783"/>
                    </a:cubicBezTo>
                    <a:cubicBezTo>
                      <a:pt x="2526" y="1783"/>
                      <a:pt x="2505" y="1783"/>
                      <a:pt x="2483" y="1783"/>
                    </a:cubicBezTo>
                    <a:cubicBezTo>
                      <a:pt x="2420" y="1805"/>
                      <a:pt x="2356" y="1826"/>
                      <a:pt x="2293" y="1847"/>
                    </a:cubicBezTo>
                    <a:cubicBezTo>
                      <a:pt x="2309" y="1847"/>
                      <a:pt x="2324" y="1847"/>
                      <a:pt x="2340" y="1847"/>
                    </a:cubicBezTo>
                    <a:cubicBezTo>
                      <a:pt x="2324" y="1852"/>
                      <a:pt x="2309" y="1857"/>
                      <a:pt x="2293" y="1863"/>
                    </a:cubicBezTo>
                    <a:cubicBezTo>
                      <a:pt x="2324" y="1857"/>
                      <a:pt x="2356" y="1852"/>
                      <a:pt x="2388" y="1847"/>
                    </a:cubicBezTo>
                    <a:cubicBezTo>
                      <a:pt x="2378" y="1863"/>
                      <a:pt x="2367" y="1878"/>
                      <a:pt x="2357" y="1894"/>
                    </a:cubicBezTo>
                    <a:cubicBezTo>
                      <a:pt x="2378" y="1894"/>
                      <a:pt x="2399" y="1894"/>
                      <a:pt x="2420" y="1894"/>
                    </a:cubicBezTo>
                    <a:cubicBezTo>
                      <a:pt x="2426" y="1905"/>
                      <a:pt x="2431" y="1916"/>
                      <a:pt x="2436" y="1926"/>
                    </a:cubicBezTo>
                    <a:cubicBezTo>
                      <a:pt x="2409" y="1911"/>
                      <a:pt x="2383" y="1895"/>
                      <a:pt x="2357" y="1879"/>
                    </a:cubicBezTo>
                    <a:cubicBezTo>
                      <a:pt x="2335" y="1890"/>
                      <a:pt x="2314" y="1900"/>
                      <a:pt x="2293" y="1911"/>
                    </a:cubicBezTo>
                    <a:cubicBezTo>
                      <a:pt x="2287" y="1922"/>
                      <a:pt x="2282" y="1932"/>
                      <a:pt x="2277" y="1943"/>
                    </a:cubicBezTo>
                    <a:cubicBezTo>
                      <a:pt x="2282" y="1943"/>
                      <a:pt x="2287" y="1943"/>
                      <a:pt x="2293" y="1943"/>
                    </a:cubicBezTo>
                    <a:cubicBezTo>
                      <a:pt x="2298" y="1948"/>
                      <a:pt x="2303" y="1953"/>
                      <a:pt x="2309" y="1959"/>
                    </a:cubicBezTo>
                    <a:cubicBezTo>
                      <a:pt x="2303" y="1953"/>
                      <a:pt x="2298" y="1948"/>
                      <a:pt x="2293" y="1943"/>
                    </a:cubicBezTo>
                    <a:cubicBezTo>
                      <a:pt x="2282" y="1953"/>
                      <a:pt x="2271" y="1964"/>
                      <a:pt x="2260" y="1974"/>
                    </a:cubicBezTo>
                    <a:cubicBezTo>
                      <a:pt x="2282" y="1985"/>
                      <a:pt x="2303" y="1996"/>
                      <a:pt x="2324" y="2006"/>
                    </a:cubicBezTo>
                    <a:cubicBezTo>
                      <a:pt x="2298" y="1996"/>
                      <a:pt x="2271" y="1985"/>
                      <a:pt x="2245" y="1974"/>
                    </a:cubicBezTo>
                    <a:cubicBezTo>
                      <a:pt x="2234" y="1990"/>
                      <a:pt x="2223" y="2006"/>
                      <a:pt x="2213" y="2023"/>
                    </a:cubicBezTo>
                    <a:cubicBezTo>
                      <a:pt x="2218" y="2033"/>
                      <a:pt x="2223" y="2044"/>
                      <a:pt x="2229" y="2054"/>
                    </a:cubicBezTo>
                    <a:cubicBezTo>
                      <a:pt x="2239" y="2049"/>
                      <a:pt x="2250" y="2043"/>
                      <a:pt x="2260" y="2038"/>
                    </a:cubicBezTo>
                    <a:cubicBezTo>
                      <a:pt x="2255" y="2043"/>
                      <a:pt x="2250" y="2049"/>
                      <a:pt x="2245" y="2054"/>
                    </a:cubicBezTo>
                    <a:cubicBezTo>
                      <a:pt x="2250" y="2049"/>
                      <a:pt x="2255" y="2043"/>
                      <a:pt x="2260" y="2038"/>
                    </a:cubicBezTo>
                    <a:cubicBezTo>
                      <a:pt x="2266" y="2043"/>
                      <a:pt x="2271" y="2049"/>
                      <a:pt x="2277" y="2054"/>
                    </a:cubicBezTo>
                    <a:cubicBezTo>
                      <a:pt x="2271" y="2059"/>
                      <a:pt x="2266" y="2064"/>
                      <a:pt x="2260" y="2069"/>
                    </a:cubicBezTo>
                    <a:cubicBezTo>
                      <a:pt x="2282" y="2075"/>
                      <a:pt x="2303" y="2080"/>
                      <a:pt x="2324" y="2086"/>
                    </a:cubicBezTo>
                    <a:cubicBezTo>
                      <a:pt x="2314" y="2091"/>
                      <a:pt x="2303" y="2096"/>
                      <a:pt x="2293" y="2102"/>
                    </a:cubicBezTo>
                    <a:cubicBezTo>
                      <a:pt x="2298" y="2107"/>
                      <a:pt x="2303" y="2113"/>
                      <a:pt x="2309" y="2118"/>
                    </a:cubicBezTo>
                    <a:cubicBezTo>
                      <a:pt x="2293" y="2107"/>
                      <a:pt x="2277" y="2096"/>
                      <a:pt x="2260" y="2086"/>
                    </a:cubicBezTo>
                    <a:cubicBezTo>
                      <a:pt x="2250" y="2091"/>
                      <a:pt x="2239" y="2096"/>
                      <a:pt x="2229" y="2102"/>
                    </a:cubicBezTo>
                    <a:cubicBezTo>
                      <a:pt x="2213" y="2081"/>
                      <a:pt x="2197" y="2059"/>
                      <a:pt x="2181" y="2038"/>
                    </a:cubicBezTo>
                    <a:cubicBezTo>
                      <a:pt x="2176" y="2048"/>
                      <a:pt x="2170" y="2059"/>
                      <a:pt x="2165" y="2069"/>
                    </a:cubicBezTo>
                    <a:cubicBezTo>
                      <a:pt x="2175" y="2075"/>
                      <a:pt x="2186" y="2080"/>
                      <a:pt x="2196" y="2086"/>
                    </a:cubicBezTo>
                    <a:cubicBezTo>
                      <a:pt x="2186" y="2091"/>
                      <a:pt x="2175" y="2096"/>
                      <a:pt x="2165" y="2102"/>
                    </a:cubicBezTo>
                    <a:cubicBezTo>
                      <a:pt x="2165" y="2107"/>
                      <a:pt x="2165" y="2113"/>
                      <a:pt x="2165" y="2118"/>
                    </a:cubicBezTo>
                    <a:cubicBezTo>
                      <a:pt x="2154" y="2123"/>
                      <a:pt x="2144" y="2128"/>
                      <a:pt x="2133" y="2133"/>
                    </a:cubicBezTo>
                    <a:cubicBezTo>
                      <a:pt x="2139" y="2139"/>
                      <a:pt x="2144" y="2144"/>
                      <a:pt x="2149" y="2150"/>
                    </a:cubicBezTo>
                    <a:cubicBezTo>
                      <a:pt x="2138" y="2160"/>
                      <a:pt x="2128" y="2171"/>
                      <a:pt x="2117" y="2181"/>
                    </a:cubicBezTo>
                    <a:cubicBezTo>
                      <a:pt x="2139" y="2171"/>
                      <a:pt x="2160" y="2160"/>
                      <a:pt x="2181" y="2150"/>
                    </a:cubicBezTo>
                    <a:cubicBezTo>
                      <a:pt x="2181" y="2144"/>
                      <a:pt x="2181" y="2139"/>
                      <a:pt x="2181" y="2133"/>
                    </a:cubicBezTo>
                    <a:cubicBezTo>
                      <a:pt x="2197" y="2128"/>
                      <a:pt x="2213" y="2123"/>
                      <a:pt x="2229" y="2118"/>
                    </a:cubicBezTo>
                    <a:cubicBezTo>
                      <a:pt x="2229" y="2123"/>
                      <a:pt x="2229" y="2128"/>
                      <a:pt x="2229" y="2133"/>
                    </a:cubicBezTo>
                    <a:cubicBezTo>
                      <a:pt x="2234" y="2133"/>
                      <a:pt x="2240" y="2133"/>
                      <a:pt x="2245" y="2133"/>
                    </a:cubicBezTo>
                    <a:cubicBezTo>
                      <a:pt x="2224" y="2144"/>
                      <a:pt x="2202" y="2155"/>
                      <a:pt x="2181" y="2166"/>
                    </a:cubicBezTo>
                    <a:cubicBezTo>
                      <a:pt x="2197" y="2160"/>
                      <a:pt x="2213" y="2155"/>
                      <a:pt x="2229" y="2150"/>
                    </a:cubicBezTo>
                    <a:cubicBezTo>
                      <a:pt x="2218" y="2155"/>
                      <a:pt x="2207" y="2160"/>
                      <a:pt x="2196" y="2166"/>
                    </a:cubicBezTo>
                    <a:cubicBezTo>
                      <a:pt x="2218" y="2171"/>
                      <a:pt x="2239" y="2176"/>
                      <a:pt x="2260" y="2181"/>
                    </a:cubicBezTo>
                    <a:cubicBezTo>
                      <a:pt x="2244" y="2186"/>
                      <a:pt x="2229" y="2192"/>
                      <a:pt x="2213" y="2197"/>
                    </a:cubicBezTo>
                    <a:cubicBezTo>
                      <a:pt x="2223" y="2197"/>
                      <a:pt x="2234" y="2197"/>
                      <a:pt x="2245" y="2197"/>
                    </a:cubicBezTo>
                    <a:cubicBezTo>
                      <a:pt x="2293" y="2176"/>
                      <a:pt x="2340" y="2155"/>
                      <a:pt x="2388" y="2133"/>
                    </a:cubicBezTo>
                    <a:cubicBezTo>
                      <a:pt x="2372" y="2149"/>
                      <a:pt x="2356" y="2165"/>
                      <a:pt x="2340" y="2181"/>
                    </a:cubicBezTo>
                    <a:cubicBezTo>
                      <a:pt x="2303" y="2192"/>
                      <a:pt x="2266" y="2203"/>
                      <a:pt x="2229" y="2213"/>
                    </a:cubicBezTo>
                    <a:cubicBezTo>
                      <a:pt x="2234" y="2219"/>
                      <a:pt x="2240" y="2224"/>
                      <a:pt x="2245" y="2230"/>
                    </a:cubicBezTo>
                    <a:cubicBezTo>
                      <a:pt x="2197" y="2230"/>
                      <a:pt x="2150" y="2230"/>
                      <a:pt x="2102" y="2230"/>
                    </a:cubicBezTo>
                    <a:cubicBezTo>
                      <a:pt x="2133" y="2224"/>
                      <a:pt x="2165" y="2219"/>
                      <a:pt x="2196" y="2213"/>
                    </a:cubicBezTo>
                    <a:cubicBezTo>
                      <a:pt x="2191" y="2203"/>
                      <a:pt x="2186" y="2192"/>
                      <a:pt x="2181" y="2181"/>
                    </a:cubicBezTo>
                    <a:cubicBezTo>
                      <a:pt x="2170" y="2181"/>
                      <a:pt x="2160" y="2181"/>
                      <a:pt x="2149" y="2181"/>
                    </a:cubicBezTo>
                    <a:cubicBezTo>
                      <a:pt x="2149" y="2192"/>
                      <a:pt x="2149" y="2203"/>
                      <a:pt x="2149" y="2213"/>
                    </a:cubicBezTo>
                    <a:cubicBezTo>
                      <a:pt x="2138" y="2219"/>
                      <a:pt x="2128" y="2224"/>
                      <a:pt x="2117" y="2230"/>
                    </a:cubicBezTo>
                    <a:cubicBezTo>
                      <a:pt x="2112" y="2219"/>
                      <a:pt x="2107" y="2208"/>
                      <a:pt x="2102" y="2197"/>
                    </a:cubicBezTo>
                    <a:cubicBezTo>
                      <a:pt x="2081" y="2213"/>
                      <a:pt x="2059" y="2229"/>
                      <a:pt x="2038" y="2245"/>
                    </a:cubicBezTo>
                    <a:cubicBezTo>
                      <a:pt x="2059" y="2240"/>
                      <a:pt x="2081" y="2235"/>
                      <a:pt x="2102" y="2230"/>
                    </a:cubicBezTo>
                    <a:cubicBezTo>
                      <a:pt x="2065" y="2240"/>
                      <a:pt x="2028" y="2251"/>
                      <a:pt x="1990" y="2261"/>
                    </a:cubicBezTo>
                    <a:cubicBezTo>
                      <a:pt x="2006" y="2266"/>
                      <a:pt x="2022" y="2272"/>
                      <a:pt x="2038" y="2277"/>
                    </a:cubicBezTo>
                    <a:cubicBezTo>
                      <a:pt x="1996" y="2288"/>
                      <a:pt x="1953" y="2298"/>
                      <a:pt x="1910" y="2309"/>
                    </a:cubicBezTo>
                    <a:cubicBezTo>
                      <a:pt x="1948" y="2303"/>
                      <a:pt x="1985" y="2298"/>
                      <a:pt x="2022" y="2293"/>
                    </a:cubicBezTo>
                    <a:cubicBezTo>
                      <a:pt x="1979" y="2298"/>
                      <a:pt x="1937" y="2303"/>
                      <a:pt x="1894" y="2309"/>
                    </a:cubicBezTo>
                    <a:cubicBezTo>
                      <a:pt x="1894" y="2314"/>
                      <a:pt x="1894" y="2319"/>
                      <a:pt x="1894" y="2324"/>
                    </a:cubicBezTo>
                    <a:cubicBezTo>
                      <a:pt x="1910" y="2324"/>
                      <a:pt x="1926" y="2324"/>
                      <a:pt x="1942" y="2324"/>
                    </a:cubicBezTo>
                    <a:cubicBezTo>
                      <a:pt x="1921" y="2335"/>
                      <a:pt x="1900" y="2346"/>
                      <a:pt x="1879" y="2356"/>
                    </a:cubicBezTo>
                    <a:cubicBezTo>
                      <a:pt x="1958" y="2325"/>
                      <a:pt x="2038" y="2293"/>
                      <a:pt x="2117" y="2261"/>
                    </a:cubicBezTo>
                    <a:cubicBezTo>
                      <a:pt x="2123" y="2266"/>
                      <a:pt x="2128" y="2272"/>
                      <a:pt x="2133" y="2277"/>
                    </a:cubicBezTo>
                    <a:cubicBezTo>
                      <a:pt x="2139" y="2277"/>
                      <a:pt x="2144" y="2277"/>
                      <a:pt x="2149" y="2277"/>
                    </a:cubicBezTo>
                    <a:cubicBezTo>
                      <a:pt x="2181" y="2282"/>
                      <a:pt x="2213" y="2287"/>
                      <a:pt x="2245" y="2293"/>
                    </a:cubicBezTo>
                    <a:cubicBezTo>
                      <a:pt x="2208" y="2287"/>
                      <a:pt x="2171" y="2282"/>
                      <a:pt x="2133" y="2277"/>
                    </a:cubicBezTo>
                    <a:cubicBezTo>
                      <a:pt x="2096" y="2288"/>
                      <a:pt x="2059" y="2298"/>
                      <a:pt x="2022" y="2309"/>
                    </a:cubicBezTo>
                    <a:cubicBezTo>
                      <a:pt x="2017" y="2309"/>
                      <a:pt x="2011" y="2309"/>
                      <a:pt x="2006" y="2309"/>
                    </a:cubicBezTo>
                    <a:cubicBezTo>
                      <a:pt x="2022" y="2309"/>
                      <a:pt x="2038" y="2309"/>
                      <a:pt x="2053" y="2309"/>
                    </a:cubicBezTo>
                    <a:cubicBezTo>
                      <a:pt x="2038" y="2314"/>
                      <a:pt x="2022" y="2319"/>
                      <a:pt x="2006" y="2324"/>
                    </a:cubicBezTo>
                    <a:cubicBezTo>
                      <a:pt x="2022" y="2324"/>
                      <a:pt x="2038" y="2324"/>
                      <a:pt x="2053" y="2324"/>
                    </a:cubicBezTo>
                    <a:cubicBezTo>
                      <a:pt x="2032" y="2330"/>
                      <a:pt x="2011" y="2335"/>
                      <a:pt x="1990" y="2341"/>
                    </a:cubicBezTo>
                    <a:cubicBezTo>
                      <a:pt x="1969" y="2357"/>
                      <a:pt x="1948" y="2372"/>
                      <a:pt x="1927" y="2388"/>
                    </a:cubicBezTo>
                    <a:cubicBezTo>
                      <a:pt x="1942" y="2399"/>
                      <a:pt x="1958" y="2410"/>
                      <a:pt x="1974" y="2420"/>
                    </a:cubicBezTo>
                    <a:cubicBezTo>
                      <a:pt x="1980" y="2415"/>
                      <a:pt x="1985" y="2410"/>
                      <a:pt x="1990" y="2404"/>
                    </a:cubicBezTo>
                    <a:cubicBezTo>
                      <a:pt x="1990" y="2410"/>
                      <a:pt x="1990" y="2415"/>
                      <a:pt x="1990" y="2420"/>
                    </a:cubicBezTo>
                    <a:cubicBezTo>
                      <a:pt x="2006" y="2415"/>
                      <a:pt x="2022" y="2410"/>
                      <a:pt x="2038" y="2404"/>
                    </a:cubicBezTo>
                    <a:cubicBezTo>
                      <a:pt x="2011" y="2415"/>
                      <a:pt x="1985" y="2426"/>
                      <a:pt x="1958" y="2437"/>
                    </a:cubicBezTo>
                    <a:cubicBezTo>
                      <a:pt x="1953" y="2447"/>
                      <a:pt x="1947" y="2458"/>
                      <a:pt x="1942" y="2468"/>
                    </a:cubicBezTo>
                    <a:cubicBezTo>
                      <a:pt x="1963" y="2463"/>
                      <a:pt x="1984" y="2457"/>
                      <a:pt x="2006" y="2452"/>
                    </a:cubicBezTo>
                    <a:cubicBezTo>
                      <a:pt x="1979" y="2457"/>
                      <a:pt x="1953" y="2463"/>
                      <a:pt x="1927" y="2468"/>
                    </a:cubicBezTo>
                    <a:cubicBezTo>
                      <a:pt x="1911" y="2484"/>
                      <a:pt x="1895" y="2500"/>
                      <a:pt x="1879" y="2516"/>
                    </a:cubicBezTo>
                    <a:cubicBezTo>
                      <a:pt x="1889" y="2500"/>
                      <a:pt x="1900" y="2484"/>
                      <a:pt x="1910" y="2468"/>
                    </a:cubicBezTo>
                    <a:cubicBezTo>
                      <a:pt x="1894" y="2468"/>
                      <a:pt x="1879" y="2468"/>
                      <a:pt x="1863" y="2468"/>
                    </a:cubicBezTo>
                    <a:cubicBezTo>
                      <a:pt x="1852" y="2452"/>
                      <a:pt x="1841" y="2436"/>
                      <a:pt x="1830" y="2420"/>
                    </a:cubicBezTo>
                    <a:cubicBezTo>
                      <a:pt x="1820" y="2415"/>
                      <a:pt x="1809" y="2410"/>
                      <a:pt x="1799" y="2404"/>
                    </a:cubicBezTo>
                    <a:cubicBezTo>
                      <a:pt x="1804" y="2420"/>
                      <a:pt x="1810" y="2436"/>
                      <a:pt x="1815" y="2452"/>
                    </a:cubicBezTo>
                    <a:cubicBezTo>
                      <a:pt x="1794" y="2452"/>
                      <a:pt x="1772" y="2452"/>
                      <a:pt x="1751" y="2452"/>
                    </a:cubicBezTo>
                    <a:cubicBezTo>
                      <a:pt x="1741" y="2457"/>
                      <a:pt x="1730" y="2463"/>
                      <a:pt x="1720" y="2468"/>
                    </a:cubicBezTo>
                    <a:cubicBezTo>
                      <a:pt x="1735" y="2468"/>
                      <a:pt x="1751" y="2468"/>
                      <a:pt x="1766" y="2468"/>
                    </a:cubicBezTo>
                    <a:cubicBezTo>
                      <a:pt x="1766" y="2479"/>
                      <a:pt x="1766" y="2489"/>
                      <a:pt x="1766" y="2500"/>
                    </a:cubicBezTo>
                    <a:cubicBezTo>
                      <a:pt x="1740" y="2489"/>
                      <a:pt x="1714" y="2479"/>
                      <a:pt x="1687" y="2468"/>
                    </a:cubicBezTo>
                    <a:cubicBezTo>
                      <a:pt x="1698" y="2479"/>
                      <a:pt x="1709" y="2489"/>
                      <a:pt x="1720" y="2500"/>
                    </a:cubicBezTo>
                    <a:cubicBezTo>
                      <a:pt x="1698" y="2500"/>
                      <a:pt x="1677" y="2500"/>
                      <a:pt x="1656" y="2500"/>
                    </a:cubicBezTo>
                    <a:cubicBezTo>
                      <a:pt x="1661" y="2510"/>
                      <a:pt x="1667" y="2521"/>
                      <a:pt x="1672" y="2532"/>
                    </a:cubicBezTo>
                    <a:cubicBezTo>
                      <a:pt x="1651" y="2537"/>
                      <a:pt x="1629" y="2543"/>
                      <a:pt x="1608" y="2548"/>
                    </a:cubicBezTo>
                    <a:cubicBezTo>
                      <a:pt x="1619" y="2553"/>
                      <a:pt x="1629" y="2558"/>
                      <a:pt x="1640" y="2563"/>
                    </a:cubicBezTo>
                    <a:cubicBezTo>
                      <a:pt x="1624" y="2563"/>
                      <a:pt x="1608" y="2563"/>
                      <a:pt x="1592" y="2563"/>
                    </a:cubicBezTo>
                    <a:cubicBezTo>
                      <a:pt x="1592" y="2569"/>
                      <a:pt x="1592" y="2574"/>
                      <a:pt x="1592" y="2580"/>
                    </a:cubicBezTo>
                    <a:cubicBezTo>
                      <a:pt x="1586" y="2580"/>
                      <a:pt x="1581" y="2580"/>
                      <a:pt x="1576" y="2580"/>
                    </a:cubicBezTo>
                    <a:cubicBezTo>
                      <a:pt x="1571" y="2585"/>
                      <a:pt x="1565" y="2590"/>
                      <a:pt x="1560" y="2596"/>
                    </a:cubicBezTo>
                    <a:cubicBezTo>
                      <a:pt x="1571" y="2596"/>
                      <a:pt x="1581" y="2596"/>
                      <a:pt x="1592" y="2596"/>
                    </a:cubicBezTo>
                    <a:cubicBezTo>
                      <a:pt x="1571" y="2601"/>
                      <a:pt x="1549" y="2606"/>
                      <a:pt x="1528" y="2611"/>
                    </a:cubicBezTo>
                    <a:cubicBezTo>
                      <a:pt x="1533" y="2616"/>
                      <a:pt x="1539" y="2622"/>
                      <a:pt x="1544" y="2627"/>
                    </a:cubicBezTo>
                    <a:cubicBezTo>
                      <a:pt x="1533" y="2638"/>
                      <a:pt x="1523" y="2649"/>
                      <a:pt x="1512" y="2660"/>
                    </a:cubicBezTo>
                    <a:cubicBezTo>
                      <a:pt x="1533" y="2654"/>
                      <a:pt x="1554" y="2648"/>
                      <a:pt x="1576" y="2643"/>
                    </a:cubicBezTo>
                    <a:cubicBezTo>
                      <a:pt x="1554" y="2653"/>
                      <a:pt x="1533" y="2664"/>
                      <a:pt x="1512" y="2675"/>
                    </a:cubicBezTo>
                    <a:cubicBezTo>
                      <a:pt x="1539" y="2670"/>
                      <a:pt x="1565" y="2665"/>
                      <a:pt x="1592" y="2660"/>
                    </a:cubicBezTo>
                    <a:cubicBezTo>
                      <a:pt x="1592" y="2665"/>
                      <a:pt x="1592" y="2670"/>
                      <a:pt x="1592" y="2675"/>
                    </a:cubicBezTo>
                    <a:cubicBezTo>
                      <a:pt x="1539" y="2680"/>
                      <a:pt x="1486" y="2686"/>
                      <a:pt x="1433" y="2691"/>
                    </a:cubicBezTo>
                    <a:cubicBezTo>
                      <a:pt x="1427" y="2696"/>
                      <a:pt x="1422" y="2701"/>
                      <a:pt x="1416" y="2706"/>
                    </a:cubicBezTo>
                    <a:cubicBezTo>
                      <a:pt x="1433" y="2701"/>
                      <a:pt x="1449" y="2696"/>
                      <a:pt x="1465" y="2691"/>
                    </a:cubicBezTo>
                    <a:cubicBezTo>
                      <a:pt x="1444" y="2702"/>
                      <a:pt x="1422" y="2712"/>
                      <a:pt x="1401" y="2723"/>
                    </a:cubicBezTo>
                    <a:cubicBezTo>
                      <a:pt x="1417" y="2723"/>
                      <a:pt x="1433" y="2723"/>
                      <a:pt x="1449" y="2723"/>
                    </a:cubicBezTo>
                    <a:cubicBezTo>
                      <a:pt x="1433" y="2728"/>
                      <a:pt x="1417" y="2733"/>
                      <a:pt x="1401" y="2739"/>
                    </a:cubicBezTo>
                    <a:cubicBezTo>
                      <a:pt x="1401" y="2749"/>
                      <a:pt x="1401" y="2760"/>
                      <a:pt x="1401" y="2770"/>
                    </a:cubicBezTo>
                    <a:cubicBezTo>
                      <a:pt x="1449" y="2754"/>
                      <a:pt x="1497" y="2739"/>
                      <a:pt x="1544" y="2723"/>
                    </a:cubicBezTo>
                    <a:cubicBezTo>
                      <a:pt x="1544" y="2728"/>
                      <a:pt x="1544" y="2733"/>
                      <a:pt x="1544" y="2739"/>
                    </a:cubicBezTo>
                    <a:cubicBezTo>
                      <a:pt x="1523" y="2744"/>
                      <a:pt x="1502" y="2750"/>
                      <a:pt x="1480" y="2755"/>
                    </a:cubicBezTo>
                    <a:cubicBezTo>
                      <a:pt x="1475" y="2765"/>
                      <a:pt x="1470" y="2776"/>
                      <a:pt x="1465" y="2786"/>
                    </a:cubicBezTo>
                    <a:cubicBezTo>
                      <a:pt x="1481" y="2802"/>
                      <a:pt x="1496" y="2818"/>
                      <a:pt x="1512" y="2834"/>
                    </a:cubicBezTo>
                    <a:cubicBezTo>
                      <a:pt x="1528" y="2834"/>
                      <a:pt x="1544" y="2834"/>
                      <a:pt x="1560" y="2834"/>
                    </a:cubicBezTo>
                    <a:cubicBezTo>
                      <a:pt x="1640" y="2802"/>
                      <a:pt x="1719" y="2771"/>
                      <a:pt x="1799" y="2739"/>
                    </a:cubicBezTo>
                    <a:cubicBezTo>
                      <a:pt x="1809" y="2728"/>
                      <a:pt x="1820" y="2717"/>
                      <a:pt x="1830" y="2706"/>
                    </a:cubicBezTo>
                    <a:cubicBezTo>
                      <a:pt x="1825" y="2696"/>
                      <a:pt x="1820" y="2685"/>
                      <a:pt x="1815" y="2675"/>
                    </a:cubicBezTo>
                    <a:cubicBezTo>
                      <a:pt x="1778" y="2685"/>
                      <a:pt x="1741" y="2696"/>
                      <a:pt x="1703" y="2706"/>
                    </a:cubicBezTo>
                    <a:cubicBezTo>
                      <a:pt x="1778" y="2670"/>
                      <a:pt x="1852" y="2633"/>
                      <a:pt x="1927" y="2596"/>
                    </a:cubicBezTo>
                    <a:cubicBezTo>
                      <a:pt x="1916" y="2606"/>
                      <a:pt x="1905" y="2617"/>
                      <a:pt x="1894" y="2627"/>
                    </a:cubicBezTo>
                    <a:cubicBezTo>
                      <a:pt x="1915" y="2627"/>
                      <a:pt x="1937" y="2627"/>
                      <a:pt x="1958" y="2627"/>
                    </a:cubicBezTo>
                    <a:cubicBezTo>
                      <a:pt x="1921" y="2649"/>
                      <a:pt x="1884" y="2670"/>
                      <a:pt x="1846" y="2691"/>
                    </a:cubicBezTo>
                    <a:cubicBezTo>
                      <a:pt x="1878" y="2696"/>
                      <a:pt x="1910" y="2701"/>
                      <a:pt x="1942" y="2706"/>
                    </a:cubicBezTo>
                    <a:cubicBezTo>
                      <a:pt x="1942" y="2712"/>
                      <a:pt x="1942" y="2717"/>
                      <a:pt x="1942" y="2723"/>
                    </a:cubicBezTo>
                    <a:cubicBezTo>
                      <a:pt x="1900" y="2733"/>
                      <a:pt x="1857" y="2744"/>
                      <a:pt x="1815" y="2755"/>
                    </a:cubicBezTo>
                    <a:cubicBezTo>
                      <a:pt x="1783" y="2771"/>
                      <a:pt x="1751" y="2787"/>
                      <a:pt x="1720" y="2803"/>
                    </a:cubicBezTo>
                    <a:cubicBezTo>
                      <a:pt x="1746" y="2797"/>
                      <a:pt x="1772" y="2792"/>
                      <a:pt x="1799" y="2786"/>
                    </a:cubicBezTo>
                    <a:cubicBezTo>
                      <a:pt x="1794" y="2792"/>
                      <a:pt x="1789" y="2797"/>
                      <a:pt x="1783" y="2803"/>
                    </a:cubicBezTo>
                    <a:cubicBezTo>
                      <a:pt x="1789" y="2803"/>
                      <a:pt x="1794" y="2803"/>
                      <a:pt x="1799" y="2803"/>
                    </a:cubicBezTo>
                    <a:cubicBezTo>
                      <a:pt x="1783" y="2808"/>
                      <a:pt x="1767" y="2813"/>
                      <a:pt x="1751" y="2818"/>
                    </a:cubicBezTo>
                    <a:cubicBezTo>
                      <a:pt x="1762" y="2829"/>
                      <a:pt x="1773" y="2840"/>
                      <a:pt x="1783" y="2850"/>
                    </a:cubicBezTo>
                    <a:cubicBezTo>
                      <a:pt x="1720" y="2850"/>
                      <a:pt x="1656" y="2850"/>
                      <a:pt x="1592" y="2850"/>
                    </a:cubicBezTo>
                    <a:cubicBezTo>
                      <a:pt x="1576" y="2856"/>
                      <a:pt x="1560" y="2861"/>
                      <a:pt x="1544" y="2867"/>
                    </a:cubicBezTo>
                    <a:cubicBezTo>
                      <a:pt x="1565" y="2877"/>
                      <a:pt x="1587" y="2888"/>
                      <a:pt x="1608" y="2898"/>
                    </a:cubicBezTo>
                    <a:cubicBezTo>
                      <a:pt x="1560" y="2898"/>
                      <a:pt x="1513" y="2898"/>
                      <a:pt x="1465" y="2898"/>
                    </a:cubicBezTo>
                    <a:cubicBezTo>
                      <a:pt x="1481" y="2888"/>
                      <a:pt x="1496" y="2877"/>
                      <a:pt x="1512" y="2867"/>
                    </a:cubicBezTo>
                    <a:cubicBezTo>
                      <a:pt x="1491" y="2834"/>
                      <a:pt x="1470" y="2802"/>
                      <a:pt x="1449" y="2770"/>
                    </a:cubicBezTo>
                    <a:cubicBezTo>
                      <a:pt x="1428" y="2781"/>
                      <a:pt x="1406" y="2792"/>
                      <a:pt x="1385" y="2803"/>
                    </a:cubicBezTo>
                    <a:cubicBezTo>
                      <a:pt x="1390" y="2808"/>
                      <a:pt x="1396" y="2813"/>
                      <a:pt x="1401" y="2818"/>
                    </a:cubicBezTo>
                    <a:cubicBezTo>
                      <a:pt x="1390" y="2813"/>
                      <a:pt x="1380" y="2808"/>
                      <a:pt x="1369" y="2803"/>
                    </a:cubicBezTo>
                    <a:cubicBezTo>
                      <a:pt x="1364" y="2813"/>
                      <a:pt x="1359" y="2824"/>
                      <a:pt x="1353" y="2834"/>
                    </a:cubicBezTo>
                    <a:cubicBezTo>
                      <a:pt x="1348" y="2829"/>
                      <a:pt x="1343" y="2823"/>
                      <a:pt x="1337" y="2818"/>
                    </a:cubicBezTo>
                    <a:cubicBezTo>
                      <a:pt x="1316" y="2823"/>
                      <a:pt x="1295" y="2829"/>
                      <a:pt x="1273" y="2834"/>
                    </a:cubicBezTo>
                    <a:cubicBezTo>
                      <a:pt x="1279" y="2840"/>
                      <a:pt x="1284" y="2845"/>
                      <a:pt x="1290" y="2850"/>
                    </a:cubicBezTo>
                    <a:cubicBezTo>
                      <a:pt x="1316" y="2845"/>
                      <a:pt x="1342" y="2840"/>
                      <a:pt x="1369" y="2834"/>
                    </a:cubicBezTo>
                    <a:cubicBezTo>
                      <a:pt x="1342" y="2845"/>
                      <a:pt x="1316" y="2856"/>
                      <a:pt x="1290" y="2867"/>
                    </a:cubicBezTo>
                    <a:cubicBezTo>
                      <a:pt x="1295" y="2872"/>
                      <a:pt x="1300" y="2877"/>
                      <a:pt x="1305" y="2882"/>
                    </a:cubicBezTo>
                    <a:cubicBezTo>
                      <a:pt x="1326" y="2882"/>
                      <a:pt x="1347" y="2882"/>
                      <a:pt x="1369" y="2882"/>
                    </a:cubicBezTo>
                    <a:cubicBezTo>
                      <a:pt x="1337" y="2887"/>
                      <a:pt x="1305" y="2893"/>
                      <a:pt x="1273" y="2898"/>
                    </a:cubicBezTo>
                    <a:cubicBezTo>
                      <a:pt x="1263" y="2909"/>
                      <a:pt x="1252" y="2919"/>
                      <a:pt x="1242" y="2930"/>
                    </a:cubicBezTo>
                    <a:cubicBezTo>
                      <a:pt x="1252" y="2914"/>
                      <a:pt x="1263" y="2898"/>
                      <a:pt x="1273" y="2882"/>
                    </a:cubicBezTo>
                    <a:cubicBezTo>
                      <a:pt x="1258" y="2871"/>
                      <a:pt x="1242" y="2861"/>
                      <a:pt x="1226" y="2850"/>
                    </a:cubicBezTo>
                    <a:cubicBezTo>
                      <a:pt x="1226" y="2856"/>
                      <a:pt x="1226" y="2861"/>
                      <a:pt x="1226" y="2867"/>
                    </a:cubicBezTo>
                    <a:cubicBezTo>
                      <a:pt x="1194" y="2867"/>
                      <a:pt x="1162" y="2867"/>
                      <a:pt x="1130" y="2867"/>
                    </a:cubicBezTo>
                    <a:cubicBezTo>
                      <a:pt x="1141" y="2877"/>
                      <a:pt x="1151" y="2888"/>
                      <a:pt x="1162" y="2898"/>
                    </a:cubicBezTo>
                    <a:cubicBezTo>
                      <a:pt x="1135" y="2903"/>
                      <a:pt x="1109" y="2909"/>
                      <a:pt x="1083" y="2914"/>
                    </a:cubicBezTo>
                    <a:cubicBezTo>
                      <a:pt x="1093" y="2925"/>
                      <a:pt x="1104" y="2935"/>
                      <a:pt x="1114" y="2946"/>
                    </a:cubicBezTo>
                    <a:cubicBezTo>
                      <a:pt x="1151" y="2946"/>
                      <a:pt x="1189" y="2946"/>
                      <a:pt x="1226" y="2946"/>
                    </a:cubicBezTo>
                    <a:cubicBezTo>
                      <a:pt x="1189" y="2951"/>
                      <a:pt x="1151" y="2956"/>
                      <a:pt x="1114" y="2961"/>
                    </a:cubicBezTo>
                    <a:cubicBezTo>
                      <a:pt x="1114" y="2967"/>
                      <a:pt x="1114" y="2972"/>
                      <a:pt x="1114" y="2978"/>
                    </a:cubicBezTo>
                    <a:cubicBezTo>
                      <a:pt x="1072" y="2978"/>
                      <a:pt x="1029" y="2978"/>
                      <a:pt x="986" y="2978"/>
                    </a:cubicBezTo>
                    <a:cubicBezTo>
                      <a:pt x="992" y="2989"/>
                      <a:pt x="997" y="2999"/>
                      <a:pt x="1003" y="3010"/>
                    </a:cubicBezTo>
                    <a:cubicBezTo>
                      <a:pt x="1024" y="3010"/>
                      <a:pt x="1045" y="3010"/>
                      <a:pt x="1066" y="3010"/>
                    </a:cubicBezTo>
                    <a:cubicBezTo>
                      <a:pt x="1061" y="3015"/>
                      <a:pt x="1056" y="3020"/>
                      <a:pt x="1050" y="3025"/>
                    </a:cubicBezTo>
                    <a:cubicBezTo>
                      <a:pt x="1077" y="3025"/>
                      <a:pt x="1104" y="3025"/>
                      <a:pt x="1130" y="3025"/>
                    </a:cubicBezTo>
                    <a:cubicBezTo>
                      <a:pt x="1109" y="3030"/>
                      <a:pt x="1088" y="3036"/>
                      <a:pt x="1066" y="3041"/>
                    </a:cubicBezTo>
                    <a:cubicBezTo>
                      <a:pt x="1093" y="3057"/>
                      <a:pt x="1120" y="3073"/>
                      <a:pt x="1147" y="3089"/>
                    </a:cubicBezTo>
                    <a:cubicBezTo>
                      <a:pt x="1120" y="3078"/>
                      <a:pt x="1093" y="3068"/>
                      <a:pt x="1066" y="3057"/>
                    </a:cubicBezTo>
                    <a:cubicBezTo>
                      <a:pt x="1072" y="3068"/>
                      <a:pt x="1077" y="3078"/>
                      <a:pt x="1083" y="3089"/>
                    </a:cubicBezTo>
                    <a:cubicBezTo>
                      <a:pt x="1067" y="3084"/>
                      <a:pt x="1051" y="3079"/>
                      <a:pt x="1035" y="3073"/>
                    </a:cubicBezTo>
                    <a:cubicBezTo>
                      <a:pt x="1035" y="3063"/>
                      <a:pt x="1035" y="3052"/>
                      <a:pt x="1035" y="3041"/>
                    </a:cubicBezTo>
                    <a:cubicBezTo>
                      <a:pt x="1014" y="3031"/>
                      <a:pt x="992" y="3020"/>
                      <a:pt x="971" y="3010"/>
                    </a:cubicBezTo>
                    <a:cubicBezTo>
                      <a:pt x="966" y="2999"/>
                      <a:pt x="960" y="2989"/>
                      <a:pt x="955" y="2978"/>
                    </a:cubicBezTo>
                    <a:cubicBezTo>
                      <a:pt x="939" y="2989"/>
                      <a:pt x="923" y="2999"/>
                      <a:pt x="907" y="3010"/>
                    </a:cubicBezTo>
                    <a:cubicBezTo>
                      <a:pt x="913" y="3010"/>
                      <a:pt x="918" y="3010"/>
                      <a:pt x="923" y="3010"/>
                    </a:cubicBezTo>
                    <a:cubicBezTo>
                      <a:pt x="944" y="3025"/>
                      <a:pt x="965" y="3041"/>
                      <a:pt x="986" y="3057"/>
                    </a:cubicBezTo>
                    <a:cubicBezTo>
                      <a:pt x="986" y="3068"/>
                      <a:pt x="986" y="3078"/>
                      <a:pt x="986" y="3089"/>
                    </a:cubicBezTo>
                    <a:cubicBezTo>
                      <a:pt x="1024" y="3110"/>
                      <a:pt x="1061" y="3131"/>
                      <a:pt x="1098" y="3153"/>
                    </a:cubicBezTo>
                    <a:cubicBezTo>
                      <a:pt x="1061" y="3131"/>
                      <a:pt x="1024" y="3110"/>
                      <a:pt x="986" y="3089"/>
                    </a:cubicBezTo>
                    <a:cubicBezTo>
                      <a:pt x="971" y="3073"/>
                      <a:pt x="955" y="3057"/>
                      <a:pt x="939" y="3041"/>
                    </a:cubicBezTo>
                    <a:cubicBezTo>
                      <a:pt x="907" y="3046"/>
                      <a:pt x="875" y="3052"/>
                      <a:pt x="843" y="3057"/>
                    </a:cubicBezTo>
                    <a:cubicBezTo>
                      <a:pt x="849" y="3052"/>
                      <a:pt x="854" y="3046"/>
                      <a:pt x="860" y="3041"/>
                    </a:cubicBezTo>
                    <a:cubicBezTo>
                      <a:pt x="849" y="3041"/>
                      <a:pt x="839" y="3041"/>
                      <a:pt x="828" y="3041"/>
                    </a:cubicBezTo>
                    <a:cubicBezTo>
                      <a:pt x="807" y="3046"/>
                      <a:pt x="785" y="3052"/>
                      <a:pt x="764" y="3057"/>
                    </a:cubicBezTo>
                    <a:cubicBezTo>
                      <a:pt x="748" y="3046"/>
                      <a:pt x="732" y="3036"/>
                      <a:pt x="716" y="3025"/>
                    </a:cubicBezTo>
                    <a:cubicBezTo>
                      <a:pt x="679" y="3036"/>
                      <a:pt x="642" y="3046"/>
                      <a:pt x="605" y="3057"/>
                    </a:cubicBezTo>
                    <a:cubicBezTo>
                      <a:pt x="615" y="3068"/>
                      <a:pt x="626" y="3078"/>
                      <a:pt x="636" y="3089"/>
                    </a:cubicBezTo>
                    <a:cubicBezTo>
                      <a:pt x="658" y="3089"/>
                      <a:pt x="679" y="3089"/>
                      <a:pt x="700" y="3089"/>
                    </a:cubicBezTo>
                    <a:cubicBezTo>
                      <a:pt x="679" y="3089"/>
                      <a:pt x="658" y="3089"/>
                      <a:pt x="636" y="3089"/>
                    </a:cubicBezTo>
                    <a:cubicBezTo>
                      <a:pt x="631" y="3105"/>
                      <a:pt x="626" y="3121"/>
                      <a:pt x="620" y="3136"/>
                    </a:cubicBezTo>
                    <a:cubicBezTo>
                      <a:pt x="695" y="3126"/>
                      <a:pt x="769" y="3115"/>
                      <a:pt x="843" y="3105"/>
                    </a:cubicBezTo>
                    <a:cubicBezTo>
                      <a:pt x="812" y="3110"/>
                      <a:pt x="780" y="3116"/>
                      <a:pt x="748" y="3121"/>
                    </a:cubicBezTo>
                    <a:cubicBezTo>
                      <a:pt x="748" y="3126"/>
                      <a:pt x="748" y="3131"/>
                      <a:pt x="748" y="3136"/>
                    </a:cubicBezTo>
                    <a:cubicBezTo>
                      <a:pt x="812" y="3126"/>
                      <a:pt x="875" y="3115"/>
                      <a:pt x="939" y="3105"/>
                    </a:cubicBezTo>
                    <a:cubicBezTo>
                      <a:pt x="950" y="3115"/>
                      <a:pt x="960" y="3126"/>
                      <a:pt x="971" y="3136"/>
                    </a:cubicBezTo>
                    <a:cubicBezTo>
                      <a:pt x="955" y="3131"/>
                      <a:pt x="939" y="3126"/>
                      <a:pt x="923" y="3121"/>
                    </a:cubicBezTo>
                    <a:cubicBezTo>
                      <a:pt x="881" y="3132"/>
                      <a:pt x="838" y="3142"/>
                      <a:pt x="796" y="3153"/>
                    </a:cubicBezTo>
                    <a:cubicBezTo>
                      <a:pt x="790" y="3163"/>
                      <a:pt x="785" y="3174"/>
                      <a:pt x="780" y="3185"/>
                    </a:cubicBezTo>
                    <a:cubicBezTo>
                      <a:pt x="769" y="3180"/>
                      <a:pt x="759" y="3174"/>
                      <a:pt x="748" y="3169"/>
                    </a:cubicBezTo>
                    <a:cubicBezTo>
                      <a:pt x="764" y="3179"/>
                      <a:pt x="780" y="3190"/>
                      <a:pt x="796" y="3200"/>
                    </a:cubicBezTo>
                    <a:cubicBezTo>
                      <a:pt x="817" y="3195"/>
                      <a:pt x="838" y="3190"/>
                      <a:pt x="860" y="3185"/>
                    </a:cubicBezTo>
                    <a:cubicBezTo>
                      <a:pt x="838" y="3196"/>
                      <a:pt x="817" y="3206"/>
                      <a:pt x="796" y="3217"/>
                    </a:cubicBezTo>
                    <a:cubicBezTo>
                      <a:pt x="769" y="3201"/>
                      <a:pt x="743" y="3185"/>
                      <a:pt x="716" y="3169"/>
                    </a:cubicBezTo>
                    <a:cubicBezTo>
                      <a:pt x="706" y="3169"/>
                      <a:pt x="695" y="3169"/>
                      <a:pt x="684" y="3169"/>
                    </a:cubicBezTo>
                    <a:cubicBezTo>
                      <a:pt x="679" y="3179"/>
                      <a:pt x="673" y="3190"/>
                      <a:pt x="668" y="3200"/>
                    </a:cubicBezTo>
                    <a:cubicBezTo>
                      <a:pt x="657" y="3190"/>
                      <a:pt x="647" y="3179"/>
                      <a:pt x="636" y="3169"/>
                    </a:cubicBezTo>
                    <a:cubicBezTo>
                      <a:pt x="642" y="3169"/>
                      <a:pt x="647" y="3169"/>
                      <a:pt x="653" y="3169"/>
                    </a:cubicBezTo>
                    <a:cubicBezTo>
                      <a:pt x="647" y="3163"/>
                      <a:pt x="642" y="3158"/>
                      <a:pt x="636" y="3153"/>
                    </a:cubicBezTo>
                    <a:cubicBezTo>
                      <a:pt x="626" y="3158"/>
                      <a:pt x="615" y="3163"/>
                      <a:pt x="605" y="3169"/>
                    </a:cubicBezTo>
                    <a:cubicBezTo>
                      <a:pt x="605" y="3174"/>
                      <a:pt x="605" y="3180"/>
                      <a:pt x="605" y="3185"/>
                    </a:cubicBezTo>
                    <a:cubicBezTo>
                      <a:pt x="594" y="3174"/>
                      <a:pt x="584" y="3163"/>
                      <a:pt x="573" y="3153"/>
                    </a:cubicBezTo>
                    <a:cubicBezTo>
                      <a:pt x="557" y="3158"/>
                      <a:pt x="541" y="3163"/>
                      <a:pt x="525" y="3169"/>
                    </a:cubicBezTo>
                    <a:cubicBezTo>
                      <a:pt x="520" y="3174"/>
                      <a:pt x="514" y="3180"/>
                      <a:pt x="509" y="3185"/>
                    </a:cubicBezTo>
                    <a:cubicBezTo>
                      <a:pt x="504" y="3180"/>
                      <a:pt x="499" y="3174"/>
                      <a:pt x="493" y="3169"/>
                    </a:cubicBezTo>
                    <a:cubicBezTo>
                      <a:pt x="467" y="3174"/>
                      <a:pt x="440" y="3180"/>
                      <a:pt x="413" y="3185"/>
                    </a:cubicBezTo>
                    <a:cubicBezTo>
                      <a:pt x="413" y="3190"/>
                      <a:pt x="413" y="3195"/>
                      <a:pt x="413" y="3200"/>
                    </a:cubicBezTo>
                    <a:cubicBezTo>
                      <a:pt x="440" y="3200"/>
                      <a:pt x="467" y="3200"/>
                      <a:pt x="493" y="3200"/>
                    </a:cubicBezTo>
                    <a:cubicBezTo>
                      <a:pt x="488" y="3206"/>
                      <a:pt x="483" y="3211"/>
                      <a:pt x="477" y="3217"/>
                    </a:cubicBezTo>
                    <a:cubicBezTo>
                      <a:pt x="499" y="3217"/>
                      <a:pt x="520" y="3217"/>
                      <a:pt x="541" y="3217"/>
                    </a:cubicBezTo>
                    <a:cubicBezTo>
                      <a:pt x="499" y="3222"/>
                      <a:pt x="456" y="3227"/>
                      <a:pt x="413" y="3233"/>
                    </a:cubicBezTo>
                    <a:cubicBezTo>
                      <a:pt x="424" y="3238"/>
                      <a:pt x="435" y="3243"/>
                      <a:pt x="446" y="3248"/>
                    </a:cubicBezTo>
                    <a:cubicBezTo>
                      <a:pt x="488" y="3243"/>
                      <a:pt x="531" y="3238"/>
                      <a:pt x="573" y="3233"/>
                    </a:cubicBezTo>
                    <a:cubicBezTo>
                      <a:pt x="584" y="3238"/>
                      <a:pt x="594" y="3243"/>
                      <a:pt x="605" y="3248"/>
                    </a:cubicBezTo>
                    <a:cubicBezTo>
                      <a:pt x="610" y="3264"/>
                      <a:pt x="615" y="3280"/>
                      <a:pt x="620" y="3297"/>
                    </a:cubicBezTo>
                    <a:cubicBezTo>
                      <a:pt x="663" y="3302"/>
                      <a:pt x="705" y="3307"/>
                      <a:pt x="748" y="3312"/>
                    </a:cubicBezTo>
                    <a:cubicBezTo>
                      <a:pt x="711" y="3312"/>
                      <a:pt x="674" y="3312"/>
                      <a:pt x="636" y="3312"/>
                    </a:cubicBezTo>
                    <a:cubicBezTo>
                      <a:pt x="636" y="3317"/>
                      <a:pt x="636" y="3323"/>
                      <a:pt x="636" y="3328"/>
                    </a:cubicBezTo>
                    <a:cubicBezTo>
                      <a:pt x="636" y="3333"/>
                      <a:pt x="636" y="3338"/>
                      <a:pt x="636" y="3343"/>
                    </a:cubicBezTo>
                    <a:cubicBezTo>
                      <a:pt x="631" y="3343"/>
                      <a:pt x="626" y="3343"/>
                      <a:pt x="620" y="3343"/>
                    </a:cubicBezTo>
                    <a:cubicBezTo>
                      <a:pt x="620" y="3354"/>
                      <a:pt x="620" y="3365"/>
                      <a:pt x="620" y="3376"/>
                    </a:cubicBezTo>
                    <a:cubicBezTo>
                      <a:pt x="642" y="3376"/>
                      <a:pt x="663" y="3376"/>
                      <a:pt x="684" y="3376"/>
                    </a:cubicBezTo>
                    <a:cubicBezTo>
                      <a:pt x="658" y="3376"/>
                      <a:pt x="631" y="3376"/>
                      <a:pt x="605" y="3376"/>
                    </a:cubicBezTo>
                    <a:cubicBezTo>
                      <a:pt x="610" y="3365"/>
                      <a:pt x="615" y="3354"/>
                      <a:pt x="620" y="3343"/>
                    </a:cubicBezTo>
                    <a:cubicBezTo>
                      <a:pt x="626" y="3338"/>
                      <a:pt x="631" y="3333"/>
                      <a:pt x="636" y="3328"/>
                    </a:cubicBezTo>
                    <a:cubicBezTo>
                      <a:pt x="636" y="3318"/>
                      <a:pt x="636" y="3307"/>
                      <a:pt x="636" y="3297"/>
                    </a:cubicBezTo>
                    <a:cubicBezTo>
                      <a:pt x="626" y="3286"/>
                      <a:pt x="615" y="3275"/>
                      <a:pt x="605" y="3264"/>
                    </a:cubicBezTo>
                    <a:cubicBezTo>
                      <a:pt x="605" y="3259"/>
                      <a:pt x="605" y="3253"/>
                      <a:pt x="605" y="3248"/>
                    </a:cubicBezTo>
                    <a:cubicBezTo>
                      <a:pt x="589" y="3243"/>
                      <a:pt x="573" y="3238"/>
                      <a:pt x="556" y="3233"/>
                    </a:cubicBezTo>
                    <a:cubicBezTo>
                      <a:pt x="541" y="3238"/>
                      <a:pt x="525" y="3243"/>
                      <a:pt x="509" y="3248"/>
                    </a:cubicBezTo>
                    <a:cubicBezTo>
                      <a:pt x="509" y="3259"/>
                      <a:pt x="509" y="3269"/>
                      <a:pt x="509" y="3280"/>
                    </a:cubicBezTo>
                    <a:cubicBezTo>
                      <a:pt x="504" y="3274"/>
                      <a:pt x="499" y="3269"/>
                      <a:pt x="493" y="3264"/>
                    </a:cubicBezTo>
                    <a:cubicBezTo>
                      <a:pt x="483" y="3264"/>
                      <a:pt x="472" y="3264"/>
                      <a:pt x="461" y="3264"/>
                    </a:cubicBezTo>
                    <a:cubicBezTo>
                      <a:pt x="472" y="3285"/>
                      <a:pt x="483" y="3307"/>
                      <a:pt x="493" y="3328"/>
                    </a:cubicBezTo>
                    <a:cubicBezTo>
                      <a:pt x="499" y="3328"/>
                      <a:pt x="504" y="3328"/>
                      <a:pt x="509" y="3328"/>
                    </a:cubicBezTo>
                    <a:cubicBezTo>
                      <a:pt x="504" y="3333"/>
                      <a:pt x="499" y="3338"/>
                      <a:pt x="493" y="3343"/>
                    </a:cubicBezTo>
                    <a:cubicBezTo>
                      <a:pt x="499" y="3349"/>
                      <a:pt x="504" y="3354"/>
                      <a:pt x="509" y="3360"/>
                    </a:cubicBezTo>
                    <a:cubicBezTo>
                      <a:pt x="482" y="3328"/>
                      <a:pt x="456" y="3296"/>
                      <a:pt x="430" y="3264"/>
                    </a:cubicBezTo>
                    <a:cubicBezTo>
                      <a:pt x="398" y="3280"/>
                      <a:pt x="366" y="3296"/>
                      <a:pt x="334" y="3312"/>
                    </a:cubicBezTo>
                    <a:cubicBezTo>
                      <a:pt x="345" y="3317"/>
                      <a:pt x="355" y="3323"/>
                      <a:pt x="366" y="3328"/>
                    </a:cubicBezTo>
                    <a:cubicBezTo>
                      <a:pt x="350" y="3328"/>
                      <a:pt x="334" y="3328"/>
                      <a:pt x="318" y="3328"/>
                    </a:cubicBezTo>
                    <a:cubicBezTo>
                      <a:pt x="334" y="3344"/>
                      <a:pt x="350" y="3360"/>
                      <a:pt x="366" y="3376"/>
                    </a:cubicBezTo>
                    <a:cubicBezTo>
                      <a:pt x="387" y="3376"/>
                      <a:pt x="408" y="3376"/>
                      <a:pt x="430" y="3376"/>
                    </a:cubicBezTo>
                    <a:cubicBezTo>
                      <a:pt x="403" y="3381"/>
                      <a:pt x="376" y="3386"/>
                      <a:pt x="349" y="3391"/>
                    </a:cubicBezTo>
                    <a:cubicBezTo>
                      <a:pt x="344" y="3381"/>
                      <a:pt x="339" y="3370"/>
                      <a:pt x="334" y="3360"/>
                    </a:cubicBezTo>
                    <a:cubicBezTo>
                      <a:pt x="318" y="3375"/>
                      <a:pt x="302" y="3391"/>
                      <a:pt x="286" y="3407"/>
                    </a:cubicBezTo>
                    <a:cubicBezTo>
                      <a:pt x="297" y="3397"/>
                      <a:pt x="307" y="3386"/>
                      <a:pt x="318" y="3376"/>
                    </a:cubicBezTo>
                    <a:cubicBezTo>
                      <a:pt x="313" y="3365"/>
                      <a:pt x="307" y="3354"/>
                      <a:pt x="302" y="3343"/>
                    </a:cubicBezTo>
                    <a:cubicBezTo>
                      <a:pt x="281" y="3343"/>
                      <a:pt x="259" y="3343"/>
                      <a:pt x="238" y="3343"/>
                    </a:cubicBezTo>
                    <a:cubicBezTo>
                      <a:pt x="244" y="3354"/>
                      <a:pt x="249" y="3365"/>
                      <a:pt x="255" y="3376"/>
                    </a:cubicBezTo>
                    <a:cubicBezTo>
                      <a:pt x="228" y="3360"/>
                      <a:pt x="202" y="3344"/>
                      <a:pt x="175" y="3328"/>
                    </a:cubicBezTo>
                    <a:cubicBezTo>
                      <a:pt x="170" y="3339"/>
                      <a:pt x="164" y="3349"/>
                      <a:pt x="159" y="3360"/>
                    </a:cubicBezTo>
                    <a:cubicBezTo>
                      <a:pt x="180" y="3370"/>
                      <a:pt x="201" y="3381"/>
                      <a:pt x="223" y="3391"/>
                    </a:cubicBezTo>
                    <a:cubicBezTo>
                      <a:pt x="212" y="3386"/>
                      <a:pt x="202" y="3381"/>
                      <a:pt x="191" y="3376"/>
                    </a:cubicBezTo>
                    <a:cubicBezTo>
                      <a:pt x="186" y="3386"/>
                      <a:pt x="180" y="3397"/>
                      <a:pt x="175" y="3407"/>
                    </a:cubicBezTo>
                    <a:cubicBezTo>
                      <a:pt x="154" y="3381"/>
                      <a:pt x="132" y="3354"/>
                      <a:pt x="111" y="3328"/>
                    </a:cubicBezTo>
                    <a:cubicBezTo>
                      <a:pt x="95" y="3333"/>
                      <a:pt x="79" y="3338"/>
                      <a:pt x="63" y="3343"/>
                    </a:cubicBezTo>
                    <a:cubicBezTo>
                      <a:pt x="63" y="3354"/>
                      <a:pt x="63" y="3365"/>
                      <a:pt x="63" y="3376"/>
                    </a:cubicBezTo>
                    <a:cubicBezTo>
                      <a:pt x="95" y="3386"/>
                      <a:pt x="127" y="3397"/>
                      <a:pt x="159" y="3407"/>
                    </a:cubicBezTo>
                    <a:cubicBezTo>
                      <a:pt x="143" y="3413"/>
                      <a:pt x="127" y="3418"/>
                      <a:pt x="111" y="3423"/>
                    </a:cubicBezTo>
                    <a:cubicBezTo>
                      <a:pt x="101" y="3423"/>
                      <a:pt x="90" y="3423"/>
                      <a:pt x="80" y="3423"/>
                    </a:cubicBezTo>
                    <a:cubicBezTo>
                      <a:pt x="74" y="3429"/>
                      <a:pt x="69" y="3434"/>
                      <a:pt x="63" y="3440"/>
                    </a:cubicBezTo>
                    <a:cubicBezTo>
                      <a:pt x="69" y="3445"/>
                      <a:pt x="74" y="3450"/>
                      <a:pt x="80" y="3455"/>
                    </a:cubicBezTo>
                    <a:cubicBezTo>
                      <a:pt x="101" y="3455"/>
                      <a:pt x="122" y="3455"/>
                      <a:pt x="143" y="3455"/>
                    </a:cubicBezTo>
                    <a:cubicBezTo>
                      <a:pt x="143" y="3450"/>
                      <a:pt x="143" y="3445"/>
                      <a:pt x="143" y="3440"/>
                    </a:cubicBezTo>
                    <a:cubicBezTo>
                      <a:pt x="149" y="3445"/>
                      <a:pt x="154" y="3450"/>
                      <a:pt x="159" y="3455"/>
                    </a:cubicBezTo>
                    <a:cubicBezTo>
                      <a:pt x="206" y="3450"/>
                      <a:pt x="254" y="3445"/>
                      <a:pt x="302" y="3440"/>
                    </a:cubicBezTo>
                    <a:cubicBezTo>
                      <a:pt x="307" y="3445"/>
                      <a:pt x="313" y="3450"/>
                      <a:pt x="318" y="3455"/>
                    </a:cubicBezTo>
                    <a:cubicBezTo>
                      <a:pt x="297" y="3455"/>
                      <a:pt x="276" y="3455"/>
                      <a:pt x="255" y="3455"/>
                    </a:cubicBezTo>
                    <a:cubicBezTo>
                      <a:pt x="324" y="3460"/>
                      <a:pt x="392" y="3466"/>
                      <a:pt x="461" y="3471"/>
                    </a:cubicBezTo>
                    <a:cubicBezTo>
                      <a:pt x="482" y="3466"/>
                      <a:pt x="504" y="3460"/>
                      <a:pt x="525" y="3455"/>
                    </a:cubicBezTo>
                    <a:cubicBezTo>
                      <a:pt x="541" y="3460"/>
                      <a:pt x="557" y="3466"/>
                      <a:pt x="573" y="3471"/>
                    </a:cubicBezTo>
                    <a:cubicBezTo>
                      <a:pt x="541" y="3477"/>
                      <a:pt x="509" y="3482"/>
                      <a:pt x="477" y="3487"/>
                    </a:cubicBezTo>
                    <a:cubicBezTo>
                      <a:pt x="435" y="3482"/>
                      <a:pt x="392" y="3477"/>
                      <a:pt x="349" y="3471"/>
                    </a:cubicBezTo>
                    <a:cubicBezTo>
                      <a:pt x="360" y="3482"/>
                      <a:pt x="371" y="3493"/>
                      <a:pt x="382" y="3503"/>
                    </a:cubicBezTo>
                    <a:cubicBezTo>
                      <a:pt x="366" y="3493"/>
                      <a:pt x="350" y="3482"/>
                      <a:pt x="334" y="3471"/>
                    </a:cubicBezTo>
                    <a:cubicBezTo>
                      <a:pt x="318" y="3487"/>
                      <a:pt x="302" y="3503"/>
                      <a:pt x="286" y="3519"/>
                    </a:cubicBezTo>
                    <a:cubicBezTo>
                      <a:pt x="297" y="3503"/>
                      <a:pt x="307" y="3487"/>
                      <a:pt x="318" y="3471"/>
                    </a:cubicBezTo>
                    <a:cubicBezTo>
                      <a:pt x="286" y="3477"/>
                      <a:pt x="254" y="3482"/>
                      <a:pt x="223" y="3487"/>
                    </a:cubicBezTo>
                    <a:cubicBezTo>
                      <a:pt x="233" y="3482"/>
                      <a:pt x="244" y="3477"/>
                      <a:pt x="255" y="3471"/>
                    </a:cubicBezTo>
                    <a:cubicBezTo>
                      <a:pt x="223" y="3466"/>
                      <a:pt x="191" y="3460"/>
                      <a:pt x="159" y="3455"/>
                    </a:cubicBezTo>
                    <a:cubicBezTo>
                      <a:pt x="154" y="3455"/>
                      <a:pt x="149" y="3455"/>
                      <a:pt x="143" y="3455"/>
                    </a:cubicBezTo>
                    <a:cubicBezTo>
                      <a:pt x="138" y="3460"/>
                      <a:pt x="133" y="3466"/>
                      <a:pt x="127" y="3471"/>
                    </a:cubicBezTo>
                    <a:cubicBezTo>
                      <a:pt x="106" y="3477"/>
                      <a:pt x="85" y="3482"/>
                      <a:pt x="63" y="3487"/>
                    </a:cubicBezTo>
                    <a:cubicBezTo>
                      <a:pt x="79" y="3493"/>
                      <a:pt x="95" y="3498"/>
                      <a:pt x="111" y="3503"/>
                    </a:cubicBezTo>
                    <a:cubicBezTo>
                      <a:pt x="101" y="3503"/>
                      <a:pt x="90" y="3503"/>
                      <a:pt x="80" y="3503"/>
                    </a:cubicBezTo>
                    <a:cubicBezTo>
                      <a:pt x="80" y="3509"/>
                      <a:pt x="80" y="3514"/>
                      <a:pt x="80" y="3519"/>
                    </a:cubicBezTo>
                    <a:cubicBezTo>
                      <a:pt x="58" y="3519"/>
                      <a:pt x="37" y="3519"/>
                      <a:pt x="16" y="3519"/>
                    </a:cubicBezTo>
                    <a:cubicBezTo>
                      <a:pt x="16" y="3530"/>
                      <a:pt x="16" y="3540"/>
                      <a:pt x="16" y="3551"/>
                    </a:cubicBezTo>
                    <a:cubicBezTo>
                      <a:pt x="58" y="3551"/>
                      <a:pt x="101" y="3551"/>
                      <a:pt x="143" y="3551"/>
                    </a:cubicBezTo>
                    <a:cubicBezTo>
                      <a:pt x="101" y="3556"/>
                      <a:pt x="58" y="3561"/>
                      <a:pt x="16" y="3566"/>
                    </a:cubicBezTo>
                    <a:cubicBezTo>
                      <a:pt x="42" y="3572"/>
                      <a:pt x="68" y="3577"/>
                      <a:pt x="95" y="3583"/>
                    </a:cubicBezTo>
                    <a:cubicBezTo>
                      <a:pt x="90" y="3577"/>
                      <a:pt x="85" y="3572"/>
                      <a:pt x="80" y="3566"/>
                    </a:cubicBezTo>
                    <a:cubicBezTo>
                      <a:pt x="106" y="3572"/>
                      <a:pt x="132" y="3577"/>
                      <a:pt x="159" y="3583"/>
                    </a:cubicBezTo>
                    <a:cubicBezTo>
                      <a:pt x="137" y="3583"/>
                      <a:pt x="116" y="3583"/>
                      <a:pt x="95" y="3583"/>
                    </a:cubicBezTo>
                    <a:cubicBezTo>
                      <a:pt x="111" y="3583"/>
                      <a:pt x="127" y="3583"/>
                      <a:pt x="143" y="3583"/>
                    </a:cubicBezTo>
                    <a:cubicBezTo>
                      <a:pt x="122" y="3583"/>
                      <a:pt x="101" y="3583"/>
                      <a:pt x="80" y="3583"/>
                    </a:cubicBezTo>
                    <a:cubicBezTo>
                      <a:pt x="85" y="3588"/>
                      <a:pt x="90" y="3593"/>
                      <a:pt x="95" y="3598"/>
                    </a:cubicBezTo>
                    <a:cubicBezTo>
                      <a:pt x="116" y="3609"/>
                      <a:pt x="137" y="3620"/>
                      <a:pt x="159" y="3630"/>
                    </a:cubicBezTo>
                    <a:cubicBezTo>
                      <a:pt x="185" y="3625"/>
                      <a:pt x="212" y="3620"/>
                      <a:pt x="238" y="3615"/>
                    </a:cubicBezTo>
                    <a:cubicBezTo>
                      <a:pt x="249" y="3615"/>
                      <a:pt x="260" y="3615"/>
                      <a:pt x="270" y="3615"/>
                    </a:cubicBezTo>
                    <a:cubicBezTo>
                      <a:pt x="244" y="3620"/>
                      <a:pt x="217" y="3625"/>
                      <a:pt x="191" y="3630"/>
                    </a:cubicBezTo>
                    <a:cubicBezTo>
                      <a:pt x="159" y="3625"/>
                      <a:pt x="127" y="3620"/>
                      <a:pt x="95" y="3615"/>
                    </a:cubicBezTo>
                    <a:cubicBezTo>
                      <a:pt x="68" y="3626"/>
                      <a:pt x="42" y="3636"/>
                      <a:pt x="16" y="3647"/>
                    </a:cubicBezTo>
                    <a:cubicBezTo>
                      <a:pt x="32" y="3647"/>
                      <a:pt x="47" y="3647"/>
                      <a:pt x="63" y="3647"/>
                    </a:cubicBezTo>
                    <a:cubicBezTo>
                      <a:pt x="53" y="3652"/>
                      <a:pt x="42" y="3657"/>
                      <a:pt x="31" y="3662"/>
                    </a:cubicBezTo>
                    <a:cubicBezTo>
                      <a:pt x="36" y="3667"/>
                      <a:pt x="42" y="3673"/>
                      <a:pt x="47" y="3678"/>
                    </a:cubicBezTo>
                    <a:cubicBezTo>
                      <a:pt x="58" y="3678"/>
                      <a:pt x="69" y="3678"/>
                      <a:pt x="80" y="3678"/>
                    </a:cubicBezTo>
                    <a:cubicBezTo>
                      <a:pt x="85" y="3673"/>
                      <a:pt x="90" y="3667"/>
                      <a:pt x="95" y="3662"/>
                    </a:cubicBezTo>
                    <a:cubicBezTo>
                      <a:pt x="95" y="3667"/>
                      <a:pt x="95" y="3673"/>
                      <a:pt x="95" y="3678"/>
                    </a:cubicBezTo>
                    <a:cubicBezTo>
                      <a:pt x="100" y="3678"/>
                      <a:pt x="106" y="3678"/>
                      <a:pt x="111" y="3678"/>
                    </a:cubicBezTo>
                    <a:cubicBezTo>
                      <a:pt x="111" y="3673"/>
                      <a:pt x="111" y="3667"/>
                      <a:pt x="111" y="3662"/>
                    </a:cubicBezTo>
                    <a:cubicBezTo>
                      <a:pt x="148" y="3662"/>
                      <a:pt x="185" y="3662"/>
                      <a:pt x="223" y="3662"/>
                    </a:cubicBezTo>
                    <a:cubicBezTo>
                      <a:pt x="185" y="3667"/>
                      <a:pt x="148" y="3673"/>
                      <a:pt x="111" y="3678"/>
                    </a:cubicBezTo>
                    <a:cubicBezTo>
                      <a:pt x="116" y="3678"/>
                      <a:pt x="122" y="3678"/>
                      <a:pt x="127" y="3678"/>
                    </a:cubicBezTo>
                    <a:cubicBezTo>
                      <a:pt x="116" y="3678"/>
                      <a:pt x="106" y="3678"/>
                      <a:pt x="95" y="3678"/>
                    </a:cubicBezTo>
                    <a:cubicBezTo>
                      <a:pt x="90" y="3678"/>
                      <a:pt x="85" y="3678"/>
                      <a:pt x="80" y="3678"/>
                    </a:cubicBezTo>
                    <a:cubicBezTo>
                      <a:pt x="58" y="3683"/>
                      <a:pt x="37" y="3689"/>
                      <a:pt x="16" y="3694"/>
                    </a:cubicBezTo>
                    <a:cubicBezTo>
                      <a:pt x="16" y="3699"/>
                      <a:pt x="16" y="3704"/>
                      <a:pt x="16" y="3710"/>
                    </a:cubicBezTo>
                    <a:cubicBezTo>
                      <a:pt x="42" y="3715"/>
                      <a:pt x="68" y="3720"/>
                      <a:pt x="95" y="3726"/>
                    </a:cubicBezTo>
                    <a:cubicBezTo>
                      <a:pt x="74" y="3726"/>
                      <a:pt x="52" y="3726"/>
                      <a:pt x="31" y="3726"/>
                    </a:cubicBezTo>
                    <a:cubicBezTo>
                      <a:pt x="52" y="3731"/>
                      <a:pt x="74" y="3737"/>
                      <a:pt x="95" y="3742"/>
                    </a:cubicBezTo>
                    <a:cubicBezTo>
                      <a:pt x="84" y="3747"/>
                      <a:pt x="74" y="3753"/>
                      <a:pt x="63" y="3758"/>
                    </a:cubicBezTo>
                    <a:cubicBezTo>
                      <a:pt x="69" y="3758"/>
                      <a:pt x="74" y="3758"/>
                      <a:pt x="80" y="3758"/>
                    </a:cubicBezTo>
                    <a:cubicBezTo>
                      <a:pt x="90" y="3758"/>
                      <a:pt x="101" y="3758"/>
                      <a:pt x="111" y="3758"/>
                    </a:cubicBezTo>
                    <a:cubicBezTo>
                      <a:pt x="122" y="3763"/>
                      <a:pt x="133" y="3768"/>
                      <a:pt x="143" y="3773"/>
                    </a:cubicBezTo>
                    <a:cubicBezTo>
                      <a:pt x="181" y="3758"/>
                      <a:pt x="218" y="3742"/>
                      <a:pt x="255" y="3726"/>
                    </a:cubicBezTo>
                    <a:cubicBezTo>
                      <a:pt x="271" y="3731"/>
                      <a:pt x="286" y="3737"/>
                      <a:pt x="302" y="3742"/>
                    </a:cubicBezTo>
                    <a:cubicBezTo>
                      <a:pt x="313" y="3737"/>
                      <a:pt x="323" y="3731"/>
                      <a:pt x="334" y="3726"/>
                    </a:cubicBezTo>
                    <a:cubicBezTo>
                      <a:pt x="329" y="3731"/>
                      <a:pt x="323" y="3737"/>
                      <a:pt x="318" y="3742"/>
                    </a:cubicBezTo>
                    <a:cubicBezTo>
                      <a:pt x="339" y="3737"/>
                      <a:pt x="361" y="3731"/>
                      <a:pt x="382" y="3726"/>
                    </a:cubicBezTo>
                    <a:cubicBezTo>
                      <a:pt x="403" y="3737"/>
                      <a:pt x="424" y="3747"/>
                      <a:pt x="446" y="3758"/>
                    </a:cubicBezTo>
                    <a:cubicBezTo>
                      <a:pt x="456" y="3753"/>
                      <a:pt x="467" y="3747"/>
                      <a:pt x="477" y="3742"/>
                    </a:cubicBezTo>
                    <a:cubicBezTo>
                      <a:pt x="477" y="3726"/>
                      <a:pt x="477" y="3710"/>
                      <a:pt x="477" y="3694"/>
                    </a:cubicBezTo>
                    <a:cubicBezTo>
                      <a:pt x="483" y="3694"/>
                      <a:pt x="488" y="3694"/>
                      <a:pt x="493" y="3694"/>
                    </a:cubicBezTo>
                    <a:cubicBezTo>
                      <a:pt x="509" y="3678"/>
                      <a:pt x="525" y="3662"/>
                      <a:pt x="541" y="3647"/>
                    </a:cubicBezTo>
                    <a:cubicBezTo>
                      <a:pt x="525" y="3673"/>
                      <a:pt x="509" y="3699"/>
                      <a:pt x="493" y="3726"/>
                    </a:cubicBezTo>
                    <a:cubicBezTo>
                      <a:pt x="531" y="3731"/>
                      <a:pt x="568" y="3737"/>
                      <a:pt x="605" y="3742"/>
                    </a:cubicBezTo>
                    <a:cubicBezTo>
                      <a:pt x="626" y="3726"/>
                      <a:pt x="647" y="3710"/>
                      <a:pt x="668" y="3694"/>
                    </a:cubicBezTo>
                    <a:cubicBezTo>
                      <a:pt x="668" y="3705"/>
                      <a:pt x="668" y="3715"/>
                      <a:pt x="668" y="3726"/>
                    </a:cubicBezTo>
                    <a:cubicBezTo>
                      <a:pt x="647" y="3737"/>
                      <a:pt x="626" y="3747"/>
                      <a:pt x="605" y="3758"/>
                    </a:cubicBezTo>
                    <a:cubicBezTo>
                      <a:pt x="642" y="3753"/>
                      <a:pt x="679" y="3747"/>
                      <a:pt x="716" y="3742"/>
                    </a:cubicBezTo>
                    <a:cubicBezTo>
                      <a:pt x="722" y="3742"/>
                      <a:pt x="727" y="3742"/>
                      <a:pt x="732" y="3742"/>
                    </a:cubicBezTo>
                    <a:cubicBezTo>
                      <a:pt x="721" y="3726"/>
                      <a:pt x="711" y="3710"/>
                      <a:pt x="700" y="3694"/>
                    </a:cubicBezTo>
                    <a:cubicBezTo>
                      <a:pt x="706" y="3689"/>
                      <a:pt x="711" y="3683"/>
                      <a:pt x="716" y="3678"/>
                    </a:cubicBezTo>
                    <a:cubicBezTo>
                      <a:pt x="716" y="3668"/>
                      <a:pt x="716" y="3657"/>
                      <a:pt x="716" y="3647"/>
                    </a:cubicBezTo>
                    <a:cubicBezTo>
                      <a:pt x="743" y="3636"/>
                      <a:pt x="769" y="3626"/>
                      <a:pt x="796" y="3615"/>
                    </a:cubicBezTo>
                    <a:cubicBezTo>
                      <a:pt x="769" y="3641"/>
                      <a:pt x="743" y="3668"/>
                      <a:pt x="716" y="3694"/>
                    </a:cubicBezTo>
                    <a:cubicBezTo>
                      <a:pt x="727" y="3705"/>
                      <a:pt x="738" y="3715"/>
                      <a:pt x="748" y="3726"/>
                    </a:cubicBezTo>
                    <a:cubicBezTo>
                      <a:pt x="775" y="3720"/>
                      <a:pt x="801" y="3715"/>
                      <a:pt x="828" y="3710"/>
                    </a:cubicBezTo>
                    <a:cubicBezTo>
                      <a:pt x="796" y="3720"/>
                      <a:pt x="764" y="3731"/>
                      <a:pt x="732" y="3742"/>
                    </a:cubicBezTo>
                    <a:cubicBezTo>
                      <a:pt x="737" y="3747"/>
                      <a:pt x="743" y="3753"/>
                      <a:pt x="748" y="3758"/>
                    </a:cubicBezTo>
                    <a:cubicBezTo>
                      <a:pt x="711" y="3758"/>
                      <a:pt x="674" y="3758"/>
                      <a:pt x="636" y="3758"/>
                    </a:cubicBezTo>
                    <a:cubicBezTo>
                      <a:pt x="636" y="3774"/>
                      <a:pt x="636" y="3790"/>
                      <a:pt x="636" y="3806"/>
                    </a:cubicBezTo>
                    <a:cubicBezTo>
                      <a:pt x="647" y="3816"/>
                      <a:pt x="657" y="3827"/>
                      <a:pt x="668" y="3837"/>
                    </a:cubicBezTo>
                    <a:cubicBezTo>
                      <a:pt x="663" y="3843"/>
                      <a:pt x="658" y="3848"/>
                      <a:pt x="653" y="3853"/>
                    </a:cubicBezTo>
                    <a:cubicBezTo>
                      <a:pt x="653" y="3843"/>
                      <a:pt x="653" y="3832"/>
                      <a:pt x="653" y="3822"/>
                    </a:cubicBezTo>
                    <a:cubicBezTo>
                      <a:pt x="647" y="3817"/>
                      <a:pt x="642" y="3811"/>
                      <a:pt x="636" y="3806"/>
                    </a:cubicBezTo>
                    <a:cubicBezTo>
                      <a:pt x="615" y="3816"/>
                      <a:pt x="594" y="3827"/>
                      <a:pt x="573" y="3837"/>
                    </a:cubicBezTo>
                    <a:cubicBezTo>
                      <a:pt x="589" y="3827"/>
                      <a:pt x="605" y="3816"/>
                      <a:pt x="620" y="3806"/>
                    </a:cubicBezTo>
                    <a:cubicBezTo>
                      <a:pt x="620" y="3795"/>
                      <a:pt x="620" y="3784"/>
                      <a:pt x="620" y="3773"/>
                    </a:cubicBezTo>
                    <a:cubicBezTo>
                      <a:pt x="583" y="3763"/>
                      <a:pt x="546" y="3752"/>
                      <a:pt x="509" y="3742"/>
                    </a:cubicBezTo>
                    <a:cubicBezTo>
                      <a:pt x="488" y="3752"/>
                      <a:pt x="467" y="3763"/>
                      <a:pt x="446" y="3773"/>
                    </a:cubicBezTo>
                    <a:cubicBezTo>
                      <a:pt x="440" y="3784"/>
                      <a:pt x="435" y="3795"/>
                      <a:pt x="430" y="3806"/>
                    </a:cubicBezTo>
                    <a:cubicBezTo>
                      <a:pt x="424" y="3806"/>
                      <a:pt x="419" y="3806"/>
                      <a:pt x="413" y="3806"/>
                    </a:cubicBezTo>
                    <a:cubicBezTo>
                      <a:pt x="419" y="3795"/>
                      <a:pt x="424" y="3784"/>
                      <a:pt x="430" y="3773"/>
                    </a:cubicBezTo>
                    <a:cubicBezTo>
                      <a:pt x="419" y="3779"/>
                      <a:pt x="409" y="3784"/>
                      <a:pt x="398" y="3790"/>
                    </a:cubicBezTo>
                    <a:cubicBezTo>
                      <a:pt x="398" y="3784"/>
                      <a:pt x="398" y="3779"/>
                      <a:pt x="398" y="3773"/>
                    </a:cubicBezTo>
                    <a:cubicBezTo>
                      <a:pt x="382" y="3768"/>
                      <a:pt x="366" y="3763"/>
                      <a:pt x="349" y="3758"/>
                    </a:cubicBezTo>
                    <a:cubicBezTo>
                      <a:pt x="328" y="3758"/>
                      <a:pt x="307" y="3758"/>
                      <a:pt x="286" y="3758"/>
                    </a:cubicBezTo>
                    <a:cubicBezTo>
                      <a:pt x="276" y="3769"/>
                      <a:pt x="265" y="3779"/>
                      <a:pt x="255" y="3790"/>
                    </a:cubicBezTo>
                    <a:cubicBezTo>
                      <a:pt x="255" y="3779"/>
                      <a:pt x="255" y="3769"/>
                      <a:pt x="255" y="3758"/>
                    </a:cubicBezTo>
                    <a:cubicBezTo>
                      <a:pt x="239" y="3763"/>
                      <a:pt x="223" y="3768"/>
                      <a:pt x="206" y="3773"/>
                    </a:cubicBezTo>
                    <a:cubicBezTo>
                      <a:pt x="212" y="3773"/>
                      <a:pt x="217" y="3773"/>
                      <a:pt x="223" y="3773"/>
                    </a:cubicBezTo>
                    <a:cubicBezTo>
                      <a:pt x="207" y="3779"/>
                      <a:pt x="191" y="3784"/>
                      <a:pt x="175" y="3790"/>
                    </a:cubicBezTo>
                    <a:cubicBezTo>
                      <a:pt x="170" y="3795"/>
                      <a:pt x="164" y="3800"/>
                      <a:pt x="159" y="3806"/>
                    </a:cubicBezTo>
                    <a:cubicBezTo>
                      <a:pt x="127" y="3795"/>
                      <a:pt x="95" y="3784"/>
                      <a:pt x="63" y="3773"/>
                    </a:cubicBezTo>
                    <a:cubicBezTo>
                      <a:pt x="53" y="3779"/>
                      <a:pt x="42" y="3784"/>
                      <a:pt x="31" y="3790"/>
                    </a:cubicBezTo>
                    <a:cubicBezTo>
                      <a:pt x="31" y="3800"/>
                      <a:pt x="31" y="3811"/>
                      <a:pt x="31" y="3822"/>
                    </a:cubicBezTo>
                    <a:cubicBezTo>
                      <a:pt x="47" y="3822"/>
                      <a:pt x="63" y="3822"/>
                      <a:pt x="80" y="3822"/>
                    </a:cubicBezTo>
                    <a:cubicBezTo>
                      <a:pt x="69" y="3822"/>
                      <a:pt x="58" y="3822"/>
                      <a:pt x="47" y="3822"/>
                    </a:cubicBezTo>
                    <a:cubicBezTo>
                      <a:pt x="47" y="3832"/>
                      <a:pt x="47" y="3843"/>
                      <a:pt x="47" y="3853"/>
                    </a:cubicBezTo>
                    <a:cubicBezTo>
                      <a:pt x="47" y="3848"/>
                      <a:pt x="47" y="3843"/>
                      <a:pt x="47" y="3837"/>
                    </a:cubicBezTo>
                    <a:cubicBezTo>
                      <a:pt x="37" y="3832"/>
                      <a:pt x="26" y="3827"/>
                      <a:pt x="16" y="3822"/>
                    </a:cubicBezTo>
                    <a:cubicBezTo>
                      <a:pt x="21" y="3838"/>
                      <a:pt x="26" y="3854"/>
                      <a:pt x="31" y="3870"/>
                    </a:cubicBezTo>
                    <a:cubicBezTo>
                      <a:pt x="52" y="3870"/>
                      <a:pt x="74" y="3870"/>
                      <a:pt x="95" y="3870"/>
                    </a:cubicBezTo>
                    <a:cubicBezTo>
                      <a:pt x="100" y="3870"/>
                      <a:pt x="106" y="3870"/>
                      <a:pt x="111" y="3870"/>
                    </a:cubicBezTo>
                    <a:cubicBezTo>
                      <a:pt x="116" y="3864"/>
                      <a:pt x="122" y="3859"/>
                      <a:pt x="127" y="3853"/>
                    </a:cubicBezTo>
                    <a:cubicBezTo>
                      <a:pt x="138" y="3848"/>
                      <a:pt x="148" y="3843"/>
                      <a:pt x="159" y="3837"/>
                    </a:cubicBezTo>
                    <a:cubicBezTo>
                      <a:pt x="164" y="3843"/>
                      <a:pt x="170" y="3848"/>
                      <a:pt x="175" y="3853"/>
                    </a:cubicBezTo>
                    <a:cubicBezTo>
                      <a:pt x="159" y="3853"/>
                      <a:pt x="143" y="3853"/>
                      <a:pt x="127" y="3853"/>
                    </a:cubicBezTo>
                    <a:cubicBezTo>
                      <a:pt x="122" y="3859"/>
                      <a:pt x="116" y="3864"/>
                      <a:pt x="111" y="3870"/>
                    </a:cubicBezTo>
                    <a:cubicBezTo>
                      <a:pt x="106" y="3875"/>
                      <a:pt x="100" y="3880"/>
                      <a:pt x="95" y="3885"/>
                    </a:cubicBezTo>
                    <a:cubicBezTo>
                      <a:pt x="111" y="3901"/>
                      <a:pt x="127" y="3917"/>
                      <a:pt x="143" y="3934"/>
                    </a:cubicBezTo>
                    <a:cubicBezTo>
                      <a:pt x="138" y="3934"/>
                      <a:pt x="133" y="3934"/>
                      <a:pt x="127" y="3934"/>
                    </a:cubicBezTo>
                    <a:cubicBezTo>
                      <a:pt x="133" y="3934"/>
                      <a:pt x="138" y="3934"/>
                      <a:pt x="143" y="3934"/>
                    </a:cubicBezTo>
                    <a:cubicBezTo>
                      <a:pt x="122" y="3923"/>
                      <a:pt x="101" y="3912"/>
                      <a:pt x="80" y="3901"/>
                    </a:cubicBezTo>
                    <a:cubicBezTo>
                      <a:pt x="53" y="3896"/>
                      <a:pt x="26" y="3890"/>
                      <a:pt x="0" y="3885"/>
                    </a:cubicBezTo>
                    <a:cubicBezTo>
                      <a:pt x="26" y="3901"/>
                      <a:pt x="53" y="3917"/>
                      <a:pt x="80" y="3934"/>
                    </a:cubicBezTo>
                    <a:cubicBezTo>
                      <a:pt x="69" y="3934"/>
                      <a:pt x="58" y="3934"/>
                      <a:pt x="47" y="3934"/>
                    </a:cubicBezTo>
                    <a:cubicBezTo>
                      <a:pt x="58" y="3949"/>
                      <a:pt x="69" y="3965"/>
                      <a:pt x="80" y="3980"/>
                    </a:cubicBezTo>
                    <a:cubicBezTo>
                      <a:pt x="111" y="3970"/>
                      <a:pt x="143" y="3959"/>
                      <a:pt x="175" y="3949"/>
                    </a:cubicBezTo>
                    <a:cubicBezTo>
                      <a:pt x="191" y="3933"/>
                      <a:pt x="207" y="3917"/>
                      <a:pt x="223" y="3901"/>
                    </a:cubicBezTo>
                    <a:cubicBezTo>
                      <a:pt x="217" y="3906"/>
                      <a:pt x="212" y="3911"/>
                      <a:pt x="206" y="3916"/>
                    </a:cubicBezTo>
                    <a:cubicBezTo>
                      <a:pt x="217" y="3916"/>
                      <a:pt x="227" y="3916"/>
                      <a:pt x="238" y="3916"/>
                    </a:cubicBezTo>
                    <a:cubicBezTo>
                      <a:pt x="233" y="3949"/>
                      <a:pt x="228" y="3981"/>
                      <a:pt x="223" y="4013"/>
                    </a:cubicBezTo>
                    <a:cubicBezTo>
                      <a:pt x="196" y="4018"/>
                      <a:pt x="170" y="4023"/>
                      <a:pt x="143" y="4028"/>
                    </a:cubicBezTo>
                    <a:cubicBezTo>
                      <a:pt x="127" y="4018"/>
                      <a:pt x="111" y="4007"/>
                      <a:pt x="95" y="3997"/>
                    </a:cubicBezTo>
                    <a:cubicBezTo>
                      <a:pt x="95" y="4012"/>
                      <a:pt x="95" y="4028"/>
                      <a:pt x="95" y="4044"/>
                    </a:cubicBezTo>
                    <a:cubicBezTo>
                      <a:pt x="79" y="4044"/>
                      <a:pt x="63" y="4044"/>
                      <a:pt x="47" y="4044"/>
                    </a:cubicBezTo>
                    <a:cubicBezTo>
                      <a:pt x="63" y="4050"/>
                      <a:pt x="79" y="4055"/>
                      <a:pt x="95" y="4060"/>
                    </a:cubicBezTo>
                    <a:cubicBezTo>
                      <a:pt x="84" y="4066"/>
                      <a:pt x="74" y="4071"/>
                      <a:pt x="63" y="4077"/>
                    </a:cubicBezTo>
                    <a:cubicBezTo>
                      <a:pt x="63" y="4082"/>
                      <a:pt x="63" y="4087"/>
                      <a:pt x="63" y="4092"/>
                    </a:cubicBezTo>
                    <a:cubicBezTo>
                      <a:pt x="74" y="4092"/>
                      <a:pt x="84" y="4092"/>
                      <a:pt x="95" y="4092"/>
                    </a:cubicBezTo>
                    <a:cubicBezTo>
                      <a:pt x="90" y="4097"/>
                      <a:pt x="85" y="4103"/>
                      <a:pt x="80" y="4108"/>
                    </a:cubicBezTo>
                    <a:cubicBezTo>
                      <a:pt x="90" y="4108"/>
                      <a:pt x="101" y="4108"/>
                      <a:pt x="111" y="4108"/>
                    </a:cubicBezTo>
                    <a:cubicBezTo>
                      <a:pt x="106" y="4113"/>
                      <a:pt x="100" y="4119"/>
                      <a:pt x="95" y="4124"/>
                    </a:cubicBezTo>
                    <a:cubicBezTo>
                      <a:pt x="106" y="4130"/>
                      <a:pt x="116" y="4135"/>
                      <a:pt x="127" y="4140"/>
                    </a:cubicBezTo>
                    <a:cubicBezTo>
                      <a:pt x="149" y="4114"/>
                      <a:pt x="170" y="4087"/>
                      <a:pt x="191" y="4060"/>
                    </a:cubicBezTo>
                    <a:cubicBezTo>
                      <a:pt x="202" y="4055"/>
                      <a:pt x="212" y="4050"/>
                      <a:pt x="223" y="4044"/>
                    </a:cubicBezTo>
                    <a:cubicBezTo>
                      <a:pt x="207" y="4065"/>
                      <a:pt x="191" y="4087"/>
                      <a:pt x="175" y="4108"/>
                    </a:cubicBezTo>
                    <a:cubicBezTo>
                      <a:pt x="180" y="4103"/>
                      <a:pt x="186" y="4097"/>
                      <a:pt x="191" y="4092"/>
                    </a:cubicBezTo>
                    <a:cubicBezTo>
                      <a:pt x="202" y="4097"/>
                      <a:pt x="212" y="4103"/>
                      <a:pt x="223" y="4108"/>
                    </a:cubicBezTo>
                    <a:cubicBezTo>
                      <a:pt x="207" y="4119"/>
                      <a:pt x="191" y="4130"/>
                      <a:pt x="175" y="4140"/>
                    </a:cubicBezTo>
                    <a:cubicBezTo>
                      <a:pt x="202" y="4135"/>
                      <a:pt x="228" y="4130"/>
                      <a:pt x="255" y="4124"/>
                    </a:cubicBezTo>
                    <a:cubicBezTo>
                      <a:pt x="244" y="4130"/>
                      <a:pt x="233" y="4135"/>
                      <a:pt x="223" y="4140"/>
                    </a:cubicBezTo>
                    <a:cubicBezTo>
                      <a:pt x="223" y="4151"/>
                      <a:pt x="223" y="4161"/>
                      <a:pt x="223" y="4172"/>
                    </a:cubicBezTo>
                    <a:cubicBezTo>
                      <a:pt x="217" y="4177"/>
                      <a:pt x="212" y="4183"/>
                      <a:pt x="206" y="4188"/>
                    </a:cubicBezTo>
                    <a:cubicBezTo>
                      <a:pt x="212" y="4193"/>
                      <a:pt x="217" y="4198"/>
                      <a:pt x="223" y="4203"/>
                    </a:cubicBezTo>
                    <a:cubicBezTo>
                      <a:pt x="239" y="4198"/>
                      <a:pt x="254" y="4193"/>
                      <a:pt x="270" y="4188"/>
                    </a:cubicBezTo>
                    <a:cubicBezTo>
                      <a:pt x="270" y="4172"/>
                      <a:pt x="270" y="4156"/>
                      <a:pt x="270" y="4140"/>
                    </a:cubicBezTo>
                    <a:cubicBezTo>
                      <a:pt x="281" y="4124"/>
                      <a:pt x="291" y="4108"/>
                      <a:pt x="302" y="4092"/>
                    </a:cubicBezTo>
                    <a:cubicBezTo>
                      <a:pt x="318" y="4097"/>
                      <a:pt x="334" y="4103"/>
                      <a:pt x="349" y="4108"/>
                    </a:cubicBezTo>
                    <a:cubicBezTo>
                      <a:pt x="355" y="4087"/>
                      <a:pt x="360" y="4065"/>
                      <a:pt x="366" y="4044"/>
                    </a:cubicBezTo>
                    <a:cubicBezTo>
                      <a:pt x="419" y="4028"/>
                      <a:pt x="472" y="4012"/>
                      <a:pt x="525" y="3997"/>
                    </a:cubicBezTo>
                    <a:cubicBezTo>
                      <a:pt x="514" y="4002"/>
                      <a:pt x="504" y="4007"/>
                      <a:pt x="493" y="4013"/>
                    </a:cubicBezTo>
                    <a:cubicBezTo>
                      <a:pt x="504" y="4018"/>
                      <a:pt x="514" y="4023"/>
                      <a:pt x="525" y="4028"/>
                    </a:cubicBezTo>
                    <a:cubicBezTo>
                      <a:pt x="552" y="4007"/>
                      <a:pt x="578" y="3986"/>
                      <a:pt x="605" y="3965"/>
                    </a:cubicBezTo>
                    <a:cubicBezTo>
                      <a:pt x="600" y="3976"/>
                      <a:pt x="594" y="3986"/>
                      <a:pt x="589" y="3997"/>
                    </a:cubicBezTo>
                    <a:cubicBezTo>
                      <a:pt x="610" y="4002"/>
                      <a:pt x="631" y="4007"/>
                      <a:pt x="653" y="4013"/>
                    </a:cubicBezTo>
                    <a:cubicBezTo>
                      <a:pt x="615" y="4018"/>
                      <a:pt x="578" y="4023"/>
                      <a:pt x="541" y="4028"/>
                    </a:cubicBezTo>
                    <a:cubicBezTo>
                      <a:pt x="514" y="4076"/>
                      <a:pt x="488" y="4124"/>
                      <a:pt x="461" y="4172"/>
                    </a:cubicBezTo>
                    <a:cubicBezTo>
                      <a:pt x="477" y="4129"/>
                      <a:pt x="493" y="4087"/>
                      <a:pt x="509" y="4044"/>
                    </a:cubicBezTo>
                    <a:cubicBezTo>
                      <a:pt x="498" y="4039"/>
                      <a:pt x="488" y="4033"/>
                      <a:pt x="477" y="4028"/>
                    </a:cubicBezTo>
                    <a:cubicBezTo>
                      <a:pt x="456" y="4039"/>
                      <a:pt x="435" y="4050"/>
                      <a:pt x="413" y="4060"/>
                    </a:cubicBezTo>
                    <a:cubicBezTo>
                      <a:pt x="387" y="4082"/>
                      <a:pt x="361" y="4103"/>
                      <a:pt x="334" y="4124"/>
                    </a:cubicBezTo>
                    <a:cubicBezTo>
                      <a:pt x="339" y="4135"/>
                      <a:pt x="344" y="4145"/>
                      <a:pt x="349" y="4156"/>
                    </a:cubicBezTo>
                    <a:cubicBezTo>
                      <a:pt x="360" y="4151"/>
                      <a:pt x="371" y="4146"/>
                      <a:pt x="382" y="4140"/>
                    </a:cubicBezTo>
                    <a:cubicBezTo>
                      <a:pt x="387" y="4146"/>
                      <a:pt x="393" y="4151"/>
                      <a:pt x="398" y="4156"/>
                    </a:cubicBezTo>
                    <a:cubicBezTo>
                      <a:pt x="371" y="4161"/>
                      <a:pt x="345" y="4167"/>
                      <a:pt x="318" y="4172"/>
                    </a:cubicBezTo>
                    <a:cubicBezTo>
                      <a:pt x="307" y="4188"/>
                      <a:pt x="297" y="4204"/>
                      <a:pt x="286" y="4220"/>
                    </a:cubicBezTo>
                    <a:cubicBezTo>
                      <a:pt x="270" y="4225"/>
                      <a:pt x="254" y="4230"/>
                      <a:pt x="238" y="4235"/>
                    </a:cubicBezTo>
                    <a:cubicBezTo>
                      <a:pt x="222" y="4246"/>
                      <a:pt x="207" y="4257"/>
                      <a:pt x="191" y="4267"/>
                    </a:cubicBezTo>
                    <a:cubicBezTo>
                      <a:pt x="212" y="4278"/>
                      <a:pt x="234" y="4288"/>
                      <a:pt x="255" y="4299"/>
                    </a:cubicBezTo>
                    <a:cubicBezTo>
                      <a:pt x="265" y="4288"/>
                      <a:pt x="276" y="4278"/>
                      <a:pt x="286" y="4267"/>
                    </a:cubicBezTo>
                    <a:cubicBezTo>
                      <a:pt x="286" y="4278"/>
                      <a:pt x="286" y="4288"/>
                      <a:pt x="286" y="4299"/>
                    </a:cubicBezTo>
                    <a:cubicBezTo>
                      <a:pt x="292" y="4299"/>
                      <a:pt x="297" y="4299"/>
                      <a:pt x="302" y="4299"/>
                    </a:cubicBezTo>
                    <a:cubicBezTo>
                      <a:pt x="334" y="4288"/>
                      <a:pt x="366" y="4278"/>
                      <a:pt x="398" y="4267"/>
                    </a:cubicBezTo>
                    <a:cubicBezTo>
                      <a:pt x="371" y="4278"/>
                      <a:pt x="345" y="4288"/>
                      <a:pt x="318" y="4299"/>
                    </a:cubicBezTo>
                    <a:cubicBezTo>
                      <a:pt x="302" y="4299"/>
                      <a:pt x="286" y="4299"/>
                      <a:pt x="270" y="4299"/>
                    </a:cubicBezTo>
                    <a:cubicBezTo>
                      <a:pt x="254" y="4310"/>
                      <a:pt x="239" y="4320"/>
                      <a:pt x="223" y="4331"/>
                    </a:cubicBezTo>
                    <a:cubicBezTo>
                      <a:pt x="239" y="4331"/>
                      <a:pt x="254" y="4331"/>
                      <a:pt x="270" y="4331"/>
                    </a:cubicBezTo>
                    <a:cubicBezTo>
                      <a:pt x="260" y="4336"/>
                      <a:pt x="249" y="4341"/>
                      <a:pt x="238" y="4347"/>
                    </a:cubicBezTo>
                    <a:cubicBezTo>
                      <a:pt x="238" y="4352"/>
                      <a:pt x="238" y="4357"/>
                      <a:pt x="238" y="4363"/>
                    </a:cubicBezTo>
                    <a:cubicBezTo>
                      <a:pt x="217" y="4352"/>
                      <a:pt x="196" y="4342"/>
                      <a:pt x="175" y="4331"/>
                    </a:cubicBezTo>
                    <a:cubicBezTo>
                      <a:pt x="170" y="4352"/>
                      <a:pt x="164" y="4374"/>
                      <a:pt x="159" y="4395"/>
                    </a:cubicBezTo>
                    <a:cubicBezTo>
                      <a:pt x="137" y="4395"/>
                      <a:pt x="116" y="4395"/>
                      <a:pt x="95" y="4395"/>
                    </a:cubicBezTo>
                    <a:cubicBezTo>
                      <a:pt x="95" y="4390"/>
                      <a:pt x="95" y="4384"/>
                      <a:pt x="95" y="4379"/>
                    </a:cubicBezTo>
                    <a:cubicBezTo>
                      <a:pt x="111" y="4379"/>
                      <a:pt x="127" y="4379"/>
                      <a:pt x="143" y="4379"/>
                    </a:cubicBezTo>
                    <a:cubicBezTo>
                      <a:pt x="143" y="4358"/>
                      <a:pt x="143" y="4336"/>
                      <a:pt x="143" y="4315"/>
                    </a:cubicBezTo>
                    <a:cubicBezTo>
                      <a:pt x="133" y="4320"/>
                      <a:pt x="122" y="4326"/>
                      <a:pt x="111" y="4331"/>
                    </a:cubicBezTo>
                    <a:cubicBezTo>
                      <a:pt x="116" y="4342"/>
                      <a:pt x="122" y="4352"/>
                      <a:pt x="127" y="4363"/>
                    </a:cubicBezTo>
                    <a:cubicBezTo>
                      <a:pt x="122" y="4357"/>
                      <a:pt x="116" y="4352"/>
                      <a:pt x="111" y="4347"/>
                    </a:cubicBezTo>
                    <a:cubicBezTo>
                      <a:pt x="95" y="4357"/>
                      <a:pt x="79" y="4368"/>
                      <a:pt x="63" y="4379"/>
                    </a:cubicBezTo>
                    <a:cubicBezTo>
                      <a:pt x="69" y="4405"/>
                      <a:pt x="74" y="4432"/>
                      <a:pt x="80" y="4458"/>
                    </a:cubicBezTo>
                    <a:cubicBezTo>
                      <a:pt x="85" y="4458"/>
                      <a:pt x="90" y="4458"/>
                      <a:pt x="95" y="4458"/>
                    </a:cubicBezTo>
                    <a:cubicBezTo>
                      <a:pt x="95" y="4448"/>
                      <a:pt x="95" y="4437"/>
                      <a:pt x="95" y="4427"/>
                    </a:cubicBezTo>
                    <a:cubicBezTo>
                      <a:pt x="100" y="4442"/>
                      <a:pt x="106" y="4458"/>
                      <a:pt x="111" y="4474"/>
                    </a:cubicBezTo>
                    <a:cubicBezTo>
                      <a:pt x="116" y="4464"/>
                      <a:pt x="122" y="4453"/>
                      <a:pt x="127" y="4443"/>
                    </a:cubicBezTo>
                    <a:cubicBezTo>
                      <a:pt x="133" y="4459"/>
                      <a:pt x="138" y="4475"/>
                      <a:pt x="143" y="4490"/>
                    </a:cubicBezTo>
                    <a:cubicBezTo>
                      <a:pt x="154" y="4485"/>
                      <a:pt x="164" y="4480"/>
                      <a:pt x="175" y="4474"/>
                    </a:cubicBezTo>
                    <a:cubicBezTo>
                      <a:pt x="175" y="4464"/>
                      <a:pt x="175" y="4453"/>
                      <a:pt x="175" y="4443"/>
                    </a:cubicBezTo>
                    <a:cubicBezTo>
                      <a:pt x="170" y="4443"/>
                      <a:pt x="164" y="4443"/>
                      <a:pt x="159" y="4443"/>
                    </a:cubicBezTo>
                    <a:cubicBezTo>
                      <a:pt x="164" y="4437"/>
                      <a:pt x="170" y="4432"/>
                      <a:pt x="175" y="4427"/>
                    </a:cubicBezTo>
                    <a:cubicBezTo>
                      <a:pt x="159" y="4427"/>
                      <a:pt x="143" y="4427"/>
                      <a:pt x="127" y="4427"/>
                    </a:cubicBezTo>
                    <a:cubicBezTo>
                      <a:pt x="143" y="4416"/>
                      <a:pt x="159" y="4406"/>
                      <a:pt x="175" y="4395"/>
                    </a:cubicBezTo>
                    <a:cubicBezTo>
                      <a:pt x="175" y="4427"/>
                      <a:pt x="175" y="4459"/>
                      <a:pt x="175" y="4490"/>
                    </a:cubicBezTo>
                    <a:cubicBezTo>
                      <a:pt x="185" y="4480"/>
                      <a:pt x="196" y="4469"/>
                      <a:pt x="206" y="4458"/>
                    </a:cubicBezTo>
                    <a:cubicBezTo>
                      <a:pt x="223" y="4458"/>
                      <a:pt x="239" y="4458"/>
                      <a:pt x="255" y="4458"/>
                    </a:cubicBezTo>
                    <a:cubicBezTo>
                      <a:pt x="249" y="4448"/>
                      <a:pt x="244" y="4437"/>
                      <a:pt x="238" y="4427"/>
                    </a:cubicBezTo>
                    <a:cubicBezTo>
                      <a:pt x="222" y="4432"/>
                      <a:pt x="207" y="4437"/>
                      <a:pt x="191" y="4443"/>
                    </a:cubicBezTo>
                    <a:cubicBezTo>
                      <a:pt x="196" y="4432"/>
                      <a:pt x="201" y="4421"/>
                      <a:pt x="206" y="4410"/>
                    </a:cubicBezTo>
                    <a:cubicBezTo>
                      <a:pt x="217" y="4410"/>
                      <a:pt x="227" y="4410"/>
                      <a:pt x="238" y="4410"/>
                    </a:cubicBezTo>
                    <a:cubicBezTo>
                      <a:pt x="238" y="4400"/>
                      <a:pt x="238" y="4389"/>
                      <a:pt x="238" y="4379"/>
                    </a:cubicBezTo>
                    <a:cubicBezTo>
                      <a:pt x="244" y="4389"/>
                      <a:pt x="249" y="4400"/>
                      <a:pt x="255" y="4410"/>
                    </a:cubicBezTo>
                    <a:cubicBezTo>
                      <a:pt x="286" y="4410"/>
                      <a:pt x="318" y="4410"/>
                      <a:pt x="349" y="4410"/>
                    </a:cubicBezTo>
                    <a:cubicBezTo>
                      <a:pt x="323" y="4416"/>
                      <a:pt x="297" y="4421"/>
                      <a:pt x="270" y="4427"/>
                    </a:cubicBezTo>
                    <a:cubicBezTo>
                      <a:pt x="276" y="4437"/>
                      <a:pt x="281" y="4448"/>
                      <a:pt x="286" y="4458"/>
                    </a:cubicBezTo>
                    <a:cubicBezTo>
                      <a:pt x="307" y="4442"/>
                      <a:pt x="328" y="4426"/>
                      <a:pt x="349" y="4410"/>
                    </a:cubicBezTo>
                    <a:cubicBezTo>
                      <a:pt x="366" y="4389"/>
                      <a:pt x="382" y="4368"/>
                      <a:pt x="398" y="4347"/>
                    </a:cubicBezTo>
                    <a:cubicBezTo>
                      <a:pt x="403" y="4347"/>
                      <a:pt x="408" y="4347"/>
                      <a:pt x="413" y="4347"/>
                    </a:cubicBezTo>
                    <a:cubicBezTo>
                      <a:pt x="403" y="4363"/>
                      <a:pt x="392" y="4379"/>
                      <a:pt x="382" y="4395"/>
                    </a:cubicBezTo>
                    <a:cubicBezTo>
                      <a:pt x="414" y="4390"/>
                      <a:pt x="445" y="4384"/>
                      <a:pt x="477" y="4379"/>
                    </a:cubicBezTo>
                    <a:cubicBezTo>
                      <a:pt x="445" y="4384"/>
                      <a:pt x="414" y="4390"/>
                      <a:pt x="382" y="4395"/>
                    </a:cubicBezTo>
                    <a:cubicBezTo>
                      <a:pt x="376" y="4411"/>
                      <a:pt x="371" y="4427"/>
                      <a:pt x="366" y="4443"/>
                    </a:cubicBezTo>
                    <a:cubicBezTo>
                      <a:pt x="344" y="4448"/>
                      <a:pt x="323" y="4453"/>
                      <a:pt x="302" y="4458"/>
                    </a:cubicBezTo>
                    <a:cubicBezTo>
                      <a:pt x="313" y="4463"/>
                      <a:pt x="323" y="4469"/>
                      <a:pt x="334" y="4474"/>
                    </a:cubicBezTo>
                    <a:cubicBezTo>
                      <a:pt x="345" y="4469"/>
                      <a:pt x="355" y="4463"/>
                      <a:pt x="366" y="4458"/>
                    </a:cubicBezTo>
                    <a:cubicBezTo>
                      <a:pt x="371" y="4463"/>
                      <a:pt x="376" y="4469"/>
                      <a:pt x="382" y="4474"/>
                    </a:cubicBezTo>
                    <a:cubicBezTo>
                      <a:pt x="366" y="4474"/>
                      <a:pt x="350" y="4474"/>
                      <a:pt x="334" y="4474"/>
                    </a:cubicBezTo>
                    <a:cubicBezTo>
                      <a:pt x="334" y="4480"/>
                      <a:pt x="334" y="4485"/>
                      <a:pt x="334" y="4490"/>
                    </a:cubicBezTo>
                    <a:cubicBezTo>
                      <a:pt x="371" y="4485"/>
                      <a:pt x="409" y="4480"/>
                      <a:pt x="446" y="4474"/>
                    </a:cubicBezTo>
                    <a:cubicBezTo>
                      <a:pt x="414" y="4480"/>
                      <a:pt x="382" y="4485"/>
                      <a:pt x="349" y="4490"/>
                    </a:cubicBezTo>
                    <a:cubicBezTo>
                      <a:pt x="334" y="4506"/>
                      <a:pt x="318" y="4522"/>
                      <a:pt x="302" y="4538"/>
                    </a:cubicBezTo>
                    <a:cubicBezTo>
                      <a:pt x="318" y="4538"/>
                      <a:pt x="334" y="4538"/>
                      <a:pt x="349" y="4538"/>
                    </a:cubicBezTo>
                    <a:cubicBezTo>
                      <a:pt x="318" y="4549"/>
                      <a:pt x="286" y="4560"/>
                      <a:pt x="255" y="4570"/>
                    </a:cubicBezTo>
                    <a:cubicBezTo>
                      <a:pt x="271" y="4581"/>
                      <a:pt x="286" y="4591"/>
                      <a:pt x="302" y="4602"/>
                    </a:cubicBezTo>
                    <a:cubicBezTo>
                      <a:pt x="297" y="4607"/>
                      <a:pt x="292" y="4612"/>
                      <a:pt x="286" y="4617"/>
                    </a:cubicBezTo>
                    <a:cubicBezTo>
                      <a:pt x="292" y="4623"/>
                      <a:pt x="297" y="4628"/>
                      <a:pt x="302" y="4633"/>
                    </a:cubicBezTo>
                    <a:cubicBezTo>
                      <a:pt x="318" y="4623"/>
                      <a:pt x="334" y="4612"/>
                      <a:pt x="349" y="4602"/>
                    </a:cubicBezTo>
                    <a:cubicBezTo>
                      <a:pt x="397" y="4597"/>
                      <a:pt x="445" y="4591"/>
                      <a:pt x="493" y="4586"/>
                    </a:cubicBezTo>
                    <a:cubicBezTo>
                      <a:pt x="440" y="4596"/>
                      <a:pt x="387" y="4607"/>
                      <a:pt x="334" y="4617"/>
                    </a:cubicBezTo>
                    <a:cubicBezTo>
                      <a:pt x="329" y="4628"/>
                      <a:pt x="323" y="4639"/>
                      <a:pt x="318" y="4650"/>
                    </a:cubicBezTo>
                    <a:cubicBezTo>
                      <a:pt x="334" y="4655"/>
                      <a:pt x="350" y="4660"/>
                      <a:pt x="366" y="4665"/>
                    </a:cubicBezTo>
                    <a:cubicBezTo>
                      <a:pt x="360" y="4665"/>
                      <a:pt x="355" y="4665"/>
                      <a:pt x="349" y="4665"/>
                    </a:cubicBezTo>
                    <a:cubicBezTo>
                      <a:pt x="318" y="4649"/>
                      <a:pt x="286" y="4633"/>
                      <a:pt x="255" y="4617"/>
                    </a:cubicBezTo>
                    <a:cubicBezTo>
                      <a:pt x="244" y="4623"/>
                      <a:pt x="233" y="4628"/>
                      <a:pt x="223" y="4633"/>
                    </a:cubicBezTo>
                    <a:cubicBezTo>
                      <a:pt x="217" y="4639"/>
                      <a:pt x="212" y="4644"/>
                      <a:pt x="206" y="4650"/>
                    </a:cubicBezTo>
                    <a:cubicBezTo>
                      <a:pt x="206" y="4639"/>
                      <a:pt x="206" y="4628"/>
                      <a:pt x="206" y="4617"/>
                    </a:cubicBezTo>
                    <a:cubicBezTo>
                      <a:pt x="191" y="4607"/>
                      <a:pt x="175" y="4596"/>
                      <a:pt x="159" y="4586"/>
                    </a:cubicBezTo>
                    <a:cubicBezTo>
                      <a:pt x="154" y="4591"/>
                      <a:pt x="149" y="4597"/>
                      <a:pt x="143" y="4602"/>
                    </a:cubicBezTo>
                    <a:cubicBezTo>
                      <a:pt x="159" y="4612"/>
                      <a:pt x="175" y="4623"/>
                      <a:pt x="191" y="4633"/>
                    </a:cubicBezTo>
                    <a:cubicBezTo>
                      <a:pt x="186" y="4633"/>
                      <a:pt x="180" y="4633"/>
                      <a:pt x="175" y="4633"/>
                    </a:cubicBezTo>
                    <a:cubicBezTo>
                      <a:pt x="170" y="4628"/>
                      <a:pt x="164" y="4623"/>
                      <a:pt x="159" y="4617"/>
                    </a:cubicBezTo>
                    <a:cubicBezTo>
                      <a:pt x="159" y="4628"/>
                      <a:pt x="159" y="4639"/>
                      <a:pt x="159" y="4650"/>
                    </a:cubicBezTo>
                    <a:cubicBezTo>
                      <a:pt x="148" y="4666"/>
                      <a:pt x="138" y="4681"/>
                      <a:pt x="127" y="4697"/>
                    </a:cubicBezTo>
                    <a:cubicBezTo>
                      <a:pt x="143" y="4724"/>
                      <a:pt x="159" y="4750"/>
                      <a:pt x="175" y="4777"/>
                    </a:cubicBezTo>
                    <a:cubicBezTo>
                      <a:pt x="207" y="4787"/>
                      <a:pt x="239" y="4798"/>
                      <a:pt x="270" y="4809"/>
                    </a:cubicBezTo>
                    <a:cubicBezTo>
                      <a:pt x="276" y="4819"/>
                      <a:pt x="281" y="4830"/>
                      <a:pt x="286" y="4840"/>
                    </a:cubicBezTo>
                    <a:cubicBezTo>
                      <a:pt x="324" y="4857"/>
                      <a:pt x="361" y="4873"/>
                      <a:pt x="398" y="4889"/>
                    </a:cubicBezTo>
                    <a:cubicBezTo>
                      <a:pt x="424" y="4894"/>
                      <a:pt x="451" y="4899"/>
                      <a:pt x="477" y="4904"/>
                    </a:cubicBezTo>
                    <a:cubicBezTo>
                      <a:pt x="483" y="4899"/>
                      <a:pt x="488" y="4894"/>
                      <a:pt x="493" y="4889"/>
                    </a:cubicBezTo>
                    <a:cubicBezTo>
                      <a:pt x="499" y="4894"/>
                      <a:pt x="504" y="4899"/>
                      <a:pt x="509" y="4904"/>
                    </a:cubicBezTo>
                    <a:cubicBezTo>
                      <a:pt x="525" y="4899"/>
                      <a:pt x="541" y="4894"/>
                      <a:pt x="556" y="4889"/>
                    </a:cubicBezTo>
                    <a:cubicBezTo>
                      <a:pt x="520" y="4910"/>
                      <a:pt x="483" y="4931"/>
                      <a:pt x="446" y="4952"/>
                    </a:cubicBezTo>
                    <a:cubicBezTo>
                      <a:pt x="472" y="4957"/>
                      <a:pt x="499" y="4963"/>
                      <a:pt x="525" y="4968"/>
                    </a:cubicBezTo>
                    <a:cubicBezTo>
                      <a:pt x="541" y="4968"/>
                      <a:pt x="557" y="4968"/>
                      <a:pt x="573" y="4968"/>
                    </a:cubicBezTo>
                    <a:cubicBezTo>
                      <a:pt x="573" y="4973"/>
                      <a:pt x="573" y="4978"/>
                      <a:pt x="573" y="4983"/>
                    </a:cubicBezTo>
                    <a:cubicBezTo>
                      <a:pt x="584" y="4973"/>
                      <a:pt x="594" y="4962"/>
                      <a:pt x="605" y="4952"/>
                    </a:cubicBezTo>
                    <a:cubicBezTo>
                      <a:pt x="594" y="4968"/>
                      <a:pt x="584" y="4984"/>
                      <a:pt x="573" y="5000"/>
                    </a:cubicBezTo>
                    <a:cubicBezTo>
                      <a:pt x="600" y="4984"/>
                      <a:pt x="626" y="4968"/>
                      <a:pt x="653" y="4952"/>
                    </a:cubicBezTo>
                    <a:cubicBezTo>
                      <a:pt x="647" y="4962"/>
                      <a:pt x="642" y="4973"/>
                      <a:pt x="636" y="4983"/>
                    </a:cubicBezTo>
                    <a:cubicBezTo>
                      <a:pt x="626" y="4983"/>
                      <a:pt x="615" y="4983"/>
                      <a:pt x="605" y="4983"/>
                    </a:cubicBezTo>
                    <a:cubicBezTo>
                      <a:pt x="605" y="4989"/>
                      <a:pt x="605" y="4994"/>
                      <a:pt x="605" y="5000"/>
                    </a:cubicBezTo>
                    <a:cubicBezTo>
                      <a:pt x="621" y="4994"/>
                      <a:pt x="637" y="4989"/>
                      <a:pt x="653" y="4983"/>
                    </a:cubicBezTo>
                    <a:cubicBezTo>
                      <a:pt x="690" y="4989"/>
                      <a:pt x="727" y="4994"/>
                      <a:pt x="764" y="5000"/>
                    </a:cubicBezTo>
                    <a:cubicBezTo>
                      <a:pt x="775" y="5000"/>
                      <a:pt x="785" y="5000"/>
                      <a:pt x="796" y="5000"/>
                    </a:cubicBezTo>
                    <a:cubicBezTo>
                      <a:pt x="796" y="4989"/>
                      <a:pt x="796" y="4979"/>
                      <a:pt x="796" y="4968"/>
                    </a:cubicBezTo>
                    <a:cubicBezTo>
                      <a:pt x="806" y="4973"/>
                      <a:pt x="817" y="4978"/>
                      <a:pt x="828" y="4983"/>
                    </a:cubicBezTo>
                    <a:cubicBezTo>
                      <a:pt x="849" y="4978"/>
                      <a:pt x="870" y="4973"/>
                      <a:pt x="891" y="4968"/>
                    </a:cubicBezTo>
                    <a:cubicBezTo>
                      <a:pt x="902" y="4947"/>
                      <a:pt x="913" y="4926"/>
                      <a:pt x="923" y="4904"/>
                    </a:cubicBezTo>
                    <a:cubicBezTo>
                      <a:pt x="929" y="4926"/>
                      <a:pt x="934" y="4947"/>
                      <a:pt x="939" y="4968"/>
                    </a:cubicBezTo>
                    <a:cubicBezTo>
                      <a:pt x="944" y="4957"/>
                      <a:pt x="950" y="4947"/>
                      <a:pt x="955" y="4936"/>
                    </a:cubicBezTo>
                    <a:cubicBezTo>
                      <a:pt x="960" y="4941"/>
                      <a:pt x="966" y="4947"/>
                      <a:pt x="971" y="4952"/>
                    </a:cubicBezTo>
                    <a:cubicBezTo>
                      <a:pt x="971" y="4941"/>
                      <a:pt x="971" y="4931"/>
                      <a:pt x="971" y="4920"/>
                    </a:cubicBezTo>
                    <a:cubicBezTo>
                      <a:pt x="976" y="4926"/>
                      <a:pt x="981" y="4931"/>
                      <a:pt x="986" y="4936"/>
                    </a:cubicBezTo>
                    <a:cubicBezTo>
                      <a:pt x="986" y="4931"/>
                      <a:pt x="986" y="4926"/>
                      <a:pt x="986" y="4920"/>
                    </a:cubicBezTo>
                    <a:cubicBezTo>
                      <a:pt x="1003" y="4910"/>
                      <a:pt x="1019" y="4899"/>
                      <a:pt x="1035" y="4889"/>
                    </a:cubicBezTo>
                    <a:cubicBezTo>
                      <a:pt x="1045" y="4889"/>
                      <a:pt x="1056" y="4889"/>
                      <a:pt x="1066" y="4889"/>
                    </a:cubicBezTo>
                    <a:cubicBezTo>
                      <a:pt x="1088" y="4873"/>
                      <a:pt x="1109" y="4857"/>
                      <a:pt x="1130" y="4840"/>
                    </a:cubicBezTo>
                    <a:cubicBezTo>
                      <a:pt x="1130" y="4835"/>
                      <a:pt x="1130" y="4830"/>
                      <a:pt x="1130" y="4825"/>
                    </a:cubicBezTo>
                    <a:cubicBezTo>
                      <a:pt x="1157" y="4809"/>
                      <a:pt x="1183" y="4793"/>
                      <a:pt x="1210" y="4777"/>
                    </a:cubicBezTo>
                    <a:cubicBezTo>
                      <a:pt x="1204" y="4771"/>
                      <a:pt x="1199" y="4766"/>
                      <a:pt x="1193" y="4761"/>
                    </a:cubicBezTo>
                    <a:cubicBezTo>
                      <a:pt x="1204" y="4761"/>
                      <a:pt x="1215" y="4761"/>
                      <a:pt x="1226" y="4761"/>
                    </a:cubicBezTo>
                    <a:cubicBezTo>
                      <a:pt x="1247" y="4750"/>
                      <a:pt x="1268" y="4740"/>
                      <a:pt x="1290" y="4729"/>
                    </a:cubicBezTo>
                    <a:cubicBezTo>
                      <a:pt x="1279" y="4729"/>
                      <a:pt x="1268" y="4729"/>
                      <a:pt x="1257" y="4729"/>
                    </a:cubicBezTo>
                    <a:cubicBezTo>
                      <a:pt x="1268" y="4724"/>
                      <a:pt x="1279" y="4719"/>
                      <a:pt x="1290" y="4714"/>
                    </a:cubicBezTo>
                    <a:cubicBezTo>
                      <a:pt x="1274" y="4708"/>
                      <a:pt x="1258" y="4703"/>
                      <a:pt x="1242" y="4697"/>
                    </a:cubicBezTo>
                    <a:cubicBezTo>
                      <a:pt x="1268" y="4697"/>
                      <a:pt x="1295" y="4697"/>
                      <a:pt x="1321" y="4697"/>
                    </a:cubicBezTo>
                    <a:cubicBezTo>
                      <a:pt x="1332" y="4687"/>
                      <a:pt x="1343" y="4676"/>
                      <a:pt x="1353" y="4665"/>
                    </a:cubicBezTo>
                    <a:cubicBezTo>
                      <a:pt x="1337" y="4665"/>
                      <a:pt x="1321" y="4665"/>
                      <a:pt x="1305" y="4665"/>
                    </a:cubicBezTo>
                    <a:cubicBezTo>
                      <a:pt x="1305" y="4660"/>
                      <a:pt x="1305" y="4655"/>
                      <a:pt x="1305" y="4650"/>
                    </a:cubicBezTo>
                    <a:cubicBezTo>
                      <a:pt x="1316" y="4650"/>
                      <a:pt x="1326" y="4650"/>
                      <a:pt x="1337" y="4650"/>
                    </a:cubicBezTo>
                    <a:cubicBezTo>
                      <a:pt x="1337" y="4644"/>
                      <a:pt x="1337" y="4639"/>
                      <a:pt x="1337" y="4633"/>
                    </a:cubicBezTo>
                    <a:cubicBezTo>
                      <a:pt x="1369" y="4628"/>
                      <a:pt x="1401" y="4623"/>
                      <a:pt x="1433" y="4617"/>
                    </a:cubicBezTo>
                    <a:cubicBezTo>
                      <a:pt x="1433" y="4607"/>
                      <a:pt x="1433" y="4596"/>
                      <a:pt x="1433" y="4586"/>
                    </a:cubicBezTo>
                    <a:cubicBezTo>
                      <a:pt x="1417" y="4575"/>
                      <a:pt x="1401" y="4564"/>
                      <a:pt x="1385" y="4553"/>
                    </a:cubicBezTo>
                    <a:cubicBezTo>
                      <a:pt x="1412" y="4559"/>
                      <a:pt x="1438" y="4565"/>
                      <a:pt x="1465" y="4570"/>
                    </a:cubicBezTo>
                    <a:cubicBezTo>
                      <a:pt x="1470" y="4586"/>
                      <a:pt x="1475" y="4602"/>
                      <a:pt x="1480" y="4617"/>
                    </a:cubicBezTo>
                    <a:cubicBezTo>
                      <a:pt x="1502" y="4617"/>
                      <a:pt x="1523" y="4617"/>
                      <a:pt x="1544" y="4617"/>
                    </a:cubicBezTo>
                    <a:cubicBezTo>
                      <a:pt x="1539" y="4607"/>
                      <a:pt x="1533" y="4596"/>
                      <a:pt x="1528" y="4586"/>
                    </a:cubicBezTo>
                    <a:cubicBezTo>
                      <a:pt x="1549" y="4586"/>
                      <a:pt x="1571" y="4586"/>
                      <a:pt x="1592" y="4586"/>
                    </a:cubicBezTo>
                    <a:cubicBezTo>
                      <a:pt x="1592" y="4575"/>
                      <a:pt x="1592" y="4564"/>
                      <a:pt x="1592" y="4553"/>
                    </a:cubicBezTo>
                    <a:cubicBezTo>
                      <a:pt x="1597" y="4564"/>
                      <a:pt x="1603" y="4575"/>
                      <a:pt x="1608" y="4586"/>
                    </a:cubicBezTo>
                    <a:cubicBezTo>
                      <a:pt x="1608" y="4575"/>
                      <a:pt x="1608" y="4564"/>
                      <a:pt x="1608" y="4553"/>
                    </a:cubicBezTo>
                    <a:cubicBezTo>
                      <a:pt x="1613" y="4559"/>
                      <a:pt x="1618" y="4565"/>
                      <a:pt x="1623" y="4570"/>
                    </a:cubicBezTo>
                    <a:cubicBezTo>
                      <a:pt x="1618" y="4560"/>
                      <a:pt x="1613" y="4549"/>
                      <a:pt x="1608" y="4538"/>
                    </a:cubicBezTo>
                    <a:cubicBezTo>
                      <a:pt x="1619" y="4522"/>
                      <a:pt x="1629" y="4506"/>
                      <a:pt x="1640" y="4490"/>
                    </a:cubicBezTo>
                    <a:cubicBezTo>
                      <a:pt x="1640" y="4501"/>
                      <a:pt x="1640" y="4511"/>
                      <a:pt x="1640" y="4522"/>
                    </a:cubicBezTo>
                    <a:cubicBezTo>
                      <a:pt x="1645" y="4527"/>
                      <a:pt x="1650" y="4533"/>
                      <a:pt x="1656" y="4538"/>
                    </a:cubicBezTo>
                    <a:cubicBezTo>
                      <a:pt x="1656" y="4522"/>
                      <a:pt x="1656" y="4506"/>
                      <a:pt x="1656" y="4490"/>
                    </a:cubicBezTo>
                    <a:cubicBezTo>
                      <a:pt x="1661" y="4496"/>
                      <a:pt x="1667" y="4501"/>
                      <a:pt x="1672" y="4507"/>
                    </a:cubicBezTo>
                    <a:cubicBezTo>
                      <a:pt x="1677" y="4496"/>
                      <a:pt x="1682" y="4485"/>
                      <a:pt x="1687" y="4474"/>
                    </a:cubicBezTo>
                    <a:cubicBezTo>
                      <a:pt x="1677" y="4458"/>
                      <a:pt x="1666" y="4442"/>
                      <a:pt x="1656" y="4427"/>
                    </a:cubicBezTo>
                    <a:cubicBezTo>
                      <a:pt x="1634" y="4411"/>
                      <a:pt x="1613" y="4395"/>
                      <a:pt x="1592" y="4379"/>
                    </a:cubicBezTo>
                    <a:cubicBezTo>
                      <a:pt x="1608" y="4384"/>
                      <a:pt x="1624" y="4390"/>
                      <a:pt x="1640" y="4395"/>
                    </a:cubicBezTo>
                    <a:cubicBezTo>
                      <a:pt x="1645" y="4384"/>
                      <a:pt x="1650" y="4373"/>
                      <a:pt x="1656" y="4363"/>
                    </a:cubicBezTo>
                    <a:cubicBezTo>
                      <a:pt x="1656" y="4373"/>
                      <a:pt x="1656" y="4384"/>
                      <a:pt x="1656" y="4395"/>
                    </a:cubicBezTo>
                    <a:cubicBezTo>
                      <a:pt x="1672" y="4390"/>
                      <a:pt x="1688" y="4384"/>
                      <a:pt x="1703" y="4379"/>
                    </a:cubicBezTo>
                    <a:cubicBezTo>
                      <a:pt x="1693" y="4342"/>
                      <a:pt x="1682" y="4304"/>
                      <a:pt x="1672" y="4267"/>
                    </a:cubicBezTo>
                    <a:cubicBezTo>
                      <a:pt x="1688" y="4257"/>
                      <a:pt x="1704" y="4246"/>
                      <a:pt x="1720" y="4235"/>
                    </a:cubicBezTo>
                    <a:cubicBezTo>
                      <a:pt x="1735" y="4241"/>
                      <a:pt x="1751" y="4246"/>
                      <a:pt x="1766" y="4252"/>
                    </a:cubicBezTo>
                    <a:cubicBezTo>
                      <a:pt x="1761" y="4273"/>
                      <a:pt x="1756" y="4294"/>
                      <a:pt x="1751" y="4315"/>
                    </a:cubicBezTo>
                    <a:cubicBezTo>
                      <a:pt x="1741" y="4294"/>
                      <a:pt x="1730" y="4273"/>
                      <a:pt x="1720" y="4252"/>
                    </a:cubicBezTo>
                    <a:cubicBezTo>
                      <a:pt x="1714" y="4268"/>
                      <a:pt x="1709" y="4283"/>
                      <a:pt x="1703" y="4299"/>
                    </a:cubicBezTo>
                    <a:cubicBezTo>
                      <a:pt x="1714" y="4331"/>
                      <a:pt x="1724" y="4363"/>
                      <a:pt x="1735" y="4395"/>
                    </a:cubicBezTo>
                    <a:cubicBezTo>
                      <a:pt x="1730" y="4416"/>
                      <a:pt x="1725" y="4437"/>
                      <a:pt x="1720" y="4458"/>
                    </a:cubicBezTo>
                    <a:cubicBezTo>
                      <a:pt x="1735" y="4463"/>
                      <a:pt x="1751" y="4469"/>
                      <a:pt x="1766" y="4474"/>
                    </a:cubicBezTo>
                    <a:cubicBezTo>
                      <a:pt x="1761" y="4485"/>
                      <a:pt x="1756" y="4496"/>
                      <a:pt x="1751" y="4507"/>
                    </a:cubicBezTo>
                    <a:cubicBezTo>
                      <a:pt x="1756" y="4501"/>
                      <a:pt x="1761" y="4496"/>
                      <a:pt x="1766" y="4490"/>
                    </a:cubicBezTo>
                    <a:cubicBezTo>
                      <a:pt x="1772" y="4506"/>
                      <a:pt x="1778" y="4522"/>
                      <a:pt x="1783" y="4538"/>
                    </a:cubicBezTo>
                    <a:cubicBezTo>
                      <a:pt x="1794" y="4533"/>
                      <a:pt x="1804" y="4527"/>
                      <a:pt x="1815" y="4522"/>
                    </a:cubicBezTo>
                    <a:cubicBezTo>
                      <a:pt x="1815" y="4527"/>
                      <a:pt x="1815" y="4533"/>
                      <a:pt x="1815" y="4538"/>
                    </a:cubicBezTo>
                    <a:cubicBezTo>
                      <a:pt x="1815" y="4533"/>
                      <a:pt x="1815" y="4527"/>
                      <a:pt x="1815" y="4522"/>
                    </a:cubicBezTo>
                    <a:cubicBezTo>
                      <a:pt x="1825" y="4532"/>
                      <a:pt x="1836" y="4543"/>
                      <a:pt x="1846" y="4553"/>
                    </a:cubicBezTo>
                    <a:cubicBezTo>
                      <a:pt x="1852" y="4543"/>
                      <a:pt x="1857" y="4532"/>
                      <a:pt x="1863" y="4522"/>
                    </a:cubicBezTo>
                    <a:cubicBezTo>
                      <a:pt x="1868" y="4527"/>
                      <a:pt x="1873" y="4533"/>
                      <a:pt x="1879" y="4538"/>
                    </a:cubicBezTo>
                    <a:cubicBezTo>
                      <a:pt x="1884" y="4533"/>
                      <a:pt x="1889" y="4527"/>
                      <a:pt x="1894" y="4522"/>
                    </a:cubicBezTo>
                    <a:cubicBezTo>
                      <a:pt x="1894" y="4532"/>
                      <a:pt x="1894" y="4543"/>
                      <a:pt x="1894" y="4553"/>
                    </a:cubicBezTo>
                    <a:cubicBezTo>
                      <a:pt x="1910" y="4559"/>
                      <a:pt x="1926" y="4565"/>
                      <a:pt x="1942" y="4570"/>
                    </a:cubicBezTo>
                    <a:cubicBezTo>
                      <a:pt x="1953" y="4586"/>
                      <a:pt x="1963" y="4602"/>
                      <a:pt x="1974" y="4617"/>
                    </a:cubicBezTo>
                    <a:cubicBezTo>
                      <a:pt x="1974" y="4623"/>
                      <a:pt x="1974" y="4628"/>
                      <a:pt x="1974" y="4633"/>
                    </a:cubicBezTo>
                    <a:cubicBezTo>
                      <a:pt x="1996" y="4633"/>
                      <a:pt x="2017" y="4633"/>
                      <a:pt x="2038" y="4633"/>
                    </a:cubicBezTo>
                    <a:cubicBezTo>
                      <a:pt x="2049" y="4586"/>
                      <a:pt x="2059" y="4538"/>
                      <a:pt x="2070" y="4490"/>
                    </a:cubicBezTo>
                    <a:cubicBezTo>
                      <a:pt x="2059" y="4448"/>
                      <a:pt x="2049" y="4405"/>
                      <a:pt x="2038" y="4363"/>
                    </a:cubicBezTo>
                    <a:cubicBezTo>
                      <a:pt x="2059" y="4347"/>
                      <a:pt x="2081" y="4331"/>
                      <a:pt x="2102" y="4315"/>
                    </a:cubicBezTo>
                    <a:cubicBezTo>
                      <a:pt x="2096" y="4294"/>
                      <a:pt x="2091" y="4273"/>
                      <a:pt x="2085" y="4252"/>
                    </a:cubicBezTo>
                    <a:cubicBezTo>
                      <a:pt x="2112" y="4246"/>
                      <a:pt x="2138" y="4241"/>
                      <a:pt x="2165" y="4235"/>
                    </a:cubicBezTo>
                    <a:cubicBezTo>
                      <a:pt x="2202" y="4214"/>
                      <a:pt x="2239" y="4193"/>
                      <a:pt x="2277" y="4172"/>
                    </a:cubicBezTo>
                    <a:cubicBezTo>
                      <a:pt x="2282" y="4161"/>
                      <a:pt x="2287" y="4151"/>
                      <a:pt x="2293" y="4140"/>
                    </a:cubicBezTo>
                    <a:cubicBezTo>
                      <a:pt x="2287" y="4119"/>
                      <a:pt x="2282" y="4098"/>
                      <a:pt x="2277" y="4077"/>
                    </a:cubicBezTo>
                    <a:cubicBezTo>
                      <a:pt x="2287" y="4060"/>
                      <a:pt x="2298" y="4044"/>
                      <a:pt x="2309" y="4028"/>
                    </a:cubicBezTo>
                    <a:cubicBezTo>
                      <a:pt x="2271" y="3954"/>
                      <a:pt x="2234" y="3880"/>
                      <a:pt x="2196" y="3806"/>
                    </a:cubicBezTo>
                    <a:cubicBezTo>
                      <a:pt x="2244" y="3800"/>
                      <a:pt x="2292" y="3795"/>
                      <a:pt x="2340" y="3790"/>
                    </a:cubicBezTo>
                    <a:cubicBezTo>
                      <a:pt x="2351" y="3763"/>
                      <a:pt x="2361" y="3736"/>
                      <a:pt x="2372" y="3710"/>
                    </a:cubicBezTo>
                    <a:cubicBezTo>
                      <a:pt x="2372" y="3694"/>
                      <a:pt x="2372" y="3678"/>
                      <a:pt x="2372" y="3662"/>
                    </a:cubicBezTo>
                    <a:cubicBezTo>
                      <a:pt x="2361" y="3651"/>
                      <a:pt x="2351" y="3641"/>
                      <a:pt x="2340" y="3630"/>
                    </a:cubicBezTo>
                    <a:cubicBezTo>
                      <a:pt x="2298" y="3604"/>
                      <a:pt x="2255" y="3578"/>
                      <a:pt x="2213" y="3551"/>
                    </a:cubicBezTo>
                    <a:cubicBezTo>
                      <a:pt x="2202" y="3540"/>
                      <a:pt x="2192" y="3530"/>
                      <a:pt x="2181" y="3519"/>
                    </a:cubicBezTo>
                    <a:cubicBezTo>
                      <a:pt x="2192" y="3450"/>
                      <a:pt x="2202" y="3381"/>
                      <a:pt x="2213" y="3312"/>
                    </a:cubicBezTo>
                    <a:cubicBezTo>
                      <a:pt x="2191" y="3270"/>
                      <a:pt x="2170" y="3227"/>
                      <a:pt x="2149" y="3185"/>
                    </a:cubicBezTo>
                    <a:cubicBezTo>
                      <a:pt x="2149" y="3142"/>
                      <a:pt x="2149" y="3100"/>
                      <a:pt x="2149" y="3057"/>
                    </a:cubicBezTo>
                    <a:cubicBezTo>
                      <a:pt x="2154" y="3046"/>
                      <a:pt x="2160" y="3036"/>
                      <a:pt x="2165" y="3025"/>
                    </a:cubicBezTo>
                    <a:cubicBezTo>
                      <a:pt x="2149" y="2988"/>
                      <a:pt x="2133" y="2951"/>
                      <a:pt x="2117" y="2914"/>
                    </a:cubicBezTo>
                    <a:cubicBezTo>
                      <a:pt x="2139" y="2888"/>
                      <a:pt x="2160" y="2861"/>
                      <a:pt x="2181" y="2834"/>
                    </a:cubicBezTo>
                    <a:cubicBezTo>
                      <a:pt x="2176" y="2818"/>
                      <a:pt x="2170" y="2802"/>
                      <a:pt x="2165" y="2786"/>
                    </a:cubicBezTo>
                    <a:cubicBezTo>
                      <a:pt x="2213" y="2739"/>
                      <a:pt x="2261" y="2691"/>
                      <a:pt x="2309" y="2643"/>
                    </a:cubicBezTo>
                    <a:cubicBezTo>
                      <a:pt x="2330" y="2637"/>
                      <a:pt x="2351" y="2632"/>
                      <a:pt x="2372" y="2627"/>
                    </a:cubicBezTo>
                    <a:cubicBezTo>
                      <a:pt x="2409" y="2622"/>
                      <a:pt x="2446" y="2616"/>
                      <a:pt x="2483" y="2611"/>
                    </a:cubicBezTo>
                    <a:cubicBezTo>
                      <a:pt x="2542" y="2616"/>
                      <a:pt x="2600" y="2622"/>
                      <a:pt x="2659" y="2627"/>
                    </a:cubicBezTo>
                    <a:cubicBezTo>
                      <a:pt x="2675" y="2617"/>
                      <a:pt x="2691" y="2606"/>
                      <a:pt x="2707" y="2596"/>
                    </a:cubicBezTo>
                    <a:cubicBezTo>
                      <a:pt x="2712" y="2585"/>
                      <a:pt x="2717" y="2574"/>
                      <a:pt x="2722" y="2563"/>
                    </a:cubicBezTo>
                    <a:cubicBezTo>
                      <a:pt x="2717" y="2532"/>
                      <a:pt x="2712" y="2500"/>
                      <a:pt x="2707" y="2468"/>
                    </a:cubicBezTo>
                    <a:cubicBezTo>
                      <a:pt x="2675" y="2447"/>
                      <a:pt x="2643" y="2425"/>
                      <a:pt x="2611" y="2404"/>
                    </a:cubicBezTo>
                    <a:cubicBezTo>
                      <a:pt x="2680" y="2314"/>
                      <a:pt x="2749" y="2224"/>
                      <a:pt x="2818" y="2133"/>
                    </a:cubicBezTo>
                    <a:cubicBezTo>
                      <a:pt x="2829" y="2064"/>
                      <a:pt x="2839" y="1995"/>
                      <a:pt x="2850" y="1926"/>
                    </a:cubicBezTo>
                    <a:cubicBezTo>
                      <a:pt x="2844" y="1900"/>
                      <a:pt x="2839" y="1874"/>
                      <a:pt x="2833" y="1847"/>
                    </a:cubicBezTo>
                    <a:cubicBezTo>
                      <a:pt x="2828" y="1842"/>
                      <a:pt x="2823" y="1836"/>
                      <a:pt x="2818" y="1831"/>
                    </a:cubicBezTo>
                    <a:cubicBezTo>
                      <a:pt x="2908" y="1810"/>
                      <a:pt x="2999" y="1788"/>
                      <a:pt x="3089" y="1767"/>
                    </a:cubicBezTo>
                    <a:cubicBezTo>
                      <a:pt x="3083" y="1741"/>
                      <a:pt x="3078" y="1714"/>
                      <a:pt x="3073" y="1688"/>
                    </a:cubicBezTo>
                    <a:cubicBezTo>
                      <a:pt x="3163" y="1619"/>
                      <a:pt x="3253" y="1550"/>
                      <a:pt x="3343" y="1481"/>
                    </a:cubicBezTo>
                    <a:cubicBezTo>
                      <a:pt x="3343" y="1465"/>
                      <a:pt x="3343" y="1449"/>
                      <a:pt x="3343" y="1433"/>
                    </a:cubicBezTo>
                    <a:cubicBezTo>
                      <a:pt x="3317" y="1401"/>
                      <a:pt x="3290" y="1369"/>
                      <a:pt x="3263" y="1337"/>
                    </a:cubicBezTo>
                    <a:cubicBezTo>
                      <a:pt x="3263" y="1332"/>
                      <a:pt x="3263" y="1327"/>
                      <a:pt x="3263" y="1322"/>
                    </a:cubicBezTo>
                    <a:cubicBezTo>
                      <a:pt x="3290" y="1316"/>
                      <a:pt x="3317" y="1311"/>
                      <a:pt x="3343" y="1306"/>
                    </a:cubicBezTo>
                    <a:cubicBezTo>
                      <a:pt x="3375" y="1263"/>
                      <a:pt x="3407" y="1221"/>
                      <a:pt x="3439" y="1178"/>
                    </a:cubicBezTo>
                    <a:cubicBezTo>
                      <a:pt x="3481" y="1146"/>
                      <a:pt x="3524" y="1114"/>
                      <a:pt x="3567" y="1083"/>
                    </a:cubicBezTo>
                    <a:cubicBezTo>
                      <a:pt x="3630" y="1098"/>
                      <a:pt x="3694" y="1114"/>
                      <a:pt x="3757" y="1130"/>
                    </a:cubicBezTo>
                    <a:cubicBezTo>
                      <a:pt x="3773" y="1104"/>
                      <a:pt x="3789" y="1077"/>
                      <a:pt x="3805" y="1051"/>
                    </a:cubicBezTo>
                    <a:cubicBezTo>
                      <a:pt x="3805" y="1008"/>
                      <a:pt x="3805" y="966"/>
                      <a:pt x="3805" y="923"/>
                    </a:cubicBezTo>
                    <a:cubicBezTo>
                      <a:pt x="3826" y="923"/>
                      <a:pt x="3848" y="923"/>
                      <a:pt x="3869" y="923"/>
                    </a:cubicBezTo>
                    <a:cubicBezTo>
                      <a:pt x="4023" y="945"/>
                      <a:pt x="4177" y="966"/>
                      <a:pt x="4330" y="987"/>
                    </a:cubicBezTo>
                    <a:cubicBezTo>
                      <a:pt x="4341" y="971"/>
                      <a:pt x="4352" y="955"/>
                      <a:pt x="4363" y="940"/>
                    </a:cubicBezTo>
                    <a:cubicBezTo>
                      <a:pt x="4347" y="934"/>
                      <a:pt x="4330" y="929"/>
                      <a:pt x="4314" y="923"/>
                    </a:cubicBezTo>
                    <a:cubicBezTo>
                      <a:pt x="4330" y="913"/>
                      <a:pt x="4347" y="902"/>
                      <a:pt x="4363" y="892"/>
                    </a:cubicBezTo>
                    <a:cubicBezTo>
                      <a:pt x="4373" y="871"/>
                      <a:pt x="4384" y="849"/>
                      <a:pt x="4394" y="828"/>
                    </a:cubicBezTo>
                    <a:cubicBezTo>
                      <a:pt x="4394" y="817"/>
                      <a:pt x="4394" y="806"/>
                      <a:pt x="4394" y="796"/>
                    </a:cubicBezTo>
                    <a:cubicBezTo>
                      <a:pt x="4373" y="780"/>
                      <a:pt x="4352" y="764"/>
                      <a:pt x="4330" y="749"/>
                    </a:cubicBezTo>
                    <a:cubicBezTo>
                      <a:pt x="4378" y="749"/>
                      <a:pt x="4426" y="749"/>
                      <a:pt x="4474" y="749"/>
                    </a:cubicBezTo>
                    <a:cubicBezTo>
                      <a:pt x="4485" y="743"/>
                      <a:pt x="4495" y="738"/>
                      <a:pt x="4506" y="733"/>
                    </a:cubicBezTo>
                    <a:cubicBezTo>
                      <a:pt x="4533" y="733"/>
                      <a:pt x="4559" y="733"/>
                      <a:pt x="4586" y="733"/>
                    </a:cubicBezTo>
                    <a:cubicBezTo>
                      <a:pt x="4591" y="727"/>
                      <a:pt x="4596" y="722"/>
                      <a:pt x="4601" y="716"/>
                    </a:cubicBezTo>
                    <a:cubicBezTo>
                      <a:pt x="4601" y="701"/>
                      <a:pt x="4601" y="685"/>
                      <a:pt x="4601" y="669"/>
                    </a:cubicBezTo>
                    <a:cubicBezTo>
                      <a:pt x="4607" y="669"/>
                      <a:pt x="4612" y="669"/>
                      <a:pt x="4617" y="669"/>
                    </a:cubicBezTo>
                    <a:cubicBezTo>
                      <a:pt x="4633" y="663"/>
                      <a:pt x="4649" y="658"/>
                      <a:pt x="4665" y="653"/>
                    </a:cubicBezTo>
                    <a:cubicBezTo>
                      <a:pt x="4697" y="663"/>
                      <a:pt x="4729" y="674"/>
                      <a:pt x="4760" y="685"/>
                    </a:cubicBezTo>
                    <a:cubicBezTo>
                      <a:pt x="4840" y="743"/>
                      <a:pt x="4919" y="801"/>
                      <a:pt x="4999" y="859"/>
                    </a:cubicBezTo>
                    <a:cubicBezTo>
                      <a:pt x="5068" y="870"/>
                      <a:pt x="5137" y="881"/>
                      <a:pt x="5206" y="892"/>
                    </a:cubicBezTo>
                    <a:cubicBezTo>
                      <a:pt x="5248" y="881"/>
                      <a:pt x="5291" y="870"/>
                      <a:pt x="5334" y="859"/>
                    </a:cubicBezTo>
                    <a:cubicBezTo>
                      <a:pt x="5355" y="849"/>
                      <a:pt x="5376" y="838"/>
                      <a:pt x="5397" y="828"/>
                    </a:cubicBezTo>
                    <a:cubicBezTo>
                      <a:pt x="5493" y="860"/>
                      <a:pt x="5589" y="892"/>
                      <a:pt x="5684" y="923"/>
                    </a:cubicBezTo>
                    <a:cubicBezTo>
                      <a:pt x="5705" y="913"/>
                      <a:pt x="5726" y="902"/>
                      <a:pt x="5747" y="892"/>
                    </a:cubicBezTo>
                    <a:cubicBezTo>
                      <a:pt x="5747" y="876"/>
                      <a:pt x="5747" y="860"/>
                      <a:pt x="5747" y="844"/>
                    </a:cubicBezTo>
                    <a:cubicBezTo>
                      <a:pt x="5753" y="839"/>
                      <a:pt x="5758" y="833"/>
                      <a:pt x="5764" y="828"/>
                    </a:cubicBezTo>
                    <a:cubicBezTo>
                      <a:pt x="5801" y="817"/>
                      <a:pt x="5838" y="806"/>
                      <a:pt x="5875" y="796"/>
                    </a:cubicBezTo>
                    <a:cubicBezTo>
                      <a:pt x="5886" y="785"/>
                      <a:pt x="5896" y="775"/>
                      <a:pt x="5907" y="764"/>
                    </a:cubicBezTo>
                    <a:cubicBezTo>
                      <a:pt x="5902" y="738"/>
                      <a:pt x="5896" y="711"/>
                      <a:pt x="5891" y="685"/>
                    </a:cubicBezTo>
                    <a:cubicBezTo>
                      <a:pt x="5896" y="664"/>
                      <a:pt x="5902" y="642"/>
                      <a:pt x="5907" y="621"/>
                    </a:cubicBezTo>
                    <a:cubicBezTo>
                      <a:pt x="5907" y="605"/>
                      <a:pt x="5907" y="589"/>
                      <a:pt x="5907" y="573"/>
                    </a:cubicBezTo>
                    <a:cubicBezTo>
                      <a:pt x="5917" y="563"/>
                      <a:pt x="5928" y="552"/>
                      <a:pt x="5939" y="541"/>
                    </a:cubicBezTo>
                    <a:cubicBezTo>
                      <a:pt x="5934" y="536"/>
                      <a:pt x="5928" y="531"/>
                      <a:pt x="5923" y="526"/>
                    </a:cubicBezTo>
                    <a:cubicBezTo>
                      <a:pt x="5923" y="520"/>
                      <a:pt x="5923" y="515"/>
                      <a:pt x="5923" y="509"/>
                    </a:cubicBezTo>
                    <a:cubicBezTo>
                      <a:pt x="5928" y="509"/>
                      <a:pt x="5934" y="509"/>
                      <a:pt x="5939" y="509"/>
                    </a:cubicBezTo>
                    <a:cubicBezTo>
                      <a:pt x="5965" y="494"/>
                      <a:pt x="5992" y="478"/>
                      <a:pt x="6018" y="462"/>
                    </a:cubicBezTo>
                    <a:cubicBezTo>
                      <a:pt x="6034" y="451"/>
                      <a:pt x="6050" y="441"/>
                      <a:pt x="6066" y="430"/>
                    </a:cubicBezTo>
                    <a:cubicBezTo>
                      <a:pt x="6119" y="430"/>
                      <a:pt x="6172" y="430"/>
                      <a:pt x="6225" y="430"/>
                    </a:cubicBezTo>
                    <a:cubicBezTo>
                      <a:pt x="6268" y="414"/>
                      <a:pt x="6310" y="398"/>
                      <a:pt x="6353" y="382"/>
                    </a:cubicBezTo>
                    <a:cubicBezTo>
                      <a:pt x="6358" y="382"/>
                      <a:pt x="6364" y="382"/>
                      <a:pt x="6369" y="382"/>
                    </a:cubicBezTo>
                    <a:cubicBezTo>
                      <a:pt x="6385" y="377"/>
                      <a:pt x="6401" y="372"/>
                      <a:pt x="6417" y="366"/>
                    </a:cubicBezTo>
                    <a:cubicBezTo>
                      <a:pt x="6422" y="372"/>
                      <a:pt x="6427" y="377"/>
                      <a:pt x="6433" y="382"/>
                    </a:cubicBezTo>
                    <a:cubicBezTo>
                      <a:pt x="6491" y="414"/>
                      <a:pt x="6549" y="445"/>
                      <a:pt x="6607" y="477"/>
                    </a:cubicBezTo>
                    <a:cubicBezTo>
                      <a:pt x="6666" y="488"/>
                      <a:pt x="6724" y="499"/>
                      <a:pt x="6783" y="509"/>
                    </a:cubicBezTo>
                    <a:cubicBezTo>
                      <a:pt x="6788" y="515"/>
                      <a:pt x="6793" y="520"/>
                      <a:pt x="6798" y="526"/>
                    </a:cubicBezTo>
                    <a:cubicBezTo>
                      <a:pt x="6804" y="531"/>
                      <a:pt x="6809" y="536"/>
                      <a:pt x="6814" y="541"/>
                    </a:cubicBezTo>
                    <a:cubicBezTo>
                      <a:pt x="6830" y="557"/>
                      <a:pt x="6846" y="573"/>
                      <a:pt x="6862" y="589"/>
                    </a:cubicBezTo>
                    <a:cubicBezTo>
                      <a:pt x="6857" y="594"/>
                      <a:pt x="6852" y="599"/>
                      <a:pt x="6847" y="605"/>
                    </a:cubicBezTo>
                    <a:cubicBezTo>
                      <a:pt x="6841" y="610"/>
                      <a:pt x="6836" y="616"/>
                      <a:pt x="6831" y="621"/>
                    </a:cubicBezTo>
                    <a:cubicBezTo>
                      <a:pt x="6804" y="642"/>
                      <a:pt x="6778" y="664"/>
                      <a:pt x="6751" y="685"/>
                    </a:cubicBezTo>
                    <a:cubicBezTo>
                      <a:pt x="6751" y="695"/>
                      <a:pt x="6751" y="706"/>
                      <a:pt x="6751" y="716"/>
                    </a:cubicBezTo>
                    <a:cubicBezTo>
                      <a:pt x="6767" y="732"/>
                      <a:pt x="6783" y="748"/>
                      <a:pt x="6798" y="764"/>
                    </a:cubicBezTo>
                    <a:cubicBezTo>
                      <a:pt x="6804" y="759"/>
                      <a:pt x="6809" y="754"/>
                      <a:pt x="6814" y="749"/>
                    </a:cubicBezTo>
                    <a:cubicBezTo>
                      <a:pt x="6830" y="743"/>
                      <a:pt x="6846" y="738"/>
                      <a:pt x="6862" y="733"/>
                    </a:cubicBezTo>
                    <a:cubicBezTo>
                      <a:pt x="6867" y="727"/>
                      <a:pt x="6873" y="722"/>
                      <a:pt x="6878" y="716"/>
                    </a:cubicBezTo>
                    <a:cubicBezTo>
                      <a:pt x="6878" y="695"/>
                      <a:pt x="6878" y="674"/>
                      <a:pt x="6878" y="653"/>
                    </a:cubicBezTo>
                    <a:cubicBezTo>
                      <a:pt x="6931" y="642"/>
                      <a:pt x="6984" y="632"/>
                      <a:pt x="7037" y="621"/>
                    </a:cubicBezTo>
                    <a:cubicBezTo>
                      <a:pt x="7048" y="616"/>
                      <a:pt x="7059" y="610"/>
                      <a:pt x="7070" y="605"/>
                    </a:cubicBezTo>
                    <a:cubicBezTo>
                      <a:pt x="7075" y="605"/>
                      <a:pt x="7080" y="605"/>
                      <a:pt x="7085" y="605"/>
                    </a:cubicBezTo>
                    <a:cubicBezTo>
                      <a:pt x="7085" y="594"/>
                      <a:pt x="7085" y="584"/>
                      <a:pt x="7085" y="573"/>
                    </a:cubicBezTo>
                    <a:cubicBezTo>
                      <a:pt x="7091" y="568"/>
                      <a:pt x="7096" y="563"/>
                      <a:pt x="7101" y="557"/>
                    </a:cubicBezTo>
                    <a:cubicBezTo>
                      <a:pt x="7096" y="547"/>
                      <a:pt x="7091" y="536"/>
                      <a:pt x="7085" y="526"/>
                    </a:cubicBezTo>
                    <a:cubicBezTo>
                      <a:pt x="7117" y="536"/>
                      <a:pt x="7149" y="547"/>
                      <a:pt x="7181" y="557"/>
                    </a:cubicBezTo>
                    <a:cubicBezTo>
                      <a:pt x="7218" y="557"/>
                      <a:pt x="7255" y="557"/>
                      <a:pt x="7292" y="557"/>
                    </a:cubicBezTo>
                    <a:cubicBezTo>
                      <a:pt x="7292" y="541"/>
                      <a:pt x="7292" y="525"/>
                      <a:pt x="7292" y="509"/>
                    </a:cubicBezTo>
                  </a:path>
                </a:pathLst>
              </a:custGeom>
              <a:solidFill>
                <a:srgbClr val="647A84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288" name="Freeform 38"/>
              <p:cNvSpPr>
                <a:spLocks noChangeArrowheads="1"/>
              </p:cNvSpPr>
              <p:nvPr/>
            </p:nvSpPr>
            <p:spPr bwMode="auto">
              <a:xfrm>
                <a:off x="4332288" y="1579563"/>
                <a:ext cx="90487" cy="33337"/>
              </a:xfrm>
              <a:custGeom>
                <a:avLst/>
                <a:gdLst>
                  <a:gd name="T0" fmla="*/ 39589 w 256"/>
                  <a:gd name="T1" fmla="*/ 11226 h 98"/>
                  <a:gd name="T2" fmla="*/ 10958 w 256"/>
                  <a:gd name="T3" fmla="*/ 16328 h 98"/>
                  <a:gd name="T4" fmla="*/ 0 w 256"/>
                  <a:gd name="T5" fmla="*/ 27214 h 98"/>
                  <a:gd name="T6" fmla="*/ 22269 w 256"/>
                  <a:gd name="T7" fmla="*/ 32997 h 98"/>
                  <a:gd name="T8" fmla="*/ 90135 w 256"/>
                  <a:gd name="T9" fmla="*/ 11226 h 98"/>
                  <a:gd name="T10" fmla="*/ 67513 w 256"/>
                  <a:gd name="T11" fmla="*/ 11226 h 98"/>
                  <a:gd name="T12" fmla="*/ 67513 w 256"/>
                  <a:gd name="T13" fmla="*/ 0 h 98"/>
                  <a:gd name="T14" fmla="*/ 55848 w 256"/>
                  <a:gd name="T15" fmla="*/ 5443 h 98"/>
                  <a:gd name="T16" fmla="*/ 27924 w 256"/>
                  <a:gd name="T17" fmla="*/ 5443 h 98"/>
                  <a:gd name="T18" fmla="*/ 39589 w 256"/>
                  <a:gd name="T19" fmla="*/ 11226 h 9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56" h="98">
                    <a:moveTo>
                      <a:pt x="112" y="33"/>
                    </a:moveTo>
                    <a:cubicBezTo>
                      <a:pt x="85" y="38"/>
                      <a:pt x="58" y="43"/>
                      <a:pt x="31" y="48"/>
                    </a:cubicBezTo>
                    <a:cubicBezTo>
                      <a:pt x="21" y="59"/>
                      <a:pt x="10" y="70"/>
                      <a:pt x="0" y="80"/>
                    </a:cubicBezTo>
                    <a:cubicBezTo>
                      <a:pt x="21" y="86"/>
                      <a:pt x="42" y="91"/>
                      <a:pt x="63" y="97"/>
                    </a:cubicBezTo>
                    <a:cubicBezTo>
                      <a:pt x="127" y="75"/>
                      <a:pt x="191" y="54"/>
                      <a:pt x="255" y="33"/>
                    </a:cubicBezTo>
                    <a:cubicBezTo>
                      <a:pt x="233" y="33"/>
                      <a:pt x="212" y="33"/>
                      <a:pt x="191" y="33"/>
                    </a:cubicBezTo>
                    <a:cubicBezTo>
                      <a:pt x="191" y="22"/>
                      <a:pt x="191" y="11"/>
                      <a:pt x="191" y="0"/>
                    </a:cubicBezTo>
                    <a:cubicBezTo>
                      <a:pt x="180" y="6"/>
                      <a:pt x="169" y="11"/>
                      <a:pt x="158" y="16"/>
                    </a:cubicBezTo>
                    <a:cubicBezTo>
                      <a:pt x="132" y="16"/>
                      <a:pt x="106" y="16"/>
                      <a:pt x="79" y="16"/>
                    </a:cubicBezTo>
                    <a:cubicBezTo>
                      <a:pt x="90" y="22"/>
                      <a:pt x="101" y="27"/>
                      <a:pt x="112" y="33"/>
                    </a:cubicBezTo>
                  </a:path>
                </a:pathLst>
              </a:custGeom>
              <a:solidFill>
                <a:srgbClr val="647A84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289" name="Freeform 39"/>
              <p:cNvSpPr>
                <a:spLocks noChangeArrowheads="1"/>
              </p:cNvSpPr>
              <p:nvPr/>
            </p:nvSpPr>
            <p:spPr bwMode="auto">
              <a:xfrm>
                <a:off x="5443538" y="690563"/>
                <a:ext cx="61912" cy="26987"/>
              </a:xfrm>
              <a:custGeom>
                <a:avLst/>
                <a:gdLst>
                  <a:gd name="T0" fmla="*/ 22162 w 176"/>
                  <a:gd name="T1" fmla="*/ 21252 h 80"/>
                  <a:gd name="T2" fmla="*/ 50304 w 176"/>
                  <a:gd name="T3" fmla="*/ 26650 h 80"/>
                  <a:gd name="T4" fmla="*/ 61561 w 176"/>
                  <a:gd name="T5" fmla="*/ 21252 h 80"/>
                  <a:gd name="T6" fmla="*/ 33419 w 176"/>
                  <a:gd name="T7" fmla="*/ 5397 h 80"/>
                  <a:gd name="T8" fmla="*/ 28142 w 176"/>
                  <a:gd name="T9" fmla="*/ 10457 h 80"/>
                  <a:gd name="T10" fmla="*/ 11257 w 176"/>
                  <a:gd name="T11" fmla="*/ 0 h 80"/>
                  <a:gd name="T12" fmla="*/ 0 w 176"/>
                  <a:gd name="T13" fmla="*/ 0 h 80"/>
                  <a:gd name="T14" fmla="*/ 16534 w 176"/>
                  <a:gd name="T15" fmla="*/ 10457 h 80"/>
                  <a:gd name="T16" fmla="*/ 22162 w 176"/>
                  <a:gd name="T17" fmla="*/ 21252 h 8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76" h="80">
                    <a:moveTo>
                      <a:pt x="63" y="63"/>
                    </a:moveTo>
                    <a:cubicBezTo>
                      <a:pt x="90" y="69"/>
                      <a:pt x="117" y="74"/>
                      <a:pt x="143" y="79"/>
                    </a:cubicBezTo>
                    <a:cubicBezTo>
                      <a:pt x="154" y="74"/>
                      <a:pt x="164" y="69"/>
                      <a:pt x="175" y="63"/>
                    </a:cubicBezTo>
                    <a:cubicBezTo>
                      <a:pt x="148" y="48"/>
                      <a:pt x="122" y="32"/>
                      <a:pt x="95" y="16"/>
                    </a:cubicBezTo>
                    <a:cubicBezTo>
                      <a:pt x="90" y="21"/>
                      <a:pt x="85" y="26"/>
                      <a:pt x="80" y="31"/>
                    </a:cubicBezTo>
                    <a:cubicBezTo>
                      <a:pt x="64" y="21"/>
                      <a:pt x="48" y="10"/>
                      <a:pt x="32" y="0"/>
                    </a:cubicBezTo>
                    <a:cubicBezTo>
                      <a:pt x="21" y="0"/>
                      <a:pt x="10" y="0"/>
                      <a:pt x="0" y="0"/>
                    </a:cubicBezTo>
                    <a:cubicBezTo>
                      <a:pt x="15" y="10"/>
                      <a:pt x="31" y="21"/>
                      <a:pt x="47" y="31"/>
                    </a:cubicBezTo>
                    <a:cubicBezTo>
                      <a:pt x="53" y="42"/>
                      <a:pt x="58" y="53"/>
                      <a:pt x="63" y="63"/>
                    </a:cubicBezTo>
                  </a:path>
                </a:pathLst>
              </a:custGeom>
              <a:solidFill>
                <a:srgbClr val="647A84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290" name="Freeform 40"/>
              <p:cNvSpPr>
                <a:spLocks noChangeArrowheads="1"/>
              </p:cNvSpPr>
              <p:nvPr/>
            </p:nvSpPr>
            <p:spPr bwMode="auto">
              <a:xfrm>
                <a:off x="3948113" y="1825625"/>
                <a:ext cx="50800" cy="15875"/>
              </a:xfrm>
              <a:custGeom>
                <a:avLst/>
                <a:gdLst>
                  <a:gd name="T0" fmla="*/ 11289 w 144"/>
                  <a:gd name="T1" fmla="*/ 10367 h 49"/>
                  <a:gd name="T2" fmla="*/ 11289 w 144"/>
                  <a:gd name="T3" fmla="*/ 15551 h 49"/>
                  <a:gd name="T4" fmla="*/ 50447 w 144"/>
                  <a:gd name="T5" fmla="*/ 5184 h 49"/>
                  <a:gd name="T6" fmla="*/ 16933 w 144"/>
                  <a:gd name="T7" fmla="*/ 0 h 49"/>
                  <a:gd name="T8" fmla="*/ 0 w 144"/>
                  <a:gd name="T9" fmla="*/ 5184 h 49"/>
                  <a:gd name="T10" fmla="*/ 16933 w 144"/>
                  <a:gd name="T11" fmla="*/ 5184 h 49"/>
                  <a:gd name="T12" fmla="*/ 11289 w 144"/>
                  <a:gd name="T13" fmla="*/ 10367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4" h="49">
                    <a:moveTo>
                      <a:pt x="32" y="32"/>
                    </a:moveTo>
                    <a:cubicBezTo>
                      <a:pt x="32" y="38"/>
                      <a:pt x="32" y="43"/>
                      <a:pt x="32" y="48"/>
                    </a:cubicBezTo>
                    <a:cubicBezTo>
                      <a:pt x="69" y="38"/>
                      <a:pt x="106" y="27"/>
                      <a:pt x="143" y="16"/>
                    </a:cubicBezTo>
                    <a:cubicBezTo>
                      <a:pt x="111" y="11"/>
                      <a:pt x="79" y="5"/>
                      <a:pt x="48" y="0"/>
                    </a:cubicBezTo>
                    <a:cubicBezTo>
                      <a:pt x="32" y="5"/>
                      <a:pt x="16" y="11"/>
                      <a:pt x="0" y="16"/>
                    </a:cubicBezTo>
                    <a:cubicBezTo>
                      <a:pt x="16" y="16"/>
                      <a:pt x="32" y="16"/>
                      <a:pt x="48" y="16"/>
                    </a:cubicBezTo>
                    <a:cubicBezTo>
                      <a:pt x="42" y="22"/>
                      <a:pt x="37" y="27"/>
                      <a:pt x="32" y="32"/>
                    </a:cubicBezTo>
                  </a:path>
                </a:pathLst>
              </a:custGeom>
              <a:solidFill>
                <a:srgbClr val="647A84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291" name="Freeform 41"/>
              <p:cNvSpPr>
                <a:spLocks noChangeArrowheads="1"/>
              </p:cNvSpPr>
              <p:nvPr/>
            </p:nvSpPr>
            <p:spPr bwMode="auto">
              <a:xfrm>
                <a:off x="3992563" y="2100263"/>
                <a:ext cx="22225" cy="26987"/>
              </a:xfrm>
              <a:custGeom>
                <a:avLst/>
                <a:gdLst>
                  <a:gd name="T0" fmla="*/ 0 w 65"/>
                  <a:gd name="T1" fmla="*/ 15855 h 80"/>
                  <a:gd name="T2" fmla="*/ 10942 w 65"/>
                  <a:gd name="T3" fmla="*/ 26650 h 80"/>
                  <a:gd name="T4" fmla="*/ 21883 w 65"/>
                  <a:gd name="T5" fmla="*/ 21252 h 80"/>
                  <a:gd name="T6" fmla="*/ 16412 w 65"/>
                  <a:gd name="T7" fmla="*/ 5060 h 80"/>
                  <a:gd name="T8" fmla="*/ 0 w 65"/>
                  <a:gd name="T9" fmla="*/ 0 h 80"/>
                  <a:gd name="T10" fmla="*/ 0 w 65"/>
                  <a:gd name="T11" fmla="*/ 15855 h 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5" h="80">
                    <a:moveTo>
                      <a:pt x="0" y="47"/>
                    </a:moveTo>
                    <a:cubicBezTo>
                      <a:pt x="11" y="58"/>
                      <a:pt x="21" y="68"/>
                      <a:pt x="32" y="79"/>
                    </a:cubicBezTo>
                    <a:cubicBezTo>
                      <a:pt x="43" y="74"/>
                      <a:pt x="53" y="69"/>
                      <a:pt x="64" y="63"/>
                    </a:cubicBezTo>
                    <a:cubicBezTo>
                      <a:pt x="59" y="47"/>
                      <a:pt x="54" y="31"/>
                      <a:pt x="48" y="15"/>
                    </a:cubicBezTo>
                    <a:cubicBezTo>
                      <a:pt x="32" y="10"/>
                      <a:pt x="16" y="5"/>
                      <a:pt x="0" y="0"/>
                    </a:cubicBezTo>
                    <a:cubicBezTo>
                      <a:pt x="0" y="16"/>
                      <a:pt x="0" y="31"/>
                      <a:pt x="0" y="47"/>
                    </a:cubicBezTo>
                  </a:path>
                </a:pathLst>
              </a:custGeom>
              <a:solidFill>
                <a:srgbClr val="647A84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292" name="Freeform 42"/>
              <p:cNvSpPr>
                <a:spLocks noChangeArrowheads="1"/>
              </p:cNvSpPr>
              <p:nvPr/>
            </p:nvSpPr>
            <p:spPr bwMode="auto">
              <a:xfrm>
                <a:off x="4859338" y="942975"/>
                <a:ext cx="66675" cy="33338"/>
              </a:xfrm>
              <a:custGeom>
                <a:avLst/>
                <a:gdLst>
                  <a:gd name="T0" fmla="*/ 5236 w 191"/>
                  <a:gd name="T1" fmla="*/ 32993 h 97"/>
                  <a:gd name="T2" fmla="*/ 10822 w 191"/>
                  <a:gd name="T3" fmla="*/ 27494 h 97"/>
                  <a:gd name="T4" fmla="*/ 27578 w 191"/>
                  <a:gd name="T5" fmla="*/ 32993 h 97"/>
                  <a:gd name="T6" fmla="*/ 38748 w 191"/>
                  <a:gd name="T7" fmla="*/ 27494 h 97"/>
                  <a:gd name="T8" fmla="*/ 33163 w 191"/>
                  <a:gd name="T9" fmla="*/ 21996 h 97"/>
                  <a:gd name="T10" fmla="*/ 55504 w 191"/>
                  <a:gd name="T11" fmla="*/ 16497 h 97"/>
                  <a:gd name="T12" fmla="*/ 66326 w 191"/>
                  <a:gd name="T13" fmla="*/ 10998 h 97"/>
                  <a:gd name="T14" fmla="*/ 44334 w 191"/>
                  <a:gd name="T15" fmla="*/ 10998 h 97"/>
                  <a:gd name="T16" fmla="*/ 55504 w 191"/>
                  <a:gd name="T17" fmla="*/ 5499 h 97"/>
                  <a:gd name="T18" fmla="*/ 44334 w 191"/>
                  <a:gd name="T19" fmla="*/ 0 h 97"/>
                  <a:gd name="T20" fmla="*/ 5236 w 191"/>
                  <a:gd name="T21" fmla="*/ 10998 h 97"/>
                  <a:gd name="T22" fmla="*/ 16407 w 191"/>
                  <a:gd name="T23" fmla="*/ 16497 h 97"/>
                  <a:gd name="T24" fmla="*/ 5236 w 191"/>
                  <a:gd name="T25" fmla="*/ 16497 h 97"/>
                  <a:gd name="T26" fmla="*/ 5236 w 191"/>
                  <a:gd name="T27" fmla="*/ 21996 h 97"/>
                  <a:gd name="T28" fmla="*/ 10822 w 191"/>
                  <a:gd name="T29" fmla="*/ 21996 h 97"/>
                  <a:gd name="T30" fmla="*/ 0 w 191"/>
                  <a:gd name="T31" fmla="*/ 27494 h 97"/>
                  <a:gd name="T32" fmla="*/ 5236 w 191"/>
                  <a:gd name="T33" fmla="*/ 32993 h 9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91" h="97">
                    <a:moveTo>
                      <a:pt x="15" y="96"/>
                    </a:moveTo>
                    <a:cubicBezTo>
                      <a:pt x="20" y="90"/>
                      <a:pt x="26" y="85"/>
                      <a:pt x="31" y="80"/>
                    </a:cubicBezTo>
                    <a:cubicBezTo>
                      <a:pt x="47" y="85"/>
                      <a:pt x="63" y="90"/>
                      <a:pt x="79" y="96"/>
                    </a:cubicBezTo>
                    <a:cubicBezTo>
                      <a:pt x="90" y="90"/>
                      <a:pt x="100" y="85"/>
                      <a:pt x="111" y="80"/>
                    </a:cubicBezTo>
                    <a:cubicBezTo>
                      <a:pt x="106" y="74"/>
                      <a:pt x="100" y="69"/>
                      <a:pt x="95" y="64"/>
                    </a:cubicBezTo>
                    <a:cubicBezTo>
                      <a:pt x="116" y="59"/>
                      <a:pt x="138" y="53"/>
                      <a:pt x="159" y="48"/>
                    </a:cubicBezTo>
                    <a:cubicBezTo>
                      <a:pt x="169" y="43"/>
                      <a:pt x="180" y="37"/>
                      <a:pt x="190" y="32"/>
                    </a:cubicBezTo>
                    <a:cubicBezTo>
                      <a:pt x="169" y="32"/>
                      <a:pt x="148" y="32"/>
                      <a:pt x="127" y="32"/>
                    </a:cubicBezTo>
                    <a:cubicBezTo>
                      <a:pt x="138" y="26"/>
                      <a:pt x="148" y="21"/>
                      <a:pt x="159" y="16"/>
                    </a:cubicBezTo>
                    <a:cubicBezTo>
                      <a:pt x="148" y="11"/>
                      <a:pt x="138" y="5"/>
                      <a:pt x="127" y="0"/>
                    </a:cubicBezTo>
                    <a:cubicBezTo>
                      <a:pt x="90" y="11"/>
                      <a:pt x="52" y="21"/>
                      <a:pt x="15" y="32"/>
                    </a:cubicBezTo>
                    <a:cubicBezTo>
                      <a:pt x="26" y="37"/>
                      <a:pt x="37" y="43"/>
                      <a:pt x="47" y="48"/>
                    </a:cubicBezTo>
                    <a:cubicBezTo>
                      <a:pt x="37" y="48"/>
                      <a:pt x="26" y="48"/>
                      <a:pt x="15" y="48"/>
                    </a:cubicBezTo>
                    <a:cubicBezTo>
                      <a:pt x="15" y="53"/>
                      <a:pt x="15" y="59"/>
                      <a:pt x="15" y="64"/>
                    </a:cubicBezTo>
                    <a:cubicBezTo>
                      <a:pt x="20" y="64"/>
                      <a:pt x="26" y="64"/>
                      <a:pt x="31" y="64"/>
                    </a:cubicBezTo>
                    <a:cubicBezTo>
                      <a:pt x="21" y="69"/>
                      <a:pt x="10" y="74"/>
                      <a:pt x="0" y="80"/>
                    </a:cubicBezTo>
                    <a:cubicBezTo>
                      <a:pt x="5" y="85"/>
                      <a:pt x="10" y="90"/>
                      <a:pt x="15" y="96"/>
                    </a:cubicBezTo>
                  </a:path>
                </a:pathLst>
              </a:custGeom>
              <a:solidFill>
                <a:srgbClr val="647A84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293" name="Freeform 43"/>
              <p:cNvSpPr>
                <a:spLocks noChangeArrowheads="1"/>
              </p:cNvSpPr>
              <p:nvPr/>
            </p:nvSpPr>
            <p:spPr bwMode="auto">
              <a:xfrm>
                <a:off x="4062413" y="1751013"/>
                <a:ext cx="26987" cy="22225"/>
              </a:xfrm>
              <a:custGeom>
                <a:avLst/>
                <a:gdLst>
                  <a:gd name="T0" fmla="*/ 26655 w 81"/>
                  <a:gd name="T1" fmla="*/ 10942 h 65"/>
                  <a:gd name="T2" fmla="*/ 20991 w 81"/>
                  <a:gd name="T3" fmla="*/ 5471 h 65"/>
                  <a:gd name="T4" fmla="*/ 10662 w 81"/>
                  <a:gd name="T5" fmla="*/ 0 h 65"/>
                  <a:gd name="T6" fmla="*/ 0 w 81"/>
                  <a:gd name="T7" fmla="*/ 0 h 65"/>
                  <a:gd name="T8" fmla="*/ 0 w 81"/>
                  <a:gd name="T9" fmla="*/ 21883 h 65"/>
                  <a:gd name="T10" fmla="*/ 5331 w 81"/>
                  <a:gd name="T11" fmla="*/ 21883 h 65"/>
                  <a:gd name="T12" fmla="*/ 26655 w 81"/>
                  <a:gd name="T13" fmla="*/ 10942 h 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1" h="65">
                    <a:moveTo>
                      <a:pt x="80" y="32"/>
                    </a:moveTo>
                    <a:cubicBezTo>
                      <a:pt x="74" y="26"/>
                      <a:pt x="69" y="21"/>
                      <a:pt x="63" y="16"/>
                    </a:cubicBezTo>
                    <a:cubicBezTo>
                      <a:pt x="53" y="11"/>
                      <a:pt x="42" y="5"/>
                      <a:pt x="32" y="0"/>
                    </a:cubicBezTo>
                    <a:cubicBezTo>
                      <a:pt x="21" y="0"/>
                      <a:pt x="11" y="0"/>
                      <a:pt x="0" y="0"/>
                    </a:cubicBezTo>
                    <a:cubicBezTo>
                      <a:pt x="0" y="21"/>
                      <a:pt x="0" y="43"/>
                      <a:pt x="0" y="64"/>
                    </a:cubicBezTo>
                    <a:cubicBezTo>
                      <a:pt x="6" y="64"/>
                      <a:pt x="11" y="64"/>
                      <a:pt x="16" y="64"/>
                    </a:cubicBezTo>
                    <a:cubicBezTo>
                      <a:pt x="37" y="53"/>
                      <a:pt x="58" y="42"/>
                      <a:pt x="80" y="32"/>
                    </a:cubicBezTo>
                  </a:path>
                </a:pathLst>
              </a:custGeom>
              <a:solidFill>
                <a:srgbClr val="647A84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294" name="Freeform 44"/>
              <p:cNvSpPr>
                <a:spLocks noChangeArrowheads="1"/>
              </p:cNvSpPr>
              <p:nvPr/>
            </p:nvSpPr>
            <p:spPr bwMode="auto">
              <a:xfrm>
                <a:off x="4273550" y="1608138"/>
                <a:ext cx="38100" cy="15875"/>
              </a:xfrm>
              <a:custGeom>
                <a:avLst/>
                <a:gdLst>
                  <a:gd name="T0" fmla="*/ 37760 w 112"/>
                  <a:gd name="T1" fmla="*/ 10367 h 49"/>
                  <a:gd name="T2" fmla="*/ 32657 w 112"/>
                  <a:gd name="T3" fmla="*/ 0 h 49"/>
                  <a:gd name="T4" fmla="*/ 0 w 112"/>
                  <a:gd name="T5" fmla="*/ 5508 h 49"/>
                  <a:gd name="T6" fmla="*/ 16329 w 112"/>
                  <a:gd name="T7" fmla="*/ 15551 h 49"/>
                  <a:gd name="T8" fmla="*/ 37760 w 112"/>
                  <a:gd name="T9" fmla="*/ 1036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2" h="49">
                    <a:moveTo>
                      <a:pt x="111" y="32"/>
                    </a:moveTo>
                    <a:cubicBezTo>
                      <a:pt x="106" y="21"/>
                      <a:pt x="101" y="11"/>
                      <a:pt x="96" y="0"/>
                    </a:cubicBezTo>
                    <a:cubicBezTo>
                      <a:pt x="64" y="6"/>
                      <a:pt x="32" y="11"/>
                      <a:pt x="0" y="17"/>
                    </a:cubicBezTo>
                    <a:cubicBezTo>
                      <a:pt x="16" y="27"/>
                      <a:pt x="32" y="38"/>
                      <a:pt x="48" y="48"/>
                    </a:cubicBezTo>
                    <a:cubicBezTo>
                      <a:pt x="69" y="43"/>
                      <a:pt x="90" y="37"/>
                      <a:pt x="111" y="32"/>
                    </a:cubicBezTo>
                  </a:path>
                </a:pathLst>
              </a:custGeom>
              <a:solidFill>
                <a:srgbClr val="647A84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295" name="Freeform 45"/>
              <p:cNvSpPr>
                <a:spLocks noChangeArrowheads="1"/>
              </p:cNvSpPr>
              <p:nvPr/>
            </p:nvSpPr>
            <p:spPr bwMode="auto">
              <a:xfrm>
                <a:off x="5724525" y="673100"/>
                <a:ext cx="61913" cy="15875"/>
              </a:xfrm>
              <a:custGeom>
                <a:avLst/>
                <a:gdLst>
                  <a:gd name="T0" fmla="*/ 28142 w 176"/>
                  <a:gd name="T1" fmla="*/ 15551 h 49"/>
                  <a:gd name="T2" fmla="*/ 61561 w 176"/>
                  <a:gd name="T3" fmla="*/ 15551 h 49"/>
                  <a:gd name="T4" fmla="*/ 55933 w 176"/>
                  <a:gd name="T5" fmla="*/ 10043 h 49"/>
                  <a:gd name="T6" fmla="*/ 55933 w 176"/>
                  <a:gd name="T7" fmla="*/ 4860 h 49"/>
                  <a:gd name="T8" fmla="*/ 44676 w 176"/>
                  <a:gd name="T9" fmla="*/ 10043 h 49"/>
                  <a:gd name="T10" fmla="*/ 39047 w 176"/>
                  <a:gd name="T11" fmla="*/ 0 h 49"/>
                  <a:gd name="T12" fmla="*/ 33419 w 176"/>
                  <a:gd name="T13" fmla="*/ 4860 h 49"/>
                  <a:gd name="T14" fmla="*/ 28142 w 176"/>
                  <a:gd name="T15" fmla="*/ 0 h 49"/>
                  <a:gd name="T16" fmla="*/ 11257 w 176"/>
                  <a:gd name="T17" fmla="*/ 4860 h 49"/>
                  <a:gd name="T18" fmla="*/ 11257 w 176"/>
                  <a:gd name="T19" fmla="*/ 10043 h 49"/>
                  <a:gd name="T20" fmla="*/ 0 w 176"/>
                  <a:gd name="T21" fmla="*/ 4860 h 49"/>
                  <a:gd name="T22" fmla="*/ 28142 w 176"/>
                  <a:gd name="T23" fmla="*/ 15551 h 4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6" h="49">
                    <a:moveTo>
                      <a:pt x="80" y="48"/>
                    </a:moveTo>
                    <a:cubicBezTo>
                      <a:pt x="111" y="48"/>
                      <a:pt x="143" y="48"/>
                      <a:pt x="175" y="48"/>
                    </a:cubicBezTo>
                    <a:cubicBezTo>
                      <a:pt x="170" y="42"/>
                      <a:pt x="164" y="37"/>
                      <a:pt x="159" y="31"/>
                    </a:cubicBezTo>
                    <a:cubicBezTo>
                      <a:pt x="159" y="26"/>
                      <a:pt x="159" y="21"/>
                      <a:pt x="159" y="15"/>
                    </a:cubicBezTo>
                    <a:cubicBezTo>
                      <a:pt x="148" y="21"/>
                      <a:pt x="138" y="26"/>
                      <a:pt x="127" y="31"/>
                    </a:cubicBezTo>
                    <a:cubicBezTo>
                      <a:pt x="122" y="21"/>
                      <a:pt x="116" y="10"/>
                      <a:pt x="111" y="0"/>
                    </a:cubicBezTo>
                    <a:cubicBezTo>
                      <a:pt x="106" y="5"/>
                      <a:pt x="100" y="10"/>
                      <a:pt x="95" y="15"/>
                    </a:cubicBezTo>
                    <a:cubicBezTo>
                      <a:pt x="90" y="10"/>
                      <a:pt x="85" y="5"/>
                      <a:pt x="80" y="0"/>
                    </a:cubicBezTo>
                    <a:cubicBezTo>
                      <a:pt x="64" y="5"/>
                      <a:pt x="48" y="10"/>
                      <a:pt x="32" y="15"/>
                    </a:cubicBezTo>
                    <a:cubicBezTo>
                      <a:pt x="32" y="21"/>
                      <a:pt x="32" y="26"/>
                      <a:pt x="32" y="31"/>
                    </a:cubicBezTo>
                    <a:cubicBezTo>
                      <a:pt x="21" y="26"/>
                      <a:pt x="11" y="21"/>
                      <a:pt x="0" y="15"/>
                    </a:cubicBezTo>
                    <a:cubicBezTo>
                      <a:pt x="27" y="26"/>
                      <a:pt x="53" y="37"/>
                      <a:pt x="80" y="48"/>
                    </a:cubicBezTo>
                  </a:path>
                </a:pathLst>
              </a:custGeom>
              <a:solidFill>
                <a:srgbClr val="647A84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296" name="Freeform 46"/>
              <p:cNvSpPr>
                <a:spLocks noChangeArrowheads="1"/>
              </p:cNvSpPr>
              <p:nvPr/>
            </p:nvSpPr>
            <p:spPr bwMode="auto">
              <a:xfrm>
                <a:off x="4795838" y="971550"/>
                <a:ext cx="33337" cy="38100"/>
              </a:xfrm>
              <a:custGeom>
                <a:avLst/>
                <a:gdLst>
                  <a:gd name="T0" fmla="*/ 16497 w 97"/>
                  <a:gd name="T1" fmla="*/ 21431 h 112"/>
                  <a:gd name="T2" fmla="*/ 16497 w 97"/>
                  <a:gd name="T3" fmla="*/ 15988 h 112"/>
                  <a:gd name="T4" fmla="*/ 32994 w 97"/>
                  <a:gd name="T5" fmla="*/ 15988 h 112"/>
                  <a:gd name="T6" fmla="*/ 21996 w 97"/>
                  <a:gd name="T7" fmla="*/ 10546 h 112"/>
                  <a:gd name="T8" fmla="*/ 32994 w 97"/>
                  <a:gd name="T9" fmla="*/ 5443 h 112"/>
                  <a:gd name="T10" fmla="*/ 21996 w 97"/>
                  <a:gd name="T11" fmla="*/ 0 h 112"/>
                  <a:gd name="T12" fmla="*/ 16497 w 97"/>
                  <a:gd name="T13" fmla="*/ 10546 h 112"/>
                  <a:gd name="T14" fmla="*/ 0 w 97"/>
                  <a:gd name="T15" fmla="*/ 37760 h 112"/>
                  <a:gd name="T16" fmla="*/ 27152 w 97"/>
                  <a:gd name="T17" fmla="*/ 27214 h 112"/>
                  <a:gd name="T18" fmla="*/ 16497 w 97"/>
                  <a:gd name="T19" fmla="*/ 21431 h 1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7" h="112">
                    <a:moveTo>
                      <a:pt x="48" y="63"/>
                    </a:moveTo>
                    <a:cubicBezTo>
                      <a:pt x="48" y="58"/>
                      <a:pt x="48" y="53"/>
                      <a:pt x="48" y="47"/>
                    </a:cubicBezTo>
                    <a:cubicBezTo>
                      <a:pt x="64" y="47"/>
                      <a:pt x="80" y="47"/>
                      <a:pt x="96" y="47"/>
                    </a:cubicBezTo>
                    <a:cubicBezTo>
                      <a:pt x="86" y="42"/>
                      <a:pt x="75" y="36"/>
                      <a:pt x="64" y="31"/>
                    </a:cubicBezTo>
                    <a:cubicBezTo>
                      <a:pt x="75" y="26"/>
                      <a:pt x="86" y="21"/>
                      <a:pt x="96" y="16"/>
                    </a:cubicBezTo>
                    <a:cubicBezTo>
                      <a:pt x="86" y="10"/>
                      <a:pt x="75" y="5"/>
                      <a:pt x="64" y="0"/>
                    </a:cubicBezTo>
                    <a:cubicBezTo>
                      <a:pt x="59" y="10"/>
                      <a:pt x="53" y="21"/>
                      <a:pt x="48" y="31"/>
                    </a:cubicBezTo>
                    <a:cubicBezTo>
                      <a:pt x="32" y="58"/>
                      <a:pt x="16" y="84"/>
                      <a:pt x="0" y="111"/>
                    </a:cubicBezTo>
                    <a:cubicBezTo>
                      <a:pt x="27" y="101"/>
                      <a:pt x="53" y="90"/>
                      <a:pt x="79" y="80"/>
                    </a:cubicBezTo>
                    <a:cubicBezTo>
                      <a:pt x="69" y="74"/>
                      <a:pt x="58" y="69"/>
                      <a:pt x="48" y="63"/>
                    </a:cubicBezTo>
                  </a:path>
                </a:pathLst>
              </a:custGeom>
              <a:solidFill>
                <a:srgbClr val="647A84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297" name="Freeform 47"/>
              <p:cNvSpPr>
                <a:spLocks noChangeArrowheads="1"/>
              </p:cNvSpPr>
              <p:nvPr/>
            </p:nvSpPr>
            <p:spPr bwMode="auto">
              <a:xfrm>
                <a:off x="5845175" y="627063"/>
                <a:ext cx="50800" cy="26987"/>
              </a:xfrm>
              <a:custGeom>
                <a:avLst/>
                <a:gdLst>
                  <a:gd name="T0" fmla="*/ 33867 w 144"/>
                  <a:gd name="T1" fmla="*/ 26654 h 81"/>
                  <a:gd name="T2" fmla="*/ 50447 w 144"/>
                  <a:gd name="T3" fmla="*/ 16325 h 81"/>
                  <a:gd name="T4" fmla="*/ 39511 w 144"/>
                  <a:gd name="T5" fmla="*/ 5331 h 81"/>
                  <a:gd name="T6" fmla="*/ 16933 w 144"/>
                  <a:gd name="T7" fmla="*/ 5331 h 81"/>
                  <a:gd name="T8" fmla="*/ 16933 w 144"/>
                  <a:gd name="T9" fmla="*/ 0 h 81"/>
                  <a:gd name="T10" fmla="*/ 5644 w 144"/>
                  <a:gd name="T11" fmla="*/ 0 h 81"/>
                  <a:gd name="T12" fmla="*/ 0 w 144"/>
                  <a:gd name="T13" fmla="*/ 16325 h 81"/>
                  <a:gd name="T14" fmla="*/ 5644 w 144"/>
                  <a:gd name="T15" fmla="*/ 21323 h 81"/>
                  <a:gd name="T16" fmla="*/ 33867 w 144"/>
                  <a:gd name="T17" fmla="*/ 26654 h 8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4" h="81">
                    <a:moveTo>
                      <a:pt x="96" y="80"/>
                    </a:moveTo>
                    <a:cubicBezTo>
                      <a:pt x="111" y="70"/>
                      <a:pt x="127" y="59"/>
                      <a:pt x="143" y="49"/>
                    </a:cubicBezTo>
                    <a:cubicBezTo>
                      <a:pt x="133" y="38"/>
                      <a:pt x="122" y="27"/>
                      <a:pt x="112" y="16"/>
                    </a:cubicBezTo>
                    <a:cubicBezTo>
                      <a:pt x="90" y="16"/>
                      <a:pt x="69" y="16"/>
                      <a:pt x="48" y="16"/>
                    </a:cubicBezTo>
                    <a:cubicBezTo>
                      <a:pt x="48" y="11"/>
                      <a:pt x="48" y="6"/>
                      <a:pt x="48" y="0"/>
                    </a:cubicBezTo>
                    <a:cubicBezTo>
                      <a:pt x="37" y="0"/>
                      <a:pt x="27" y="0"/>
                      <a:pt x="16" y="0"/>
                    </a:cubicBezTo>
                    <a:cubicBezTo>
                      <a:pt x="11" y="16"/>
                      <a:pt x="6" y="32"/>
                      <a:pt x="0" y="49"/>
                    </a:cubicBezTo>
                    <a:cubicBezTo>
                      <a:pt x="6" y="54"/>
                      <a:pt x="11" y="59"/>
                      <a:pt x="16" y="64"/>
                    </a:cubicBezTo>
                    <a:cubicBezTo>
                      <a:pt x="43" y="69"/>
                      <a:pt x="69" y="75"/>
                      <a:pt x="96" y="80"/>
                    </a:cubicBezTo>
                  </a:path>
                </a:pathLst>
              </a:custGeom>
              <a:solidFill>
                <a:srgbClr val="647A84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298" name="Freeform 48"/>
              <p:cNvSpPr>
                <a:spLocks noChangeArrowheads="1"/>
              </p:cNvSpPr>
              <p:nvPr/>
            </p:nvSpPr>
            <p:spPr bwMode="auto">
              <a:xfrm>
                <a:off x="3998913" y="2084388"/>
                <a:ext cx="33337" cy="26987"/>
              </a:xfrm>
              <a:custGeom>
                <a:avLst/>
                <a:gdLst>
                  <a:gd name="T0" fmla="*/ 27782 w 96"/>
                  <a:gd name="T1" fmla="*/ 0 h 81"/>
                  <a:gd name="T2" fmla="*/ 0 w 96"/>
                  <a:gd name="T3" fmla="*/ 10328 h 81"/>
                  <a:gd name="T4" fmla="*/ 11113 w 96"/>
                  <a:gd name="T5" fmla="*/ 15992 h 81"/>
                  <a:gd name="T6" fmla="*/ 16669 w 96"/>
                  <a:gd name="T7" fmla="*/ 26654 h 81"/>
                  <a:gd name="T8" fmla="*/ 27782 w 96"/>
                  <a:gd name="T9" fmla="*/ 20990 h 81"/>
                  <a:gd name="T10" fmla="*/ 27782 w 96"/>
                  <a:gd name="T11" fmla="*/ 15992 h 81"/>
                  <a:gd name="T12" fmla="*/ 32991 w 96"/>
                  <a:gd name="T13" fmla="*/ 10328 h 81"/>
                  <a:gd name="T14" fmla="*/ 27782 w 96"/>
                  <a:gd name="T15" fmla="*/ 0 h 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6" h="81">
                    <a:moveTo>
                      <a:pt x="80" y="0"/>
                    </a:moveTo>
                    <a:cubicBezTo>
                      <a:pt x="53" y="10"/>
                      <a:pt x="27" y="21"/>
                      <a:pt x="0" y="31"/>
                    </a:cubicBezTo>
                    <a:cubicBezTo>
                      <a:pt x="11" y="37"/>
                      <a:pt x="22" y="42"/>
                      <a:pt x="32" y="48"/>
                    </a:cubicBezTo>
                    <a:cubicBezTo>
                      <a:pt x="38" y="58"/>
                      <a:pt x="43" y="69"/>
                      <a:pt x="48" y="80"/>
                    </a:cubicBezTo>
                    <a:cubicBezTo>
                      <a:pt x="59" y="74"/>
                      <a:pt x="69" y="69"/>
                      <a:pt x="80" y="63"/>
                    </a:cubicBezTo>
                    <a:cubicBezTo>
                      <a:pt x="80" y="58"/>
                      <a:pt x="80" y="53"/>
                      <a:pt x="80" y="48"/>
                    </a:cubicBezTo>
                    <a:cubicBezTo>
                      <a:pt x="85" y="42"/>
                      <a:pt x="90" y="37"/>
                      <a:pt x="95" y="31"/>
                    </a:cubicBezTo>
                    <a:cubicBezTo>
                      <a:pt x="90" y="21"/>
                      <a:pt x="85" y="10"/>
                      <a:pt x="80" y="0"/>
                    </a:cubicBezTo>
                  </a:path>
                </a:pathLst>
              </a:custGeom>
              <a:solidFill>
                <a:srgbClr val="647A84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299" name="Freeform 49"/>
              <p:cNvSpPr>
                <a:spLocks noChangeArrowheads="1"/>
              </p:cNvSpPr>
              <p:nvPr/>
            </p:nvSpPr>
            <p:spPr bwMode="auto">
              <a:xfrm>
                <a:off x="5999163" y="576263"/>
                <a:ext cx="90487" cy="26987"/>
              </a:xfrm>
              <a:custGeom>
                <a:avLst/>
                <a:gdLst>
                  <a:gd name="T0" fmla="*/ 11311 w 256"/>
                  <a:gd name="T1" fmla="*/ 21590 h 80"/>
                  <a:gd name="T2" fmla="*/ 27924 w 256"/>
                  <a:gd name="T3" fmla="*/ 26650 h 80"/>
                  <a:gd name="T4" fmla="*/ 90135 w 256"/>
                  <a:gd name="T5" fmla="*/ 16192 h 80"/>
                  <a:gd name="T6" fmla="*/ 61857 w 256"/>
                  <a:gd name="T7" fmla="*/ 16192 h 80"/>
                  <a:gd name="T8" fmla="*/ 67866 w 256"/>
                  <a:gd name="T9" fmla="*/ 10795 h 80"/>
                  <a:gd name="T10" fmla="*/ 56202 w 256"/>
                  <a:gd name="T11" fmla="*/ 10795 h 80"/>
                  <a:gd name="T12" fmla="*/ 73168 w 256"/>
                  <a:gd name="T13" fmla="*/ 5397 h 80"/>
                  <a:gd name="T14" fmla="*/ 33933 w 256"/>
                  <a:gd name="T15" fmla="*/ 0 h 80"/>
                  <a:gd name="T16" fmla="*/ 27924 w 256"/>
                  <a:gd name="T17" fmla="*/ 0 h 80"/>
                  <a:gd name="T18" fmla="*/ 45244 w 256"/>
                  <a:gd name="T19" fmla="*/ 10795 h 80"/>
                  <a:gd name="T20" fmla="*/ 16967 w 256"/>
                  <a:gd name="T21" fmla="*/ 5397 h 80"/>
                  <a:gd name="T22" fmla="*/ 0 w 256"/>
                  <a:gd name="T23" fmla="*/ 5397 h 80"/>
                  <a:gd name="T24" fmla="*/ 0 w 256"/>
                  <a:gd name="T25" fmla="*/ 16192 h 80"/>
                  <a:gd name="T26" fmla="*/ 27924 w 256"/>
                  <a:gd name="T27" fmla="*/ 16192 h 80"/>
                  <a:gd name="T28" fmla="*/ 11311 w 256"/>
                  <a:gd name="T29" fmla="*/ 21590 h 8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56" h="80">
                    <a:moveTo>
                      <a:pt x="32" y="64"/>
                    </a:moveTo>
                    <a:cubicBezTo>
                      <a:pt x="48" y="69"/>
                      <a:pt x="63" y="74"/>
                      <a:pt x="79" y="79"/>
                    </a:cubicBezTo>
                    <a:cubicBezTo>
                      <a:pt x="138" y="69"/>
                      <a:pt x="196" y="58"/>
                      <a:pt x="255" y="48"/>
                    </a:cubicBezTo>
                    <a:cubicBezTo>
                      <a:pt x="228" y="48"/>
                      <a:pt x="201" y="48"/>
                      <a:pt x="175" y="48"/>
                    </a:cubicBezTo>
                    <a:cubicBezTo>
                      <a:pt x="180" y="42"/>
                      <a:pt x="186" y="37"/>
                      <a:pt x="192" y="32"/>
                    </a:cubicBezTo>
                    <a:cubicBezTo>
                      <a:pt x="181" y="32"/>
                      <a:pt x="170" y="32"/>
                      <a:pt x="159" y="32"/>
                    </a:cubicBezTo>
                    <a:cubicBezTo>
                      <a:pt x="175" y="26"/>
                      <a:pt x="191" y="21"/>
                      <a:pt x="207" y="16"/>
                    </a:cubicBezTo>
                    <a:cubicBezTo>
                      <a:pt x="170" y="11"/>
                      <a:pt x="133" y="5"/>
                      <a:pt x="96" y="0"/>
                    </a:cubicBezTo>
                    <a:cubicBezTo>
                      <a:pt x="90" y="0"/>
                      <a:pt x="85" y="0"/>
                      <a:pt x="79" y="0"/>
                    </a:cubicBezTo>
                    <a:cubicBezTo>
                      <a:pt x="96" y="11"/>
                      <a:pt x="112" y="21"/>
                      <a:pt x="128" y="32"/>
                    </a:cubicBezTo>
                    <a:cubicBezTo>
                      <a:pt x="101" y="26"/>
                      <a:pt x="75" y="21"/>
                      <a:pt x="48" y="16"/>
                    </a:cubicBezTo>
                    <a:cubicBezTo>
                      <a:pt x="32" y="16"/>
                      <a:pt x="16" y="16"/>
                      <a:pt x="0" y="16"/>
                    </a:cubicBezTo>
                    <a:cubicBezTo>
                      <a:pt x="0" y="27"/>
                      <a:pt x="0" y="37"/>
                      <a:pt x="0" y="48"/>
                    </a:cubicBezTo>
                    <a:cubicBezTo>
                      <a:pt x="27" y="48"/>
                      <a:pt x="53" y="48"/>
                      <a:pt x="79" y="48"/>
                    </a:cubicBezTo>
                    <a:cubicBezTo>
                      <a:pt x="63" y="53"/>
                      <a:pt x="48" y="59"/>
                      <a:pt x="32" y="64"/>
                    </a:cubicBezTo>
                  </a:path>
                </a:pathLst>
              </a:custGeom>
              <a:solidFill>
                <a:srgbClr val="647A84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300" name="Freeform 50"/>
              <p:cNvSpPr>
                <a:spLocks noChangeArrowheads="1"/>
              </p:cNvSpPr>
              <p:nvPr/>
            </p:nvSpPr>
            <p:spPr bwMode="auto">
              <a:xfrm>
                <a:off x="4325938" y="1630363"/>
                <a:ext cx="26987" cy="15875"/>
              </a:xfrm>
              <a:custGeom>
                <a:avLst/>
                <a:gdLst>
                  <a:gd name="T0" fmla="*/ 10458 w 80"/>
                  <a:gd name="T1" fmla="*/ 15544 h 48"/>
                  <a:gd name="T2" fmla="*/ 26651 w 80"/>
                  <a:gd name="T3" fmla="*/ 10583 h 48"/>
                  <a:gd name="T4" fmla="*/ 15855 w 80"/>
                  <a:gd name="T5" fmla="*/ 0 h 48"/>
                  <a:gd name="T6" fmla="*/ 10458 w 80"/>
                  <a:gd name="T7" fmla="*/ 10583 h 48"/>
                  <a:gd name="T8" fmla="*/ 10458 w 80"/>
                  <a:gd name="T9" fmla="*/ 0 h 48"/>
                  <a:gd name="T10" fmla="*/ 5398 w 80"/>
                  <a:gd name="T11" fmla="*/ 5292 h 48"/>
                  <a:gd name="T12" fmla="*/ 0 w 80"/>
                  <a:gd name="T13" fmla="*/ 0 h 48"/>
                  <a:gd name="T14" fmla="*/ 0 w 80"/>
                  <a:gd name="T15" fmla="*/ 10583 h 48"/>
                  <a:gd name="T16" fmla="*/ 10458 w 80"/>
                  <a:gd name="T17" fmla="*/ 15544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0" h="48">
                    <a:moveTo>
                      <a:pt x="31" y="47"/>
                    </a:moveTo>
                    <a:cubicBezTo>
                      <a:pt x="47" y="42"/>
                      <a:pt x="63" y="37"/>
                      <a:pt x="79" y="32"/>
                    </a:cubicBezTo>
                    <a:cubicBezTo>
                      <a:pt x="68" y="21"/>
                      <a:pt x="58" y="11"/>
                      <a:pt x="47" y="0"/>
                    </a:cubicBezTo>
                    <a:cubicBezTo>
                      <a:pt x="42" y="11"/>
                      <a:pt x="37" y="21"/>
                      <a:pt x="31" y="32"/>
                    </a:cubicBezTo>
                    <a:cubicBezTo>
                      <a:pt x="31" y="21"/>
                      <a:pt x="31" y="11"/>
                      <a:pt x="31" y="0"/>
                    </a:cubicBezTo>
                    <a:cubicBezTo>
                      <a:pt x="26" y="5"/>
                      <a:pt x="21" y="10"/>
                      <a:pt x="16" y="16"/>
                    </a:cubicBezTo>
                    <a:cubicBezTo>
                      <a:pt x="11" y="10"/>
                      <a:pt x="5" y="5"/>
                      <a:pt x="0" y="0"/>
                    </a:cubicBezTo>
                    <a:cubicBezTo>
                      <a:pt x="0" y="11"/>
                      <a:pt x="0" y="21"/>
                      <a:pt x="0" y="32"/>
                    </a:cubicBezTo>
                    <a:cubicBezTo>
                      <a:pt x="10" y="37"/>
                      <a:pt x="21" y="42"/>
                      <a:pt x="31" y="47"/>
                    </a:cubicBezTo>
                  </a:path>
                </a:pathLst>
              </a:custGeom>
              <a:solidFill>
                <a:srgbClr val="647A84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301" name="Freeform 51"/>
              <p:cNvSpPr>
                <a:spLocks noChangeArrowheads="1"/>
              </p:cNvSpPr>
              <p:nvPr/>
            </p:nvSpPr>
            <p:spPr bwMode="auto">
              <a:xfrm>
                <a:off x="4933950" y="925513"/>
                <a:ext cx="95250" cy="38100"/>
              </a:xfrm>
              <a:custGeom>
                <a:avLst/>
                <a:gdLst>
                  <a:gd name="T0" fmla="*/ 44286 w 271"/>
                  <a:gd name="T1" fmla="*/ 26874 h 112"/>
                  <a:gd name="T2" fmla="*/ 50261 w 271"/>
                  <a:gd name="T3" fmla="*/ 15988 h 112"/>
                  <a:gd name="T4" fmla="*/ 55885 w 271"/>
                  <a:gd name="T5" fmla="*/ 15988 h 112"/>
                  <a:gd name="T6" fmla="*/ 50261 w 271"/>
                  <a:gd name="T7" fmla="*/ 26874 h 112"/>
                  <a:gd name="T8" fmla="*/ 61508 w 271"/>
                  <a:gd name="T9" fmla="*/ 21431 h 112"/>
                  <a:gd name="T10" fmla="*/ 94899 w 271"/>
                  <a:gd name="T11" fmla="*/ 0 h 112"/>
                  <a:gd name="T12" fmla="*/ 66780 w 271"/>
                  <a:gd name="T13" fmla="*/ 0 h 112"/>
                  <a:gd name="T14" fmla="*/ 55885 w 271"/>
                  <a:gd name="T15" fmla="*/ 10546 h 112"/>
                  <a:gd name="T16" fmla="*/ 61508 w 271"/>
                  <a:gd name="T17" fmla="*/ 5103 h 112"/>
                  <a:gd name="T18" fmla="*/ 55885 w 271"/>
                  <a:gd name="T19" fmla="*/ 5103 h 112"/>
                  <a:gd name="T20" fmla="*/ 27767 w 271"/>
                  <a:gd name="T21" fmla="*/ 5103 h 112"/>
                  <a:gd name="T22" fmla="*/ 16519 w 271"/>
                  <a:gd name="T23" fmla="*/ 10546 h 112"/>
                  <a:gd name="T24" fmla="*/ 27767 w 271"/>
                  <a:gd name="T25" fmla="*/ 15988 h 112"/>
                  <a:gd name="T26" fmla="*/ 11247 w 271"/>
                  <a:gd name="T27" fmla="*/ 15988 h 112"/>
                  <a:gd name="T28" fmla="*/ 11247 w 271"/>
                  <a:gd name="T29" fmla="*/ 21431 h 112"/>
                  <a:gd name="T30" fmla="*/ 0 w 271"/>
                  <a:gd name="T31" fmla="*/ 37760 h 112"/>
                  <a:gd name="T32" fmla="*/ 44286 w 271"/>
                  <a:gd name="T33" fmla="*/ 26874 h 1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71" h="112">
                    <a:moveTo>
                      <a:pt x="126" y="79"/>
                    </a:moveTo>
                    <a:cubicBezTo>
                      <a:pt x="132" y="68"/>
                      <a:pt x="137" y="58"/>
                      <a:pt x="143" y="47"/>
                    </a:cubicBezTo>
                    <a:cubicBezTo>
                      <a:pt x="148" y="47"/>
                      <a:pt x="153" y="47"/>
                      <a:pt x="159" y="47"/>
                    </a:cubicBezTo>
                    <a:cubicBezTo>
                      <a:pt x="153" y="58"/>
                      <a:pt x="148" y="68"/>
                      <a:pt x="143" y="79"/>
                    </a:cubicBezTo>
                    <a:cubicBezTo>
                      <a:pt x="153" y="73"/>
                      <a:pt x="164" y="68"/>
                      <a:pt x="175" y="63"/>
                    </a:cubicBezTo>
                    <a:cubicBezTo>
                      <a:pt x="207" y="42"/>
                      <a:pt x="239" y="21"/>
                      <a:pt x="270" y="0"/>
                    </a:cubicBezTo>
                    <a:cubicBezTo>
                      <a:pt x="244" y="0"/>
                      <a:pt x="217" y="0"/>
                      <a:pt x="190" y="0"/>
                    </a:cubicBezTo>
                    <a:cubicBezTo>
                      <a:pt x="180" y="10"/>
                      <a:pt x="169" y="21"/>
                      <a:pt x="159" y="31"/>
                    </a:cubicBezTo>
                    <a:cubicBezTo>
                      <a:pt x="164" y="26"/>
                      <a:pt x="170" y="20"/>
                      <a:pt x="175" y="15"/>
                    </a:cubicBezTo>
                    <a:cubicBezTo>
                      <a:pt x="170" y="15"/>
                      <a:pt x="164" y="15"/>
                      <a:pt x="159" y="15"/>
                    </a:cubicBezTo>
                    <a:cubicBezTo>
                      <a:pt x="132" y="15"/>
                      <a:pt x="105" y="15"/>
                      <a:pt x="79" y="15"/>
                    </a:cubicBezTo>
                    <a:cubicBezTo>
                      <a:pt x="68" y="20"/>
                      <a:pt x="58" y="26"/>
                      <a:pt x="47" y="31"/>
                    </a:cubicBezTo>
                    <a:cubicBezTo>
                      <a:pt x="58" y="37"/>
                      <a:pt x="68" y="42"/>
                      <a:pt x="79" y="47"/>
                    </a:cubicBezTo>
                    <a:cubicBezTo>
                      <a:pt x="63" y="47"/>
                      <a:pt x="48" y="47"/>
                      <a:pt x="32" y="47"/>
                    </a:cubicBezTo>
                    <a:cubicBezTo>
                      <a:pt x="32" y="52"/>
                      <a:pt x="32" y="58"/>
                      <a:pt x="32" y="63"/>
                    </a:cubicBezTo>
                    <a:cubicBezTo>
                      <a:pt x="21" y="79"/>
                      <a:pt x="10" y="95"/>
                      <a:pt x="0" y="111"/>
                    </a:cubicBezTo>
                    <a:cubicBezTo>
                      <a:pt x="42" y="100"/>
                      <a:pt x="84" y="90"/>
                      <a:pt x="126" y="79"/>
                    </a:cubicBezTo>
                  </a:path>
                </a:pathLst>
              </a:custGeom>
              <a:solidFill>
                <a:srgbClr val="647A84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</p:grpSp>
        <p:grpSp>
          <p:nvGrpSpPr>
            <p:cNvPr id="170" name="Gruppierung 1"/>
            <p:cNvGrpSpPr>
              <a:grpSpLocks/>
            </p:cNvGrpSpPr>
            <p:nvPr/>
          </p:nvGrpSpPr>
          <p:grpSpPr bwMode="auto">
            <a:xfrm>
              <a:off x="5614987" y="730250"/>
              <a:ext cx="2808288" cy="3943350"/>
              <a:chOff x="5614988" y="730250"/>
              <a:chExt cx="2808288" cy="3943350"/>
            </a:xfrm>
          </p:grpSpPr>
          <p:sp>
            <p:nvSpPr>
              <p:cNvPr id="268" name="Freeform 90"/>
              <p:cNvSpPr>
                <a:spLocks noChangeArrowheads="1"/>
              </p:cNvSpPr>
              <p:nvPr/>
            </p:nvSpPr>
            <p:spPr bwMode="auto">
              <a:xfrm>
                <a:off x="5614989" y="2778125"/>
                <a:ext cx="371475" cy="141288"/>
              </a:xfrm>
              <a:custGeom>
                <a:avLst/>
                <a:gdLst>
                  <a:gd name="T0" fmla="*/ 371116 w 1036"/>
                  <a:gd name="T1" fmla="*/ 67634 h 399"/>
                  <a:gd name="T2" fmla="*/ 365738 w 1036"/>
                  <a:gd name="T3" fmla="*/ 55948 h 399"/>
                  <a:gd name="T4" fmla="*/ 342790 w 1036"/>
                  <a:gd name="T5" fmla="*/ 44971 h 399"/>
                  <a:gd name="T6" fmla="*/ 337053 w 1036"/>
                  <a:gd name="T7" fmla="*/ 33640 h 399"/>
                  <a:gd name="T8" fmla="*/ 274303 w 1036"/>
                  <a:gd name="T9" fmla="*/ 39305 h 399"/>
                  <a:gd name="T10" fmla="*/ 274303 w 1036"/>
                  <a:gd name="T11" fmla="*/ 39305 h 399"/>
                  <a:gd name="T12" fmla="*/ 274303 w 1036"/>
                  <a:gd name="T13" fmla="*/ 39305 h 399"/>
                  <a:gd name="T14" fmla="*/ 268566 w 1036"/>
                  <a:gd name="T15" fmla="*/ 27974 h 399"/>
                  <a:gd name="T16" fmla="*/ 205459 w 1036"/>
                  <a:gd name="T17" fmla="*/ 10977 h 399"/>
                  <a:gd name="T18" fmla="*/ 194343 w 1036"/>
                  <a:gd name="T19" fmla="*/ 0 h 399"/>
                  <a:gd name="T20" fmla="*/ 182869 w 1036"/>
                  <a:gd name="T21" fmla="*/ 5312 h 399"/>
                  <a:gd name="T22" fmla="*/ 182869 w 1036"/>
                  <a:gd name="T23" fmla="*/ 10977 h 399"/>
                  <a:gd name="T24" fmla="*/ 171395 w 1036"/>
                  <a:gd name="T25" fmla="*/ 16643 h 399"/>
                  <a:gd name="T26" fmla="*/ 177132 w 1036"/>
                  <a:gd name="T27" fmla="*/ 50637 h 399"/>
                  <a:gd name="T28" fmla="*/ 154184 w 1036"/>
                  <a:gd name="T29" fmla="*/ 55948 h 399"/>
                  <a:gd name="T30" fmla="*/ 102550 w 1036"/>
                  <a:gd name="T31" fmla="*/ 50637 h 399"/>
                  <a:gd name="T32" fmla="*/ 148447 w 1036"/>
                  <a:gd name="T33" fmla="*/ 0 h 399"/>
                  <a:gd name="T34" fmla="*/ 148447 w 1036"/>
                  <a:gd name="T35" fmla="*/ 0 h 399"/>
                  <a:gd name="T36" fmla="*/ 148447 w 1036"/>
                  <a:gd name="T37" fmla="*/ 0 h 399"/>
                  <a:gd name="T38" fmla="*/ 142710 w 1036"/>
                  <a:gd name="T39" fmla="*/ 0 h 399"/>
                  <a:gd name="T40" fmla="*/ 114383 w 1036"/>
                  <a:gd name="T41" fmla="*/ 33640 h 399"/>
                  <a:gd name="T42" fmla="*/ 85697 w 1036"/>
                  <a:gd name="T43" fmla="*/ 50637 h 399"/>
                  <a:gd name="T44" fmla="*/ 34422 w 1036"/>
                  <a:gd name="T45" fmla="*/ 50637 h 399"/>
                  <a:gd name="T46" fmla="*/ 34422 w 1036"/>
                  <a:gd name="T47" fmla="*/ 84276 h 399"/>
                  <a:gd name="T48" fmla="*/ 0 w 1036"/>
                  <a:gd name="T49" fmla="*/ 118270 h 399"/>
                  <a:gd name="T50" fmla="*/ 5737 w 1036"/>
                  <a:gd name="T51" fmla="*/ 123936 h 399"/>
                  <a:gd name="T52" fmla="*/ 34422 w 1036"/>
                  <a:gd name="T53" fmla="*/ 95608 h 399"/>
                  <a:gd name="T54" fmla="*/ 40159 w 1036"/>
                  <a:gd name="T55" fmla="*/ 84276 h 399"/>
                  <a:gd name="T56" fmla="*/ 51275 w 1036"/>
                  <a:gd name="T57" fmla="*/ 90296 h 399"/>
                  <a:gd name="T58" fmla="*/ 85697 w 1036"/>
                  <a:gd name="T59" fmla="*/ 90296 h 399"/>
                  <a:gd name="T60" fmla="*/ 51275 w 1036"/>
                  <a:gd name="T61" fmla="*/ 106585 h 399"/>
                  <a:gd name="T62" fmla="*/ 40159 w 1036"/>
                  <a:gd name="T63" fmla="*/ 106585 h 399"/>
                  <a:gd name="T64" fmla="*/ 22948 w 1036"/>
                  <a:gd name="T65" fmla="*/ 123936 h 399"/>
                  <a:gd name="T66" fmla="*/ 182869 w 1036"/>
                  <a:gd name="T67" fmla="*/ 140933 h 399"/>
                  <a:gd name="T68" fmla="*/ 182869 w 1036"/>
                  <a:gd name="T69" fmla="*/ 140933 h 399"/>
                  <a:gd name="T70" fmla="*/ 365738 w 1036"/>
                  <a:gd name="T71" fmla="*/ 134913 h 399"/>
                  <a:gd name="T72" fmla="*/ 353905 w 1036"/>
                  <a:gd name="T73" fmla="*/ 118270 h 399"/>
                  <a:gd name="T74" fmla="*/ 353905 w 1036"/>
                  <a:gd name="T75" fmla="*/ 101273 h 399"/>
                  <a:gd name="T76" fmla="*/ 353905 w 1036"/>
                  <a:gd name="T77" fmla="*/ 84276 h 399"/>
                  <a:gd name="T78" fmla="*/ 371116 w 1036"/>
                  <a:gd name="T79" fmla="*/ 67634 h 39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036" h="399">
                    <a:moveTo>
                      <a:pt x="1035" y="191"/>
                    </a:moveTo>
                    <a:cubicBezTo>
                      <a:pt x="1030" y="180"/>
                      <a:pt x="1025" y="169"/>
                      <a:pt x="1020" y="158"/>
                    </a:cubicBezTo>
                    <a:cubicBezTo>
                      <a:pt x="998" y="148"/>
                      <a:pt x="977" y="137"/>
                      <a:pt x="956" y="127"/>
                    </a:cubicBezTo>
                    <a:cubicBezTo>
                      <a:pt x="951" y="116"/>
                      <a:pt x="945" y="106"/>
                      <a:pt x="940" y="95"/>
                    </a:cubicBezTo>
                    <a:cubicBezTo>
                      <a:pt x="882" y="100"/>
                      <a:pt x="823" y="106"/>
                      <a:pt x="765" y="111"/>
                    </a:cubicBezTo>
                    <a:cubicBezTo>
                      <a:pt x="760" y="100"/>
                      <a:pt x="754" y="90"/>
                      <a:pt x="749" y="79"/>
                    </a:cubicBezTo>
                    <a:cubicBezTo>
                      <a:pt x="690" y="63"/>
                      <a:pt x="632" y="47"/>
                      <a:pt x="573" y="31"/>
                    </a:cubicBezTo>
                    <a:cubicBezTo>
                      <a:pt x="563" y="21"/>
                      <a:pt x="552" y="10"/>
                      <a:pt x="542" y="0"/>
                    </a:cubicBezTo>
                    <a:cubicBezTo>
                      <a:pt x="531" y="5"/>
                      <a:pt x="521" y="10"/>
                      <a:pt x="510" y="15"/>
                    </a:cubicBezTo>
                    <a:cubicBezTo>
                      <a:pt x="510" y="21"/>
                      <a:pt x="510" y="26"/>
                      <a:pt x="510" y="31"/>
                    </a:cubicBezTo>
                    <a:cubicBezTo>
                      <a:pt x="499" y="37"/>
                      <a:pt x="489" y="42"/>
                      <a:pt x="478" y="47"/>
                    </a:cubicBezTo>
                    <a:cubicBezTo>
                      <a:pt x="483" y="79"/>
                      <a:pt x="489" y="111"/>
                      <a:pt x="494" y="143"/>
                    </a:cubicBezTo>
                    <a:cubicBezTo>
                      <a:pt x="473" y="148"/>
                      <a:pt x="452" y="153"/>
                      <a:pt x="430" y="158"/>
                    </a:cubicBezTo>
                    <a:cubicBezTo>
                      <a:pt x="382" y="153"/>
                      <a:pt x="334" y="148"/>
                      <a:pt x="286" y="143"/>
                    </a:cubicBezTo>
                    <a:cubicBezTo>
                      <a:pt x="329" y="95"/>
                      <a:pt x="371" y="48"/>
                      <a:pt x="414" y="0"/>
                    </a:cubicBezTo>
                    <a:cubicBezTo>
                      <a:pt x="409" y="0"/>
                      <a:pt x="403" y="0"/>
                      <a:pt x="398" y="0"/>
                    </a:cubicBezTo>
                    <a:cubicBezTo>
                      <a:pt x="371" y="32"/>
                      <a:pt x="345" y="64"/>
                      <a:pt x="319" y="95"/>
                    </a:cubicBezTo>
                    <a:cubicBezTo>
                      <a:pt x="292" y="111"/>
                      <a:pt x="266" y="127"/>
                      <a:pt x="239" y="143"/>
                    </a:cubicBezTo>
                    <a:cubicBezTo>
                      <a:pt x="192" y="143"/>
                      <a:pt x="144" y="143"/>
                      <a:pt x="96" y="143"/>
                    </a:cubicBezTo>
                    <a:cubicBezTo>
                      <a:pt x="96" y="175"/>
                      <a:pt x="96" y="207"/>
                      <a:pt x="96" y="238"/>
                    </a:cubicBezTo>
                    <a:cubicBezTo>
                      <a:pt x="64" y="270"/>
                      <a:pt x="32" y="302"/>
                      <a:pt x="0" y="334"/>
                    </a:cubicBezTo>
                    <a:cubicBezTo>
                      <a:pt x="6" y="339"/>
                      <a:pt x="11" y="345"/>
                      <a:pt x="16" y="350"/>
                    </a:cubicBezTo>
                    <a:cubicBezTo>
                      <a:pt x="43" y="323"/>
                      <a:pt x="69" y="297"/>
                      <a:pt x="96" y="270"/>
                    </a:cubicBezTo>
                    <a:cubicBezTo>
                      <a:pt x="101" y="259"/>
                      <a:pt x="106" y="249"/>
                      <a:pt x="112" y="238"/>
                    </a:cubicBezTo>
                    <a:cubicBezTo>
                      <a:pt x="122" y="244"/>
                      <a:pt x="133" y="249"/>
                      <a:pt x="143" y="255"/>
                    </a:cubicBezTo>
                    <a:cubicBezTo>
                      <a:pt x="175" y="255"/>
                      <a:pt x="207" y="255"/>
                      <a:pt x="239" y="255"/>
                    </a:cubicBezTo>
                    <a:cubicBezTo>
                      <a:pt x="207" y="270"/>
                      <a:pt x="175" y="286"/>
                      <a:pt x="143" y="301"/>
                    </a:cubicBezTo>
                    <a:cubicBezTo>
                      <a:pt x="133" y="301"/>
                      <a:pt x="122" y="301"/>
                      <a:pt x="112" y="301"/>
                    </a:cubicBezTo>
                    <a:cubicBezTo>
                      <a:pt x="96" y="318"/>
                      <a:pt x="80" y="334"/>
                      <a:pt x="64" y="350"/>
                    </a:cubicBezTo>
                    <a:cubicBezTo>
                      <a:pt x="213" y="366"/>
                      <a:pt x="362" y="382"/>
                      <a:pt x="510" y="398"/>
                    </a:cubicBezTo>
                    <a:cubicBezTo>
                      <a:pt x="680" y="392"/>
                      <a:pt x="850" y="387"/>
                      <a:pt x="1020" y="381"/>
                    </a:cubicBezTo>
                    <a:cubicBezTo>
                      <a:pt x="1009" y="366"/>
                      <a:pt x="998" y="350"/>
                      <a:pt x="987" y="334"/>
                    </a:cubicBezTo>
                    <a:cubicBezTo>
                      <a:pt x="987" y="318"/>
                      <a:pt x="987" y="302"/>
                      <a:pt x="987" y="286"/>
                    </a:cubicBezTo>
                    <a:cubicBezTo>
                      <a:pt x="987" y="270"/>
                      <a:pt x="987" y="254"/>
                      <a:pt x="987" y="238"/>
                    </a:cubicBezTo>
                    <a:cubicBezTo>
                      <a:pt x="1003" y="223"/>
                      <a:pt x="1019" y="207"/>
                      <a:pt x="1035" y="191"/>
                    </a:cubicBezTo>
                  </a:path>
                </a:pathLst>
              </a:custGeom>
              <a:solidFill>
                <a:srgbClr val="647A84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269" name="Freeform 91"/>
              <p:cNvSpPr>
                <a:spLocks noChangeArrowheads="1"/>
              </p:cNvSpPr>
              <p:nvPr/>
            </p:nvSpPr>
            <p:spPr bwMode="auto">
              <a:xfrm>
                <a:off x="6350001" y="730250"/>
                <a:ext cx="2073275" cy="3851275"/>
              </a:xfrm>
              <a:custGeom>
                <a:avLst/>
                <a:gdLst>
                  <a:gd name="T0" fmla="*/ 2004214 w 5764"/>
                  <a:gd name="T1" fmla="*/ 401287 h 10701"/>
                  <a:gd name="T2" fmla="*/ 1746673 w 5764"/>
                  <a:gd name="T3" fmla="*/ 309513 h 10701"/>
                  <a:gd name="T4" fmla="*/ 1500283 w 5764"/>
                  <a:gd name="T5" fmla="*/ 166273 h 10701"/>
                  <a:gd name="T6" fmla="*/ 1614665 w 5764"/>
                  <a:gd name="T7" fmla="*/ 303754 h 10701"/>
                  <a:gd name="T8" fmla="*/ 1672216 w 5764"/>
                  <a:gd name="T9" fmla="*/ 475786 h 10701"/>
                  <a:gd name="T10" fmla="*/ 1597760 w 5764"/>
                  <a:gd name="T11" fmla="*/ 481184 h 10701"/>
                  <a:gd name="T12" fmla="*/ 1351729 w 5764"/>
                  <a:gd name="T13" fmla="*/ 693525 h 10701"/>
                  <a:gd name="T14" fmla="*/ 1104979 w 5764"/>
                  <a:gd name="T15" fmla="*/ 705041 h 10701"/>
                  <a:gd name="T16" fmla="*/ 961821 w 5764"/>
                  <a:gd name="T17" fmla="*/ 705041 h 10701"/>
                  <a:gd name="T18" fmla="*/ 933405 w 5764"/>
                  <a:gd name="T19" fmla="*/ 802214 h 10701"/>
                  <a:gd name="T20" fmla="*/ 778737 w 5764"/>
                  <a:gd name="T21" fmla="*/ 693525 h 10701"/>
                  <a:gd name="T22" fmla="*/ 721186 w 5764"/>
                  <a:gd name="T23" fmla="*/ 595632 h 10701"/>
                  <a:gd name="T24" fmla="*/ 561122 w 5764"/>
                  <a:gd name="T25" fmla="*/ 481184 h 10701"/>
                  <a:gd name="T26" fmla="*/ 509686 w 5764"/>
                  <a:gd name="T27" fmla="*/ 424320 h 10701"/>
                  <a:gd name="T28" fmla="*/ 538102 w 5764"/>
                  <a:gd name="T29" fmla="*/ 418202 h 10701"/>
                  <a:gd name="T30" fmla="*/ 710036 w 5764"/>
                  <a:gd name="T31" fmla="*/ 446994 h 10701"/>
                  <a:gd name="T32" fmla="*/ 1328709 w 5764"/>
                  <a:gd name="T33" fmla="*/ 337945 h 10701"/>
                  <a:gd name="T34" fmla="*/ 1030523 w 5764"/>
                  <a:gd name="T35" fmla="*/ 211980 h 10701"/>
                  <a:gd name="T36" fmla="*/ 503931 w 5764"/>
                  <a:gd name="T37" fmla="*/ 86016 h 10701"/>
                  <a:gd name="T38" fmla="*/ 498176 w 5764"/>
                  <a:gd name="T39" fmla="*/ 68741 h 10701"/>
                  <a:gd name="T40" fmla="*/ 337752 w 5764"/>
                  <a:gd name="T41" fmla="*/ 40309 h 10701"/>
                  <a:gd name="T42" fmla="*/ 308977 w 5764"/>
                  <a:gd name="T43" fmla="*/ 28792 h 10701"/>
                  <a:gd name="T44" fmla="*/ 160064 w 5764"/>
                  <a:gd name="T45" fmla="*/ 57224 h 10701"/>
                  <a:gd name="T46" fmla="*/ 39926 w 5764"/>
                  <a:gd name="T47" fmla="*/ 148998 h 10701"/>
                  <a:gd name="T48" fmla="*/ 114383 w 5764"/>
                  <a:gd name="T49" fmla="*/ 389410 h 10701"/>
                  <a:gd name="T50" fmla="*/ 211500 w 5764"/>
                  <a:gd name="T51" fmla="*/ 618666 h 10701"/>
                  <a:gd name="T52" fmla="*/ 274806 w 5764"/>
                  <a:gd name="T53" fmla="*/ 710440 h 10701"/>
                  <a:gd name="T54" fmla="*/ 423360 w 5764"/>
                  <a:gd name="T55" fmla="*/ 922780 h 10701"/>
                  <a:gd name="T56" fmla="*/ 194594 w 5764"/>
                  <a:gd name="T57" fmla="*/ 1260365 h 10701"/>
                  <a:gd name="T58" fmla="*/ 320487 w 5764"/>
                  <a:gd name="T59" fmla="*/ 1335224 h 10701"/>
                  <a:gd name="T60" fmla="*/ 194594 w 5764"/>
                  <a:gd name="T61" fmla="*/ 1386689 h 10701"/>
                  <a:gd name="T62" fmla="*/ 108628 w 5764"/>
                  <a:gd name="T63" fmla="*/ 1621703 h 10701"/>
                  <a:gd name="T64" fmla="*/ 125893 w 5764"/>
                  <a:gd name="T65" fmla="*/ 1730752 h 10701"/>
                  <a:gd name="T66" fmla="*/ 200349 w 5764"/>
                  <a:gd name="T67" fmla="*/ 1856717 h 10701"/>
                  <a:gd name="T68" fmla="*/ 240275 w 5764"/>
                  <a:gd name="T69" fmla="*/ 1936974 h 10701"/>
                  <a:gd name="T70" fmla="*/ 383793 w 5764"/>
                  <a:gd name="T71" fmla="*/ 1988440 h 10701"/>
                  <a:gd name="T72" fmla="*/ 549612 w 5764"/>
                  <a:gd name="T73" fmla="*/ 1999597 h 10701"/>
                  <a:gd name="T74" fmla="*/ 601048 w 5764"/>
                  <a:gd name="T75" fmla="*/ 2143196 h 10701"/>
                  <a:gd name="T76" fmla="*/ 710036 w 5764"/>
                  <a:gd name="T77" fmla="*/ 2263762 h 10701"/>
                  <a:gd name="T78" fmla="*/ 801398 w 5764"/>
                  <a:gd name="T79" fmla="*/ 2332143 h 10701"/>
                  <a:gd name="T80" fmla="*/ 652485 w 5764"/>
                  <a:gd name="T81" fmla="*/ 2372452 h 10701"/>
                  <a:gd name="T82" fmla="*/ 704280 w 5764"/>
                  <a:gd name="T83" fmla="*/ 2493018 h 10701"/>
                  <a:gd name="T84" fmla="*/ 881609 w 5764"/>
                  <a:gd name="T85" fmla="*/ 2475743 h 10701"/>
                  <a:gd name="T86" fmla="*/ 990597 w 5764"/>
                  <a:gd name="T87" fmla="*/ 2509933 h 10701"/>
                  <a:gd name="T88" fmla="*/ 1019372 w 5764"/>
                  <a:gd name="T89" fmla="*/ 2624741 h 10701"/>
                  <a:gd name="T90" fmla="*/ 1156416 w 5764"/>
                  <a:gd name="T91" fmla="*/ 2676206 h 10701"/>
                  <a:gd name="T92" fmla="*/ 1208211 w 5764"/>
                  <a:gd name="T93" fmla="*/ 2779497 h 10701"/>
                  <a:gd name="T94" fmla="*/ 1448847 w 5764"/>
                  <a:gd name="T95" fmla="*/ 2790654 h 10701"/>
                  <a:gd name="T96" fmla="*/ 1534813 w 5764"/>
                  <a:gd name="T97" fmla="*/ 2825204 h 10701"/>
                  <a:gd name="T98" fmla="*/ 1660706 w 5764"/>
                  <a:gd name="T99" fmla="*/ 2870911 h 10701"/>
                  <a:gd name="T100" fmla="*/ 1775089 w 5764"/>
                  <a:gd name="T101" fmla="*/ 2945410 h 10701"/>
                  <a:gd name="T102" fmla="*/ 1746673 w 5764"/>
                  <a:gd name="T103" fmla="*/ 3014511 h 10701"/>
                  <a:gd name="T104" fmla="*/ 1758183 w 5764"/>
                  <a:gd name="T105" fmla="*/ 3134717 h 10701"/>
                  <a:gd name="T106" fmla="*/ 1586250 w 5764"/>
                  <a:gd name="T107" fmla="*/ 3238008 h 10701"/>
                  <a:gd name="T108" fmla="*/ 1660706 w 5764"/>
                  <a:gd name="T109" fmla="*/ 3249165 h 10701"/>
                  <a:gd name="T110" fmla="*/ 1620780 w 5764"/>
                  <a:gd name="T111" fmla="*/ 3329422 h 10701"/>
                  <a:gd name="T112" fmla="*/ 1654951 w 5764"/>
                  <a:gd name="T113" fmla="*/ 3426955 h 10701"/>
                  <a:gd name="T114" fmla="*/ 1557834 w 5764"/>
                  <a:gd name="T115" fmla="*/ 3501454 h 10701"/>
                  <a:gd name="T116" fmla="*/ 1552079 w 5764"/>
                  <a:gd name="T117" fmla="*/ 3552919 h 10701"/>
                  <a:gd name="T118" fmla="*/ 1454602 w 5764"/>
                  <a:gd name="T119" fmla="*/ 3547521 h 10701"/>
                  <a:gd name="T120" fmla="*/ 1626176 w 5764"/>
                  <a:gd name="T121" fmla="*/ 3661968 h 10701"/>
                  <a:gd name="T122" fmla="*/ 2067520 w 5764"/>
                  <a:gd name="T123" fmla="*/ 3850915 h 1070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5764" h="10701">
                    <a:moveTo>
                      <a:pt x="5763" y="844"/>
                    </a:moveTo>
                    <a:cubicBezTo>
                      <a:pt x="5758" y="844"/>
                      <a:pt x="5753" y="844"/>
                      <a:pt x="5748" y="844"/>
                    </a:cubicBezTo>
                    <a:cubicBezTo>
                      <a:pt x="5721" y="844"/>
                      <a:pt x="5694" y="844"/>
                      <a:pt x="5668" y="844"/>
                    </a:cubicBezTo>
                    <a:cubicBezTo>
                      <a:pt x="5657" y="849"/>
                      <a:pt x="5647" y="855"/>
                      <a:pt x="5636" y="860"/>
                    </a:cubicBezTo>
                    <a:cubicBezTo>
                      <a:pt x="5626" y="855"/>
                      <a:pt x="5615" y="849"/>
                      <a:pt x="5605" y="844"/>
                    </a:cubicBezTo>
                    <a:cubicBezTo>
                      <a:pt x="5588" y="854"/>
                      <a:pt x="5572" y="865"/>
                      <a:pt x="5556" y="875"/>
                    </a:cubicBezTo>
                    <a:cubicBezTo>
                      <a:pt x="5577" y="891"/>
                      <a:pt x="5599" y="907"/>
                      <a:pt x="5620" y="923"/>
                    </a:cubicBezTo>
                    <a:cubicBezTo>
                      <a:pt x="5604" y="934"/>
                      <a:pt x="5588" y="945"/>
                      <a:pt x="5572" y="956"/>
                    </a:cubicBezTo>
                    <a:cubicBezTo>
                      <a:pt x="5578" y="971"/>
                      <a:pt x="5583" y="987"/>
                      <a:pt x="5588" y="1003"/>
                    </a:cubicBezTo>
                    <a:cubicBezTo>
                      <a:pt x="5583" y="1008"/>
                      <a:pt x="5578" y="1013"/>
                      <a:pt x="5572" y="1019"/>
                    </a:cubicBezTo>
                    <a:cubicBezTo>
                      <a:pt x="5583" y="1040"/>
                      <a:pt x="5594" y="1061"/>
                      <a:pt x="5605" y="1082"/>
                    </a:cubicBezTo>
                    <a:cubicBezTo>
                      <a:pt x="5594" y="1093"/>
                      <a:pt x="5583" y="1104"/>
                      <a:pt x="5572" y="1115"/>
                    </a:cubicBezTo>
                    <a:cubicBezTo>
                      <a:pt x="5572" y="1120"/>
                      <a:pt x="5572" y="1125"/>
                      <a:pt x="5572" y="1130"/>
                    </a:cubicBezTo>
                    <a:cubicBezTo>
                      <a:pt x="5551" y="1125"/>
                      <a:pt x="5530" y="1120"/>
                      <a:pt x="5508" y="1115"/>
                    </a:cubicBezTo>
                    <a:cubicBezTo>
                      <a:pt x="5439" y="1131"/>
                      <a:pt x="5370" y="1147"/>
                      <a:pt x="5301" y="1162"/>
                    </a:cubicBezTo>
                    <a:cubicBezTo>
                      <a:pt x="5286" y="1168"/>
                      <a:pt x="5270" y="1173"/>
                      <a:pt x="5254" y="1179"/>
                    </a:cubicBezTo>
                    <a:cubicBezTo>
                      <a:pt x="5270" y="1168"/>
                      <a:pt x="5286" y="1157"/>
                      <a:pt x="5301" y="1146"/>
                    </a:cubicBezTo>
                    <a:cubicBezTo>
                      <a:pt x="5291" y="1141"/>
                      <a:pt x="5280" y="1135"/>
                      <a:pt x="5270" y="1130"/>
                    </a:cubicBezTo>
                    <a:cubicBezTo>
                      <a:pt x="5227" y="1135"/>
                      <a:pt x="5185" y="1141"/>
                      <a:pt x="5142" y="1146"/>
                    </a:cubicBezTo>
                    <a:cubicBezTo>
                      <a:pt x="5121" y="1141"/>
                      <a:pt x="5100" y="1135"/>
                      <a:pt x="5079" y="1130"/>
                    </a:cubicBezTo>
                    <a:cubicBezTo>
                      <a:pt x="5047" y="1093"/>
                      <a:pt x="5015" y="1056"/>
                      <a:pt x="4983" y="1019"/>
                    </a:cubicBezTo>
                    <a:cubicBezTo>
                      <a:pt x="4909" y="992"/>
                      <a:pt x="4835" y="966"/>
                      <a:pt x="4761" y="939"/>
                    </a:cubicBezTo>
                    <a:cubicBezTo>
                      <a:pt x="4766" y="923"/>
                      <a:pt x="4771" y="908"/>
                      <a:pt x="4776" y="892"/>
                    </a:cubicBezTo>
                    <a:cubicBezTo>
                      <a:pt x="4803" y="881"/>
                      <a:pt x="4829" y="871"/>
                      <a:pt x="4856" y="860"/>
                    </a:cubicBezTo>
                    <a:cubicBezTo>
                      <a:pt x="4851" y="849"/>
                      <a:pt x="4845" y="839"/>
                      <a:pt x="4840" y="828"/>
                    </a:cubicBezTo>
                    <a:cubicBezTo>
                      <a:pt x="4845" y="822"/>
                      <a:pt x="4851" y="817"/>
                      <a:pt x="4856" y="812"/>
                    </a:cubicBezTo>
                    <a:cubicBezTo>
                      <a:pt x="4941" y="801"/>
                      <a:pt x="5026" y="791"/>
                      <a:pt x="5111" y="780"/>
                    </a:cubicBezTo>
                    <a:cubicBezTo>
                      <a:pt x="5148" y="780"/>
                      <a:pt x="5185" y="780"/>
                      <a:pt x="5222" y="780"/>
                    </a:cubicBezTo>
                    <a:cubicBezTo>
                      <a:pt x="5217" y="770"/>
                      <a:pt x="5211" y="759"/>
                      <a:pt x="5206" y="749"/>
                    </a:cubicBezTo>
                    <a:cubicBezTo>
                      <a:pt x="5190" y="738"/>
                      <a:pt x="5174" y="727"/>
                      <a:pt x="5158" y="716"/>
                    </a:cubicBezTo>
                    <a:cubicBezTo>
                      <a:pt x="5148" y="700"/>
                      <a:pt x="5137" y="684"/>
                      <a:pt x="5126" y="669"/>
                    </a:cubicBezTo>
                    <a:cubicBezTo>
                      <a:pt x="5073" y="642"/>
                      <a:pt x="5020" y="616"/>
                      <a:pt x="4968" y="589"/>
                    </a:cubicBezTo>
                    <a:cubicBezTo>
                      <a:pt x="4957" y="573"/>
                      <a:pt x="4946" y="558"/>
                      <a:pt x="4935" y="542"/>
                    </a:cubicBezTo>
                    <a:cubicBezTo>
                      <a:pt x="4866" y="531"/>
                      <a:pt x="4797" y="520"/>
                      <a:pt x="4728" y="509"/>
                    </a:cubicBezTo>
                    <a:cubicBezTo>
                      <a:pt x="4628" y="515"/>
                      <a:pt x="4527" y="520"/>
                      <a:pt x="4426" y="526"/>
                    </a:cubicBezTo>
                    <a:cubicBezTo>
                      <a:pt x="4341" y="504"/>
                      <a:pt x="4256" y="483"/>
                      <a:pt x="4171" y="462"/>
                    </a:cubicBezTo>
                    <a:cubicBezTo>
                      <a:pt x="4176" y="472"/>
                      <a:pt x="4182" y="483"/>
                      <a:pt x="4188" y="493"/>
                    </a:cubicBezTo>
                    <a:cubicBezTo>
                      <a:pt x="4283" y="530"/>
                      <a:pt x="4378" y="568"/>
                      <a:pt x="4474" y="605"/>
                    </a:cubicBezTo>
                    <a:cubicBezTo>
                      <a:pt x="4479" y="636"/>
                      <a:pt x="4484" y="668"/>
                      <a:pt x="4489" y="700"/>
                    </a:cubicBezTo>
                    <a:cubicBezTo>
                      <a:pt x="4505" y="700"/>
                      <a:pt x="4521" y="700"/>
                      <a:pt x="4538" y="700"/>
                    </a:cubicBezTo>
                    <a:cubicBezTo>
                      <a:pt x="4516" y="705"/>
                      <a:pt x="4495" y="711"/>
                      <a:pt x="4474" y="716"/>
                    </a:cubicBezTo>
                    <a:cubicBezTo>
                      <a:pt x="4479" y="716"/>
                      <a:pt x="4484" y="716"/>
                      <a:pt x="4489" y="716"/>
                    </a:cubicBezTo>
                    <a:cubicBezTo>
                      <a:pt x="4489" y="727"/>
                      <a:pt x="4489" y="738"/>
                      <a:pt x="4489" y="749"/>
                    </a:cubicBezTo>
                    <a:cubicBezTo>
                      <a:pt x="4500" y="749"/>
                      <a:pt x="4511" y="749"/>
                      <a:pt x="4521" y="749"/>
                    </a:cubicBezTo>
                    <a:cubicBezTo>
                      <a:pt x="4506" y="754"/>
                      <a:pt x="4490" y="759"/>
                      <a:pt x="4474" y="764"/>
                    </a:cubicBezTo>
                    <a:cubicBezTo>
                      <a:pt x="4479" y="785"/>
                      <a:pt x="4484" y="807"/>
                      <a:pt x="4489" y="828"/>
                    </a:cubicBezTo>
                    <a:cubicBezTo>
                      <a:pt x="4495" y="828"/>
                      <a:pt x="4500" y="828"/>
                      <a:pt x="4506" y="828"/>
                    </a:cubicBezTo>
                    <a:cubicBezTo>
                      <a:pt x="4500" y="833"/>
                      <a:pt x="4495" y="839"/>
                      <a:pt x="4489" y="844"/>
                    </a:cubicBezTo>
                    <a:cubicBezTo>
                      <a:pt x="4473" y="887"/>
                      <a:pt x="4458" y="929"/>
                      <a:pt x="4442" y="972"/>
                    </a:cubicBezTo>
                    <a:cubicBezTo>
                      <a:pt x="4458" y="987"/>
                      <a:pt x="4473" y="1003"/>
                      <a:pt x="4489" y="1019"/>
                    </a:cubicBezTo>
                    <a:cubicBezTo>
                      <a:pt x="4510" y="1019"/>
                      <a:pt x="4532" y="1019"/>
                      <a:pt x="4553" y="1019"/>
                    </a:cubicBezTo>
                    <a:cubicBezTo>
                      <a:pt x="4580" y="1029"/>
                      <a:pt x="4606" y="1040"/>
                      <a:pt x="4633" y="1051"/>
                    </a:cubicBezTo>
                    <a:cubicBezTo>
                      <a:pt x="4633" y="1056"/>
                      <a:pt x="4633" y="1062"/>
                      <a:pt x="4633" y="1067"/>
                    </a:cubicBezTo>
                    <a:cubicBezTo>
                      <a:pt x="4654" y="1083"/>
                      <a:pt x="4676" y="1099"/>
                      <a:pt x="4697" y="1115"/>
                    </a:cubicBezTo>
                    <a:cubicBezTo>
                      <a:pt x="4697" y="1131"/>
                      <a:pt x="4697" y="1147"/>
                      <a:pt x="4697" y="1162"/>
                    </a:cubicBezTo>
                    <a:cubicBezTo>
                      <a:pt x="4686" y="1162"/>
                      <a:pt x="4675" y="1162"/>
                      <a:pt x="4665" y="1162"/>
                    </a:cubicBezTo>
                    <a:cubicBezTo>
                      <a:pt x="4691" y="1178"/>
                      <a:pt x="4718" y="1194"/>
                      <a:pt x="4745" y="1210"/>
                    </a:cubicBezTo>
                    <a:cubicBezTo>
                      <a:pt x="4729" y="1216"/>
                      <a:pt x="4713" y="1221"/>
                      <a:pt x="4697" y="1226"/>
                    </a:cubicBezTo>
                    <a:cubicBezTo>
                      <a:pt x="4697" y="1242"/>
                      <a:pt x="4697" y="1258"/>
                      <a:pt x="4697" y="1274"/>
                    </a:cubicBezTo>
                    <a:cubicBezTo>
                      <a:pt x="4681" y="1290"/>
                      <a:pt x="4665" y="1306"/>
                      <a:pt x="4649" y="1322"/>
                    </a:cubicBezTo>
                    <a:cubicBezTo>
                      <a:pt x="4649" y="1343"/>
                      <a:pt x="4649" y="1364"/>
                      <a:pt x="4649" y="1386"/>
                    </a:cubicBezTo>
                    <a:cubicBezTo>
                      <a:pt x="4670" y="1428"/>
                      <a:pt x="4691" y="1470"/>
                      <a:pt x="4712" y="1512"/>
                    </a:cubicBezTo>
                    <a:cubicBezTo>
                      <a:pt x="4696" y="1497"/>
                      <a:pt x="4680" y="1481"/>
                      <a:pt x="4665" y="1465"/>
                    </a:cubicBezTo>
                    <a:cubicBezTo>
                      <a:pt x="4665" y="1454"/>
                      <a:pt x="4665" y="1444"/>
                      <a:pt x="4665" y="1433"/>
                    </a:cubicBezTo>
                    <a:cubicBezTo>
                      <a:pt x="4638" y="1422"/>
                      <a:pt x="4612" y="1412"/>
                      <a:pt x="4585" y="1401"/>
                    </a:cubicBezTo>
                    <a:cubicBezTo>
                      <a:pt x="4548" y="1412"/>
                      <a:pt x="4511" y="1422"/>
                      <a:pt x="4474" y="1433"/>
                    </a:cubicBezTo>
                    <a:cubicBezTo>
                      <a:pt x="4485" y="1438"/>
                      <a:pt x="4495" y="1443"/>
                      <a:pt x="4506" y="1449"/>
                    </a:cubicBezTo>
                    <a:cubicBezTo>
                      <a:pt x="4506" y="1459"/>
                      <a:pt x="4506" y="1470"/>
                      <a:pt x="4506" y="1480"/>
                    </a:cubicBezTo>
                    <a:cubicBezTo>
                      <a:pt x="4490" y="1470"/>
                      <a:pt x="4474" y="1459"/>
                      <a:pt x="4458" y="1449"/>
                    </a:cubicBezTo>
                    <a:cubicBezTo>
                      <a:pt x="4452" y="1443"/>
                      <a:pt x="4447" y="1438"/>
                      <a:pt x="4442" y="1433"/>
                    </a:cubicBezTo>
                    <a:cubicBezTo>
                      <a:pt x="4474" y="1412"/>
                      <a:pt x="4506" y="1391"/>
                      <a:pt x="4538" y="1369"/>
                    </a:cubicBezTo>
                    <a:cubicBezTo>
                      <a:pt x="4506" y="1359"/>
                      <a:pt x="4474" y="1348"/>
                      <a:pt x="4442" y="1337"/>
                    </a:cubicBezTo>
                    <a:cubicBezTo>
                      <a:pt x="4431" y="1327"/>
                      <a:pt x="4421" y="1316"/>
                      <a:pt x="4410" y="1306"/>
                    </a:cubicBezTo>
                    <a:cubicBezTo>
                      <a:pt x="4341" y="1311"/>
                      <a:pt x="4272" y="1316"/>
                      <a:pt x="4203" y="1322"/>
                    </a:cubicBezTo>
                    <a:cubicBezTo>
                      <a:pt x="4208" y="1316"/>
                      <a:pt x="4214" y="1311"/>
                      <a:pt x="4219" y="1306"/>
                    </a:cubicBezTo>
                    <a:cubicBezTo>
                      <a:pt x="4171" y="1295"/>
                      <a:pt x="4123" y="1285"/>
                      <a:pt x="4075" y="1274"/>
                    </a:cubicBezTo>
                    <a:cubicBezTo>
                      <a:pt x="4033" y="1316"/>
                      <a:pt x="3991" y="1359"/>
                      <a:pt x="3948" y="1401"/>
                    </a:cubicBezTo>
                    <a:cubicBezTo>
                      <a:pt x="3927" y="1417"/>
                      <a:pt x="3906" y="1433"/>
                      <a:pt x="3885" y="1449"/>
                    </a:cubicBezTo>
                    <a:cubicBezTo>
                      <a:pt x="3826" y="1459"/>
                      <a:pt x="3768" y="1470"/>
                      <a:pt x="3709" y="1480"/>
                    </a:cubicBezTo>
                    <a:cubicBezTo>
                      <a:pt x="3688" y="1502"/>
                      <a:pt x="3667" y="1523"/>
                      <a:pt x="3645" y="1545"/>
                    </a:cubicBezTo>
                    <a:cubicBezTo>
                      <a:pt x="3587" y="1577"/>
                      <a:pt x="3529" y="1608"/>
                      <a:pt x="3471" y="1640"/>
                    </a:cubicBezTo>
                    <a:cubicBezTo>
                      <a:pt x="3476" y="1661"/>
                      <a:pt x="3481" y="1683"/>
                      <a:pt x="3487" y="1704"/>
                    </a:cubicBezTo>
                    <a:cubicBezTo>
                      <a:pt x="3550" y="1752"/>
                      <a:pt x="3614" y="1799"/>
                      <a:pt x="3678" y="1847"/>
                    </a:cubicBezTo>
                    <a:cubicBezTo>
                      <a:pt x="3704" y="1874"/>
                      <a:pt x="3731" y="1900"/>
                      <a:pt x="3758" y="1927"/>
                    </a:cubicBezTo>
                    <a:cubicBezTo>
                      <a:pt x="3752" y="1932"/>
                      <a:pt x="3747" y="1937"/>
                      <a:pt x="3741" y="1942"/>
                    </a:cubicBezTo>
                    <a:cubicBezTo>
                      <a:pt x="3752" y="1969"/>
                      <a:pt x="3762" y="1996"/>
                      <a:pt x="3773" y="2023"/>
                    </a:cubicBezTo>
                    <a:cubicBezTo>
                      <a:pt x="3747" y="2017"/>
                      <a:pt x="3720" y="2012"/>
                      <a:pt x="3694" y="2006"/>
                    </a:cubicBezTo>
                    <a:cubicBezTo>
                      <a:pt x="3651" y="1996"/>
                      <a:pt x="3609" y="1985"/>
                      <a:pt x="3566" y="1974"/>
                    </a:cubicBezTo>
                    <a:cubicBezTo>
                      <a:pt x="3566" y="1979"/>
                      <a:pt x="3566" y="1985"/>
                      <a:pt x="3566" y="1990"/>
                    </a:cubicBezTo>
                    <a:cubicBezTo>
                      <a:pt x="3577" y="1990"/>
                      <a:pt x="3587" y="1990"/>
                      <a:pt x="3598" y="1990"/>
                    </a:cubicBezTo>
                    <a:cubicBezTo>
                      <a:pt x="3566" y="1996"/>
                      <a:pt x="3534" y="2001"/>
                      <a:pt x="3502" y="2006"/>
                    </a:cubicBezTo>
                    <a:cubicBezTo>
                      <a:pt x="3386" y="1974"/>
                      <a:pt x="3269" y="1942"/>
                      <a:pt x="3152" y="1910"/>
                    </a:cubicBezTo>
                    <a:cubicBezTo>
                      <a:pt x="3158" y="1921"/>
                      <a:pt x="3163" y="1932"/>
                      <a:pt x="3168" y="1942"/>
                    </a:cubicBezTo>
                    <a:cubicBezTo>
                      <a:pt x="3152" y="1942"/>
                      <a:pt x="3137" y="1942"/>
                      <a:pt x="3121" y="1942"/>
                    </a:cubicBezTo>
                    <a:cubicBezTo>
                      <a:pt x="3099" y="1953"/>
                      <a:pt x="3078" y="1963"/>
                      <a:pt x="3057" y="1974"/>
                    </a:cubicBezTo>
                    <a:cubicBezTo>
                      <a:pt x="3062" y="1969"/>
                      <a:pt x="3067" y="1964"/>
                      <a:pt x="3072" y="1959"/>
                    </a:cubicBezTo>
                    <a:cubicBezTo>
                      <a:pt x="3062" y="1948"/>
                      <a:pt x="3051" y="1938"/>
                      <a:pt x="3041" y="1927"/>
                    </a:cubicBezTo>
                    <a:cubicBezTo>
                      <a:pt x="3072" y="1927"/>
                      <a:pt x="3104" y="1927"/>
                      <a:pt x="3136" y="1927"/>
                    </a:cubicBezTo>
                    <a:cubicBezTo>
                      <a:pt x="3136" y="1916"/>
                      <a:pt x="3136" y="1906"/>
                      <a:pt x="3136" y="1895"/>
                    </a:cubicBezTo>
                    <a:cubicBezTo>
                      <a:pt x="3099" y="1895"/>
                      <a:pt x="3062" y="1895"/>
                      <a:pt x="3024" y="1895"/>
                    </a:cubicBezTo>
                    <a:cubicBezTo>
                      <a:pt x="2961" y="1858"/>
                      <a:pt x="2897" y="1820"/>
                      <a:pt x="2834" y="1783"/>
                    </a:cubicBezTo>
                    <a:cubicBezTo>
                      <a:pt x="2791" y="1778"/>
                      <a:pt x="2749" y="1772"/>
                      <a:pt x="2706" y="1767"/>
                    </a:cubicBezTo>
                    <a:cubicBezTo>
                      <a:pt x="2690" y="1772"/>
                      <a:pt x="2674" y="1778"/>
                      <a:pt x="2658" y="1783"/>
                    </a:cubicBezTo>
                    <a:cubicBezTo>
                      <a:pt x="2664" y="1805"/>
                      <a:pt x="2669" y="1826"/>
                      <a:pt x="2674" y="1847"/>
                    </a:cubicBezTo>
                    <a:cubicBezTo>
                      <a:pt x="2659" y="1858"/>
                      <a:pt x="2643" y="1868"/>
                      <a:pt x="2627" y="1879"/>
                    </a:cubicBezTo>
                    <a:cubicBezTo>
                      <a:pt x="2605" y="1873"/>
                      <a:pt x="2584" y="1868"/>
                      <a:pt x="2563" y="1863"/>
                    </a:cubicBezTo>
                    <a:cubicBezTo>
                      <a:pt x="2579" y="1890"/>
                      <a:pt x="2595" y="1916"/>
                      <a:pt x="2611" y="1942"/>
                    </a:cubicBezTo>
                    <a:cubicBezTo>
                      <a:pt x="2632" y="1948"/>
                      <a:pt x="2653" y="1953"/>
                      <a:pt x="2674" y="1959"/>
                    </a:cubicBezTo>
                    <a:cubicBezTo>
                      <a:pt x="2728" y="1996"/>
                      <a:pt x="2781" y="2033"/>
                      <a:pt x="2834" y="2070"/>
                    </a:cubicBezTo>
                    <a:cubicBezTo>
                      <a:pt x="2876" y="2075"/>
                      <a:pt x="2918" y="2080"/>
                      <a:pt x="2961" y="2086"/>
                    </a:cubicBezTo>
                    <a:cubicBezTo>
                      <a:pt x="2971" y="2075"/>
                      <a:pt x="2982" y="2065"/>
                      <a:pt x="2993" y="2054"/>
                    </a:cubicBezTo>
                    <a:cubicBezTo>
                      <a:pt x="3019" y="2075"/>
                      <a:pt x="3046" y="2097"/>
                      <a:pt x="3072" y="2118"/>
                    </a:cubicBezTo>
                    <a:cubicBezTo>
                      <a:pt x="3062" y="2123"/>
                      <a:pt x="3051" y="2129"/>
                      <a:pt x="3041" y="2134"/>
                    </a:cubicBezTo>
                    <a:cubicBezTo>
                      <a:pt x="3067" y="2155"/>
                      <a:pt x="3094" y="2176"/>
                      <a:pt x="3121" y="2197"/>
                    </a:cubicBezTo>
                    <a:cubicBezTo>
                      <a:pt x="3115" y="2213"/>
                      <a:pt x="3110" y="2229"/>
                      <a:pt x="3105" y="2246"/>
                    </a:cubicBezTo>
                    <a:cubicBezTo>
                      <a:pt x="3067" y="2251"/>
                      <a:pt x="3030" y="2256"/>
                      <a:pt x="2993" y="2261"/>
                    </a:cubicBezTo>
                    <a:cubicBezTo>
                      <a:pt x="2988" y="2271"/>
                      <a:pt x="2982" y="2282"/>
                      <a:pt x="2977" y="2292"/>
                    </a:cubicBezTo>
                    <a:cubicBezTo>
                      <a:pt x="2961" y="2298"/>
                      <a:pt x="2945" y="2303"/>
                      <a:pt x="2929" y="2309"/>
                    </a:cubicBezTo>
                    <a:cubicBezTo>
                      <a:pt x="2908" y="2298"/>
                      <a:pt x="2887" y="2288"/>
                      <a:pt x="2865" y="2277"/>
                    </a:cubicBezTo>
                    <a:cubicBezTo>
                      <a:pt x="2775" y="2261"/>
                      <a:pt x="2685" y="2245"/>
                      <a:pt x="2595" y="2229"/>
                    </a:cubicBezTo>
                    <a:cubicBezTo>
                      <a:pt x="2584" y="2213"/>
                      <a:pt x="2574" y="2197"/>
                      <a:pt x="2563" y="2182"/>
                    </a:cubicBezTo>
                    <a:cubicBezTo>
                      <a:pt x="2568" y="2176"/>
                      <a:pt x="2574" y="2171"/>
                      <a:pt x="2579" y="2166"/>
                    </a:cubicBezTo>
                    <a:cubicBezTo>
                      <a:pt x="2558" y="2155"/>
                      <a:pt x="2537" y="2145"/>
                      <a:pt x="2515" y="2134"/>
                    </a:cubicBezTo>
                    <a:cubicBezTo>
                      <a:pt x="2510" y="2139"/>
                      <a:pt x="2504" y="2144"/>
                      <a:pt x="2499" y="2149"/>
                    </a:cubicBezTo>
                    <a:cubicBezTo>
                      <a:pt x="2483" y="2133"/>
                      <a:pt x="2467" y="2118"/>
                      <a:pt x="2451" y="2102"/>
                    </a:cubicBezTo>
                    <a:cubicBezTo>
                      <a:pt x="2420" y="2091"/>
                      <a:pt x="2388" y="2081"/>
                      <a:pt x="2356" y="2070"/>
                    </a:cubicBezTo>
                    <a:cubicBezTo>
                      <a:pt x="2356" y="2081"/>
                      <a:pt x="2356" y="2091"/>
                      <a:pt x="2356" y="2102"/>
                    </a:cubicBezTo>
                    <a:cubicBezTo>
                      <a:pt x="2335" y="2102"/>
                      <a:pt x="2313" y="2102"/>
                      <a:pt x="2292" y="2102"/>
                    </a:cubicBezTo>
                    <a:cubicBezTo>
                      <a:pt x="2229" y="2070"/>
                      <a:pt x="2165" y="2038"/>
                      <a:pt x="2101" y="2006"/>
                    </a:cubicBezTo>
                    <a:cubicBezTo>
                      <a:pt x="2117" y="2001"/>
                      <a:pt x="2133" y="1996"/>
                      <a:pt x="2149" y="1990"/>
                    </a:cubicBezTo>
                    <a:cubicBezTo>
                      <a:pt x="2138" y="1974"/>
                      <a:pt x="2128" y="1958"/>
                      <a:pt x="2117" y="1942"/>
                    </a:cubicBezTo>
                    <a:cubicBezTo>
                      <a:pt x="2133" y="1937"/>
                      <a:pt x="2149" y="1932"/>
                      <a:pt x="2165" y="1927"/>
                    </a:cubicBezTo>
                    <a:cubicBezTo>
                      <a:pt x="2139" y="1927"/>
                      <a:pt x="2112" y="1927"/>
                      <a:pt x="2085" y="1927"/>
                    </a:cubicBezTo>
                    <a:cubicBezTo>
                      <a:pt x="2101" y="1921"/>
                      <a:pt x="2117" y="1916"/>
                      <a:pt x="2133" y="1910"/>
                    </a:cubicBezTo>
                    <a:cubicBezTo>
                      <a:pt x="2106" y="1889"/>
                      <a:pt x="2080" y="1868"/>
                      <a:pt x="2054" y="1847"/>
                    </a:cubicBezTo>
                    <a:cubicBezTo>
                      <a:pt x="2064" y="1842"/>
                      <a:pt x="2075" y="1836"/>
                      <a:pt x="2085" y="1831"/>
                    </a:cubicBezTo>
                    <a:cubicBezTo>
                      <a:pt x="2080" y="1820"/>
                      <a:pt x="2074" y="1810"/>
                      <a:pt x="2069" y="1799"/>
                    </a:cubicBezTo>
                    <a:cubicBezTo>
                      <a:pt x="2059" y="1799"/>
                      <a:pt x="2048" y="1799"/>
                      <a:pt x="2038" y="1799"/>
                    </a:cubicBezTo>
                    <a:cubicBezTo>
                      <a:pt x="2038" y="1789"/>
                      <a:pt x="2038" y="1778"/>
                      <a:pt x="2038" y="1767"/>
                    </a:cubicBezTo>
                    <a:cubicBezTo>
                      <a:pt x="2011" y="1757"/>
                      <a:pt x="1985" y="1746"/>
                      <a:pt x="1958" y="1736"/>
                    </a:cubicBezTo>
                    <a:cubicBezTo>
                      <a:pt x="1958" y="1725"/>
                      <a:pt x="1958" y="1715"/>
                      <a:pt x="1958" y="1704"/>
                    </a:cubicBezTo>
                    <a:cubicBezTo>
                      <a:pt x="1942" y="1704"/>
                      <a:pt x="1926" y="1704"/>
                      <a:pt x="1910" y="1704"/>
                    </a:cubicBezTo>
                    <a:cubicBezTo>
                      <a:pt x="1942" y="1693"/>
                      <a:pt x="1973" y="1682"/>
                      <a:pt x="2005" y="1672"/>
                    </a:cubicBezTo>
                    <a:cubicBezTo>
                      <a:pt x="2005" y="1666"/>
                      <a:pt x="2005" y="1661"/>
                      <a:pt x="2005" y="1655"/>
                    </a:cubicBezTo>
                    <a:cubicBezTo>
                      <a:pt x="2011" y="1645"/>
                      <a:pt x="2016" y="1634"/>
                      <a:pt x="2021" y="1624"/>
                    </a:cubicBezTo>
                    <a:cubicBezTo>
                      <a:pt x="2011" y="1598"/>
                      <a:pt x="2000" y="1571"/>
                      <a:pt x="1990" y="1545"/>
                    </a:cubicBezTo>
                    <a:cubicBezTo>
                      <a:pt x="2016" y="1555"/>
                      <a:pt x="2043" y="1566"/>
                      <a:pt x="2069" y="1576"/>
                    </a:cubicBezTo>
                    <a:cubicBezTo>
                      <a:pt x="2053" y="1560"/>
                      <a:pt x="2037" y="1545"/>
                      <a:pt x="2021" y="1529"/>
                    </a:cubicBezTo>
                    <a:cubicBezTo>
                      <a:pt x="2021" y="1518"/>
                      <a:pt x="2021" y="1508"/>
                      <a:pt x="2021" y="1497"/>
                    </a:cubicBezTo>
                    <a:cubicBezTo>
                      <a:pt x="2011" y="1497"/>
                      <a:pt x="2000" y="1497"/>
                      <a:pt x="1990" y="1497"/>
                    </a:cubicBezTo>
                    <a:cubicBezTo>
                      <a:pt x="1990" y="1486"/>
                      <a:pt x="1990" y="1476"/>
                      <a:pt x="1990" y="1465"/>
                    </a:cubicBezTo>
                    <a:cubicBezTo>
                      <a:pt x="1969" y="1454"/>
                      <a:pt x="1947" y="1444"/>
                      <a:pt x="1926" y="1433"/>
                    </a:cubicBezTo>
                    <a:cubicBezTo>
                      <a:pt x="1878" y="1412"/>
                      <a:pt x="1831" y="1391"/>
                      <a:pt x="1783" y="1369"/>
                    </a:cubicBezTo>
                    <a:cubicBezTo>
                      <a:pt x="1762" y="1375"/>
                      <a:pt x="1740" y="1380"/>
                      <a:pt x="1719" y="1386"/>
                    </a:cubicBezTo>
                    <a:cubicBezTo>
                      <a:pt x="1693" y="1369"/>
                      <a:pt x="1666" y="1353"/>
                      <a:pt x="1640" y="1337"/>
                    </a:cubicBezTo>
                    <a:cubicBezTo>
                      <a:pt x="1613" y="1337"/>
                      <a:pt x="1586" y="1337"/>
                      <a:pt x="1560" y="1337"/>
                    </a:cubicBezTo>
                    <a:cubicBezTo>
                      <a:pt x="1592" y="1337"/>
                      <a:pt x="1623" y="1337"/>
                      <a:pt x="1655" y="1337"/>
                    </a:cubicBezTo>
                    <a:cubicBezTo>
                      <a:pt x="1639" y="1327"/>
                      <a:pt x="1623" y="1316"/>
                      <a:pt x="1607" y="1306"/>
                    </a:cubicBezTo>
                    <a:cubicBezTo>
                      <a:pt x="1623" y="1306"/>
                      <a:pt x="1639" y="1306"/>
                      <a:pt x="1655" y="1306"/>
                    </a:cubicBezTo>
                    <a:cubicBezTo>
                      <a:pt x="1645" y="1295"/>
                      <a:pt x="1634" y="1285"/>
                      <a:pt x="1624" y="1274"/>
                    </a:cubicBezTo>
                    <a:cubicBezTo>
                      <a:pt x="1560" y="1274"/>
                      <a:pt x="1496" y="1274"/>
                      <a:pt x="1432" y="1274"/>
                    </a:cubicBezTo>
                    <a:cubicBezTo>
                      <a:pt x="1453" y="1263"/>
                      <a:pt x="1475" y="1252"/>
                      <a:pt x="1496" y="1242"/>
                    </a:cubicBezTo>
                    <a:cubicBezTo>
                      <a:pt x="1533" y="1247"/>
                      <a:pt x="1570" y="1252"/>
                      <a:pt x="1607" y="1258"/>
                    </a:cubicBezTo>
                    <a:cubicBezTo>
                      <a:pt x="1576" y="1247"/>
                      <a:pt x="1544" y="1237"/>
                      <a:pt x="1512" y="1226"/>
                    </a:cubicBezTo>
                    <a:cubicBezTo>
                      <a:pt x="1475" y="1231"/>
                      <a:pt x="1438" y="1237"/>
                      <a:pt x="1401" y="1242"/>
                    </a:cubicBezTo>
                    <a:cubicBezTo>
                      <a:pt x="1443" y="1237"/>
                      <a:pt x="1486" y="1231"/>
                      <a:pt x="1528" y="1226"/>
                    </a:cubicBezTo>
                    <a:cubicBezTo>
                      <a:pt x="1481" y="1216"/>
                      <a:pt x="1433" y="1205"/>
                      <a:pt x="1385" y="1194"/>
                    </a:cubicBezTo>
                    <a:cubicBezTo>
                      <a:pt x="1396" y="1189"/>
                      <a:pt x="1406" y="1184"/>
                      <a:pt x="1417" y="1179"/>
                    </a:cubicBezTo>
                    <a:cubicBezTo>
                      <a:pt x="1364" y="1162"/>
                      <a:pt x="1311" y="1146"/>
                      <a:pt x="1258" y="1130"/>
                    </a:cubicBezTo>
                    <a:cubicBezTo>
                      <a:pt x="1263" y="1125"/>
                      <a:pt x="1268" y="1120"/>
                      <a:pt x="1274" y="1115"/>
                    </a:cubicBezTo>
                    <a:cubicBezTo>
                      <a:pt x="1268" y="1115"/>
                      <a:pt x="1263" y="1115"/>
                      <a:pt x="1258" y="1115"/>
                    </a:cubicBezTo>
                    <a:cubicBezTo>
                      <a:pt x="1268" y="1115"/>
                      <a:pt x="1279" y="1115"/>
                      <a:pt x="1289" y="1115"/>
                    </a:cubicBezTo>
                    <a:cubicBezTo>
                      <a:pt x="1289" y="1104"/>
                      <a:pt x="1289" y="1093"/>
                      <a:pt x="1289" y="1082"/>
                    </a:cubicBezTo>
                    <a:cubicBezTo>
                      <a:pt x="1257" y="1067"/>
                      <a:pt x="1225" y="1051"/>
                      <a:pt x="1194" y="1035"/>
                    </a:cubicBezTo>
                    <a:cubicBezTo>
                      <a:pt x="1156" y="1035"/>
                      <a:pt x="1119" y="1035"/>
                      <a:pt x="1082" y="1035"/>
                    </a:cubicBezTo>
                    <a:cubicBezTo>
                      <a:pt x="1130" y="1035"/>
                      <a:pt x="1177" y="1035"/>
                      <a:pt x="1225" y="1035"/>
                    </a:cubicBezTo>
                    <a:cubicBezTo>
                      <a:pt x="1284" y="1040"/>
                      <a:pt x="1342" y="1046"/>
                      <a:pt x="1401" y="1051"/>
                    </a:cubicBezTo>
                    <a:cubicBezTo>
                      <a:pt x="1385" y="1056"/>
                      <a:pt x="1369" y="1062"/>
                      <a:pt x="1353" y="1067"/>
                    </a:cubicBezTo>
                    <a:cubicBezTo>
                      <a:pt x="1358" y="1072"/>
                      <a:pt x="1363" y="1077"/>
                      <a:pt x="1368" y="1082"/>
                    </a:cubicBezTo>
                    <a:cubicBezTo>
                      <a:pt x="1411" y="1109"/>
                      <a:pt x="1453" y="1136"/>
                      <a:pt x="1496" y="1162"/>
                    </a:cubicBezTo>
                    <a:cubicBezTo>
                      <a:pt x="1528" y="1173"/>
                      <a:pt x="1560" y="1183"/>
                      <a:pt x="1591" y="1194"/>
                    </a:cubicBezTo>
                    <a:cubicBezTo>
                      <a:pt x="1586" y="1189"/>
                      <a:pt x="1581" y="1184"/>
                      <a:pt x="1576" y="1179"/>
                    </a:cubicBezTo>
                    <a:cubicBezTo>
                      <a:pt x="1586" y="1179"/>
                      <a:pt x="1597" y="1179"/>
                      <a:pt x="1607" y="1179"/>
                    </a:cubicBezTo>
                    <a:cubicBezTo>
                      <a:pt x="1597" y="1173"/>
                      <a:pt x="1586" y="1168"/>
                      <a:pt x="1576" y="1162"/>
                    </a:cubicBezTo>
                    <a:cubicBezTo>
                      <a:pt x="1581" y="1162"/>
                      <a:pt x="1586" y="1162"/>
                      <a:pt x="1591" y="1162"/>
                    </a:cubicBezTo>
                    <a:cubicBezTo>
                      <a:pt x="1634" y="1178"/>
                      <a:pt x="1676" y="1194"/>
                      <a:pt x="1719" y="1210"/>
                    </a:cubicBezTo>
                    <a:cubicBezTo>
                      <a:pt x="1735" y="1200"/>
                      <a:pt x="1751" y="1189"/>
                      <a:pt x="1767" y="1179"/>
                    </a:cubicBezTo>
                    <a:cubicBezTo>
                      <a:pt x="1761" y="1189"/>
                      <a:pt x="1756" y="1200"/>
                      <a:pt x="1751" y="1210"/>
                    </a:cubicBezTo>
                    <a:cubicBezTo>
                      <a:pt x="1793" y="1216"/>
                      <a:pt x="1836" y="1221"/>
                      <a:pt x="1878" y="1226"/>
                    </a:cubicBezTo>
                    <a:cubicBezTo>
                      <a:pt x="1862" y="1226"/>
                      <a:pt x="1846" y="1226"/>
                      <a:pt x="1831" y="1226"/>
                    </a:cubicBezTo>
                    <a:cubicBezTo>
                      <a:pt x="1846" y="1237"/>
                      <a:pt x="1862" y="1247"/>
                      <a:pt x="1878" y="1258"/>
                    </a:cubicBezTo>
                    <a:cubicBezTo>
                      <a:pt x="1910" y="1252"/>
                      <a:pt x="1942" y="1247"/>
                      <a:pt x="1974" y="1242"/>
                    </a:cubicBezTo>
                    <a:cubicBezTo>
                      <a:pt x="2043" y="1268"/>
                      <a:pt x="2112" y="1295"/>
                      <a:pt x="2181" y="1322"/>
                    </a:cubicBezTo>
                    <a:cubicBezTo>
                      <a:pt x="2334" y="1338"/>
                      <a:pt x="2488" y="1353"/>
                      <a:pt x="2642" y="1369"/>
                    </a:cubicBezTo>
                    <a:cubicBezTo>
                      <a:pt x="2727" y="1391"/>
                      <a:pt x="2812" y="1412"/>
                      <a:pt x="2897" y="1433"/>
                    </a:cubicBezTo>
                    <a:cubicBezTo>
                      <a:pt x="2961" y="1438"/>
                      <a:pt x="3024" y="1443"/>
                      <a:pt x="3088" y="1449"/>
                    </a:cubicBezTo>
                    <a:cubicBezTo>
                      <a:pt x="3152" y="1438"/>
                      <a:pt x="3215" y="1428"/>
                      <a:pt x="3279" y="1417"/>
                    </a:cubicBezTo>
                    <a:cubicBezTo>
                      <a:pt x="3353" y="1396"/>
                      <a:pt x="3428" y="1374"/>
                      <a:pt x="3502" y="1353"/>
                    </a:cubicBezTo>
                    <a:cubicBezTo>
                      <a:pt x="3539" y="1332"/>
                      <a:pt x="3577" y="1311"/>
                      <a:pt x="3614" y="1290"/>
                    </a:cubicBezTo>
                    <a:cubicBezTo>
                      <a:pt x="3662" y="1248"/>
                      <a:pt x="3710" y="1205"/>
                      <a:pt x="3758" y="1162"/>
                    </a:cubicBezTo>
                    <a:cubicBezTo>
                      <a:pt x="3768" y="1120"/>
                      <a:pt x="3779" y="1077"/>
                      <a:pt x="3789" y="1035"/>
                    </a:cubicBezTo>
                    <a:cubicBezTo>
                      <a:pt x="3784" y="1024"/>
                      <a:pt x="3778" y="1014"/>
                      <a:pt x="3773" y="1003"/>
                    </a:cubicBezTo>
                    <a:cubicBezTo>
                      <a:pt x="3747" y="1003"/>
                      <a:pt x="3720" y="1003"/>
                      <a:pt x="3694" y="1003"/>
                    </a:cubicBezTo>
                    <a:cubicBezTo>
                      <a:pt x="3694" y="982"/>
                      <a:pt x="3694" y="961"/>
                      <a:pt x="3694" y="939"/>
                    </a:cubicBezTo>
                    <a:cubicBezTo>
                      <a:pt x="3678" y="934"/>
                      <a:pt x="3661" y="929"/>
                      <a:pt x="3645" y="923"/>
                    </a:cubicBezTo>
                    <a:cubicBezTo>
                      <a:pt x="3645" y="897"/>
                      <a:pt x="3645" y="870"/>
                      <a:pt x="3645" y="844"/>
                    </a:cubicBezTo>
                    <a:cubicBezTo>
                      <a:pt x="3603" y="823"/>
                      <a:pt x="3561" y="801"/>
                      <a:pt x="3518" y="780"/>
                    </a:cubicBezTo>
                    <a:cubicBezTo>
                      <a:pt x="3502" y="791"/>
                      <a:pt x="3487" y="801"/>
                      <a:pt x="3471" y="812"/>
                    </a:cubicBezTo>
                    <a:cubicBezTo>
                      <a:pt x="3455" y="801"/>
                      <a:pt x="3439" y="791"/>
                      <a:pt x="3423" y="780"/>
                    </a:cubicBezTo>
                    <a:cubicBezTo>
                      <a:pt x="3428" y="775"/>
                      <a:pt x="3434" y="769"/>
                      <a:pt x="3439" y="764"/>
                    </a:cubicBezTo>
                    <a:cubicBezTo>
                      <a:pt x="3370" y="727"/>
                      <a:pt x="3301" y="690"/>
                      <a:pt x="3232" y="653"/>
                    </a:cubicBezTo>
                    <a:cubicBezTo>
                      <a:pt x="3227" y="653"/>
                      <a:pt x="3221" y="653"/>
                      <a:pt x="3215" y="653"/>
                    </a:cubicBezTo>
                    <a:cubicBezTo>
                      <a:pt x="3231" y="669"/>
                      <a:pt x="3248" y="684"/>
                      <a:pt x="3264" y="700"/>
                    </a:cubicBezTo>
                    <a:cubicBezTo>
                      <a:pt x="3232" y="695"/>
                      <a:pt x="3200" y="690"/>
                      <a:pt x="3168" y="685"/>
                    </a:cubicBezTo>
                    <a:cubicBezTo>
                      <a:pt x="3078" y="648"/>
                      <a:pt x="2987" y="610"/>
                      <a:pt x="2897" y="573"/>
                    </a:cubicBezTo>
                    <a:cubicBezTo>
                      <a:pt x="2886" y="579"/>
                      <a:pt x="2876" y="584"/>
                      <a:pt x="2865" y="589"/>
                    </a:cubicBezTo>
                    <a:cubicBezTo>
                      <a:pt x="2892" y="594"/>
                      <a:pt x="2919" y="600"/>
                      <a:pt x="2945" y="605"/>
                    </a:cubicBezTo>
                    <a:cubicBezTo>
                      <a:pt x="2908" y="600"/>
                      <a:pt x="2871" y="594"/>
                      <a:pt x="2834" y="589"/>
                    </a:cubicBezTo>
                    <a:cubicBezTo>
                      <a:pt x="2823" y="579"/>
                      <a:pt x="2813" y="568"/>
                      <a:pt x="2802" y="557"/>
                    </a:cubicBezTo>
                    <a:cubicBezTo>
                      <a:pt x="2776" y="547"/>
                      <a:pt x="2749" y="536"/>
                      <a:pt x="2722" y="526"/>
                    </a:cubicBezTo>
                    <a:cubicBezTo>
                      <a:pt x="2695" y="510"/>
                      <a:pt x="2669" y="494"/>
                      <a:pt x="2642" y="478"/>
                    </a:cubicBezTo>
                    <a:cubicBezTo>
                      <a:pt x="2446" y="414"/>
                      <a:pt x="2250" y="350"/>
                      <a:pt x="2054" y="286"/>
                    </a:cubicBezTo>
                    <a:cubicBezTo>
                      <a:pt x="1990" y="276"/>
                      <a:pt x="1926" y="265"/>
                      <a:pt x="1862" y="255"/>
                    </a:cubicBezTo>
                    <a:cubicBezTo>
                      <a:pt x="1868" y="260"/>
                      <a:pt x="1873" y="266"/>
                      <a:pt x="1878" y="271"/>
                    </a:cubicBezTo>
                    <a:cubicBezTo>
                      <a:pt x="1852" y="276"/>
                      <a:pt x="1825" y="281"/>
                      <a:pt x="1798" y="286"/>
                    </a:cubicBezTo>
                    <a:cubicBezTo>
                      <a:pt x="1740" y="270"/>
                      <a:pt x="1682" y="254"/>
                      <a:pt x="1624" y="239"/>
                    </a:cubicBezTo>
                    <a:cubicBezTo>
                      <a:pt x="1560" y="233"/>
                      <a:pt x="1496" y="228"/>
                      <a:pt x="1432" y="223"/>
                    </a:cubicBezTo>
                    <a:cubicBezTo>
                      <a:pt x="1422" y="228"/>
                      <a:pt x="1411" y="233"/>
                      <a:pt x="1401" y="239"/>
                    </a:cubicBezTo>
                    <a:cubicBezTo>
                      <a:pt x="1406" y="254"/>
                      <a:pt x="1411" y="270"/>
                      <a:pt x="1417" y="286"/>
                    </a:cubicBezTo>
                    <a:cubicBezTo>
                      <a:pt x="1406" y="292"/>
                      <a:pt x="1396" y="297"/>
                      <a:pt x="1385" y="302"/>
                    </a:cubicBezTo>
                    <a:cubicBezTo>
                      <a:pt x="1353" y="313"/>
                      <a:pt x="1321" y="324"/>
                      <a:pt x="1289" y="335"/>
                    </a:cubicBezTo>
                    <a:cubicBezTo>
                      <a:pt x="1284" y="345"/>
                      <a:pt x="1279" y="356"/>
                      <a:pt x="1274" y="366"/>
                    </a:cubicBezTo>
                    <a:cubicBezTo>
                      <a:pt x="1274" y="350"/>
                      <a:pt x="1274" y="334"/>
                      <a:pt x="1274" y="319"/>
                    </a:cubicBezTo>
                    <a:cubicBezTo>
                      <a:pt x="1316" y="308"/>
                      <a:pt x="1358" y="297"/>
                      <a:pt x="1401" y="286"/>
                    </a:cubicBezTo>
                    <a:cubicBezTo>
                      <a:pt x="1379" y="281"/>
                      <a:pt x="1358" y="276"/>
                      <a:pt x="1337" y="271"/>
                    </a:cubicBezTo>
                    <a:cubicBezTo>
                      <a:pt x="1347" y="266"/>
                      <a:pt x="1358" y="260"/>
                      <a:pt x="1368" y="255"/>
                    </a:cubicBezTo>
                    <a:cubicBezTo>
                      <a:pt x="1353" y="255"/>
                      <a:pt x="1337" y="255"/>
                      <a:pt x="1321" y="255"/>
                    </a:cubicBezTo>
                    <a:cubicBezTo>
                      <a:pt x="1337" y="244"/>
                      <a:pt x="1353" y="234"/>
                      <a:pt x="1368" y="223"/>
                    </a:cubicBezTo>
                    <a:cubicBezTo>
                      <a:pt x="1368" y="218"/>
                      <a:pt x="1368" y="212"/>
                      <a:pt x="1368" y="207"/>
                    </a:cubicBezTo>
                    <a:cubicBezTo>
                      <a:pt x="1374" y="202"/>
                      <a:pt x="1380" y="196"/>
                      <a:pt x="1385" y="191"/>
                    </a:cubicBezTo>
                    <a:cubicBezTo>
                      <a:pt x="1337" y="196"/>
                      <a:pt x="1289" y="202"/>
                      <a:pt x="1241" y="207"/>
                    </a:cubicBezTo>
                    <a:cubicBezTo>
                      <a:pt x="1225" y="218"/>
                      <a:pt x="1210" y="228"/>
                      <a:pt x="1194" y="239"/>
                    </a:cubicBezTo>
                    <a:cubicBezTo>
                      <a:pt x="1215" y="217"/>
                      <a:pt x="1236" y="196"/>
                      <a:pt x="1258" y="175"/>
                    </a:cubicBezTo>
                    <a:cubicBezTo>
                      <a:pt x="1231" y="180"/>
                      <a:pt x="1204" y="185"/>
                      <a:pt x="1177" y="191"/>
                    </a:cubicBezTo>
                    <a:cubicBezTo>
                      <a:pt x="1188" y="185"/>
                      <a:pt x="1199" y="180"/>
                      <a:pt x="1210" y="175"/>
                    </a:cubicBezTo>
                    <a:cubicBezTo>
                      <a:pt x="1178" y="170"/>
                      <a:pt x="1146" y="164"/>
                      <a:pt x="1114" y="159"/>
                    </a:cubicBezTo>
                    <a:cubicBezTo>
                      <a:pt x="1082" y="170"/>
                      <a:pt x="1050" y="180"/>
                      <a:pt x="1018" y="191"/>
                    </a:cubicBezTo>
                    <a:cubicBezTo>
                      <a:pt x="1045" y="180"/>
                      <a:pt x="1072" y="170"/>
                      <a:pt x="1098" y="159"/>
                    </a:cubicBezTo>
                    <a:cubicBezTo>
                      <a:pt x="1082" y="154"/>
                      <a:pt x="1066" y="149"/>
                      <a:pt x="1050" y="143"/>
                    </a:cubicBezTo>
                    <a:cubicBezTo>
                      <a:pt x="1018" y="143"/>
                      <a:pt x="987" y="143"/>
                      <a:pt x="955" y="143"/>
                    </a:cubicBezTo>
                    <a:cubicBezTo>
                      <a:pt x="960" y="138"/>
                      <a:pt x="965" y="132"/>
                      <a:pt x="971" y="127"/>
                    </a:cubicBezTo>
                    <a:cubicBezTo>
                      <a:pt x="960" y="122"/>
                      <a:pt x="950" y="117"/>
                      <a:pt x="939" y="112"/>
                    </a:cubicBezTo>
                    <a:cubicBezTo>
                      <a:pt x="950" y="112"/>
                      <a:pt x="960" y="112"/>
                      <a:pt x="971" y="112"/>
                    </a:cubicBezTo>
                    <a:cubicBezTo>
                      <a:pt x="971" y="101"/>
                      <a:pt x="971" y="91"/>
                      <a:pt x="971" y="80"/>
                    </a:cubicBezTo>
                    <a:cubicBezTo>
                      <a:pt x="981" y="91"/>
                      <a:pt x="992" y="101"/>
                      <a:pt x="1003" y="112"/>
                    </a:cubicBezTo>
                    <a:cubicBezTo>
                      <a:pt x="1066" y="117"/>
                      <a:pt x="1130" y="122"/>
                      <a:pt x="1194" y="127"/>
                    </a:cubicBezTo>
                    <a:cubicBezTo>
                      <a:pt x="1215" y="122"/>
                      <a:pt x="1236" y="117"/>
                      <a:pt x="1258" y="112"/>
                    </a:cubicBezTo>
                    <a:cubicBezTo>
                      <a:pt x="1252" y="101"/>
                      <a:pt x="1247" y="91"/>
                      <a:pt x="1241" y="80"/>
                    </a:cubicBezTo>
                    <a:cubicBezTo>
                      <a:pt x="1194" y="74"/>
                      <a:pt x="1146" y="69"/>
                      <a:pt x="1098" y="63"/>
                    </a:cubicBezTo>
                    <a:cubicBezTo>
                      <a:pt x="1040" y="42"/>
                      <a:pt x="981" y="21"/>
                      <a:pt x="923" y="0"/>
                    </a:cubicBezTo>
                    <a:cubicBezTo>
                      <a:pt x="917" y="6"/>
                      <a:pt x="912" y="11"/>
                      <a:pt x="907" y="16"/>
                    </a:cubicBezTo>
                    <a:cubicBezTo>
                      <a:pt x="928" y="32"/>
                      <a:pt x="949" y="48"/>
                      <a:pt x="971" y="63"/>
                    </a:cubicBezTo>
                    <a:cubicBezTo>
                      <a:pt x="933" y="58"/>
                      <a:pt x="896" y="53"/>
                      <a:pt x="859" y="48"/>
                    </a:cubicBezTo>
                    <a:cubicBezTo>
                      <a:pt x="859" y="59"/>
                      <a:pt x="859" y="69"/>
                      <a:pt x="859" y="80"/>
                    </a:cubicBezTo>
                    <a:cubicBezTo>
                      <a:pt x="870" y="85"/>
                      <a:pt x="881" y="90"/>
                      <a:pt x="891" y="95"/>
                    </a:cubicBezTo>
                    <a:cubicBezTo>
                      <a:pt x="859" y="95"/>
                      <a:pt x="827" y="95"/>
                      <a:pt x="795" y="95"/>
                    </a:cubicBezTo>
                    <a:cubicBezTo>
                      <a:pt x="785" y="106"/>
                      <a:pt x="774" y="116"/>
                      <a:pt x="764" y="127"/>
                    </a:cubicBezTo>
                    <a:cubicBezTo>
                      <a:pt x="769" y="116"/>
                      <a:pt x="774" y="106"/>
                      <a:pt x="780" y="95"/>
                    </a:cubicBezTo>
                    <a:cubicBezTo>
                      <a:pt x="727" y="85"/>
                      <a:pt x="674" y="74"/>
                      <a:pt x="621" y="63"/>
                    </a:cubicBezTo>
                    <a:cubicBezTo>
                      <a:pt x="631" y="74"/>
                      <a:pt x="642" y="85"/>
                      <a:pt x="652" y="95"/>
                    </a:cubicBezTo>
                    <a:cubicBezTo>
                      <a:pt x="652" y="111"/>
                      <a:pt x="652" y="127"/>
                      <a:pt x="652" y="143"/>
                    </a:cubicBezTo>
                    <a:cubicBezTo>
                      <a:pt x="615" y="143"/>
                      <a:pt x="578" y="143"/>
                      <a:pt x="541" y="143"/>
                    </a:cubicBezTo>
                    <a:cubicBezTo>
                      <a:pt x="509" y="133"/>
                      <a:pt x="477" y="122"/>
                      <a:pt x="445" y="112"/>
                    </a:cubicBezTo>
                    <a:cubicBezTo>
                      <a:pt x="451" y="122"/>
                      <a:pt x="456" y="133"/>
                      <a:pt x="461" y="143"/>
                    </a:cubicBezTo>
                    <a:cubicBezTo>
                      <a:pt x="456" y="149"/>
                      <a:pt x="451" y="154"/>
                      <a:pt x="445" y="159"/>
                    </a:cubicBezTo>
                    <a:cubicBezTo>
                      <a:pt x="445" y="170"/>
                      <a:pt x="445" y="180"/>
                      <a:pt x="445" y="191"/>
                    </a:cubicBezTo>
                    <a:cubicBezTo>
                      <a:pt x="440" y="191"/>
                      <a:pt x="435" y="191"/>
                      <a:pt x="430" y="191"/>
                    </a:cubicBezTo>
                    <a:cubicBezTo>
                      <a:pt x="419" y="196"/>
                      <a:pt x="408" y="202"/>
                      <a:pt x="397" y="207"/>
                    </a:cubicBezTo>
                    <a:cubicBezTo>
                      <a:pt x="344" y="218"/>
                      <a:pt x="291" y="228"/>
                      <a:pt x="238" y="239"/>
                    </a:cubicBezTo>
                    <a:cubicBezTo>
                      <a:pt x="238" y="260"/>
                      <a:pt x="238" y="281"/>
                      <a:pt x="238" y="302"/>
                    </a:cubicBezTo>
                    <a:cubicBezTo>
                      <a:pt x="233" y="308"/>
                      <a:pt x="227" y="313"/>
                      <a:pt x="222" y="319"/>
                    </a:cubicBezTo>
                    <a:cubicBezTo>
                      <a:pt x="206" y="324"/>
                      <a:pt x="190" y="329"/>
                      <a:pt x="174" y="335"/>
                    </a:cubicBezTo>
                    <a:cubicBezTo>
                      <a:pt x="169" y="340"/>
                      <a:pt x="164" y="345"/>
                      <a:pt x="158" y="350"/>
                    </a:cubicBezTo>
                    <a:cubicBezTo>
                      <a:pt x="105" y="366"/>
                      <a:pt x="53" y="382"/>
                      <a:pt x="0" y="399"/>
                    </a:cubicBezTo>
                    <a:cubicBezTo>
                      <a:pt x="21" y="399"/>
                      <a:pt x="42" y="399"/>
                      <a:pt x="63" y="399"/>
                    </a:cubicBezTo>
                    <a:cubicBezTo>
                      <a:pt x="79" y="404"/>
                      <a:pt x="95" y="409"/>
                      <a:pt x="111" y="414"/>
                    </a:cubicBezTo>
                    <a:cubicBezTo>
                      <a:pt x="101" y="430"/>
                      <a:pt x="90" y="446"/>
                      <a:pt x="79" y="462"/>
                    </a:cubicBezTo>
                    <a:cubicBezTo>
                      <a:pt x="63" y="483"/>
                      <a:pt x="47" y="504"/>
                      <a:pt x="31" y="526"/>
                    </a:cubicBezTo>
                    <a:cubicBezTo>
                      <a:pt x="58" y="557"/>
                      <a:pt x="85" y="589"/>
                      <a:pt x="111" y="621"/>
                    </a:cubicBezTo>
                    <a:cubicBezTo>
                      <a:pt x="111" y="626"/>
                      <a:pt x="111" y="632"/>
                      <a:pt x="111" y="637"/>
                    </a:cubicBezTo>
                    <a:cubicBezTo>
                      <a:pt x="116" y="642"/>
                      <a:pt x="122" y="648"/>
                      <a:pt x="127" y="653"/>
                    </a:cubicBezTo>
                    <a:cubicBezTo>
                      <a:pt x="191" y="664"/>
                      <a:pt x="254" y="674"/>
                      <a:pt x="318" y="685"/>
                    </a:cubicBezTo>
                    <a:cubicBezTo>
                      <a:pt x="345" y="706"/>
                      <a:pt x="371" y="727"/>
                      <a:pt x="397" y="749"/>
                    </a:cubicBezTo>
                    <a:cubicBezTo>
                      <a:pt x="440" y="780"/>
                      <a:pt x="483" y="812"/>
                      <a:pt x="525" y="844"/>
                    </a:cubicBezTo>
                    <a:cubicBezTo>
                      <a:pt x="520" y="860"/>
                      <a:pt x="514" y="876"/>
                      <a:pt x="509" y="892"/>
                    </a:cubicBezTo>
                    <a:cubicBezTo>
                      <a:pt x="445" y="955"/>
                      <a:pt x="382" y="1019"/>
                      <a:pt x="318" y="1082"/>
                    </a:cubicBezTo>
                    <a:cubicBezTo>
                      <a:pt x="313" y="1098"/>
                      <a:pt x="307" y="1114"/>
                      <a:pt x="302" y="1130"/>
                    </a:cubicBezTo>
                    <a:cubicBezTo>
                      <a:pt x="397" y="1226"/>
                      <a:pt x="493" y="1321"/>
                      <a:pt x="588" y="1417"/>
                    </a:cubicBezTo>
                    <a:cubicBezTo>
                      <a:pt x="620" y="1470"/>
                      <a:pt x="652" y="1523"/>
                      <a:pt x="684" y="1576"/>
                    </a:cubicBezTo>
                    <a:cubicBezTo>
                      <a:pt x="684" y="1582"/>
                      <a:pt x="684" y="1587"/>
                      <a:pt x="684" y="1592"/>
                    </a:cubicBezTo>
                    <a:cubicBezTo>
                      <a:pt x="647" y="1598"/>
                      <a:pt x="610" y="1603"/>
                      <a:pt x="573" y="1609"/>
                    </a:cubicBezTo>
                    <a:cubicBezTo>
                      <a:pt x="583" y="1614"/>
                      <a:pt x="594" y="1619"/>
                      <a:pt x="604" y="1624"/>
                    </a:cubicBezTo>
                    <a:cubicBezTo>
                      <a:pt x="599" y="1634"/>
                      <a:pt x="594" y="1645"/>
                      <a:pt x="588" y="1655"/>
                    </a:cubicBezTo>
                    <a:cubicBezTo>
                      <a:pt x="588" y="1677"/>
                      <a:pt x="588" y="1698"/>
                      <a:pt x="588" y="1719"/>
                    </a:cubicBezTo>
                    <a:cubicBezTo>
                      <a:pt x="578" y="1730"/>
                      <a:pt x="567" y="1741"/>
                      <a:pt x="557" y="1752"/>
                    </a:cubicBezTo>
                    <a:cubicBezTo>
                      <a:pt x="583" y="1757"/>
                      <a:pt x="610" y="1762"/>
                      <a:pt x="637" y="1767"/>
                    </a:cubicBezTo>
                    <a:cubicBezTo>
                      <a:pt x="637" y="1778"/>
                      <a:pt x="637" y="1789"/>
                      <a:pt x="637" y="1799"/>
                    </a:cubicBezTo>
                    <a:cubicBezTo>
                      <a:pt x="631" y="1799"/>
                      <a:pt x="626" y="1799"/>
                      <a:pt x="621" y="1799"/>
                    </a:cubicBezTo>
                    <a:cubicBezTo>
                      <a:pt x="605" y="1805"/>
                      <a:pt x="589" y="1810"/>
                      <a:pt x="573" y="1816"/>
                    </a:cubicBezTo>
                    <a:cubicBezTo>
                      <a:pt x="578" y="1826"/>
                      <a:pt x="583" y="1837"/>
                      <a:pt x="588" y="1847"/>
                    </a:cubicBezTo>
                    <a:cubicBezTo>
                      <a:pt x="588" y="1858"/>
                      <a:pt x="588" y="1868"/>
                      <a:pt x="588" y="1879"/>
                    </a:cubicBezTo>
                    <a:cubicBezTo>
                      <a:pt x="604" y="1895"/>
                      <a:pt x="621" y="1911"/>
                      <a:pt x="637" y="1927"/>
                    </a:cubicBezTo>
                    <a:cubicBezTo>
                      <a:pt x="668" y="1927"/>
                      <a:pt x="700" y="1927"/>
                      <a:pt x="731" y="1927"/>
                    </a:cubicBezTo>
                    <a:cubicBezTo>
                      <a:pt x="742" y="1943"/>
                      <a:pt x="753" y="1958"/>
                      <a:pt x="764" y="1974"/>
                    </a:cubicBezTo>
                    <a:cubicBezTo>
                      <a:pt x="742" y="1985"/>
                      <a:pt x="721" y="1996"/>
                      <a:pt x="700" y="2006"/>
                    </a:cubicBezTo>
                    <a:cubicBezTo>
                      <a:pt x="716" y="2017"/>
                      <a:pt x="732" y="2027"/>
                      <a:pt x="748" y="2038"/>
                    </a:cubicBezTo>
                    <a:cubicBezTo>
                      <a:pt x="743" y="2049"/>
                      <a:pt x="737" y="2059"/>
                      <a:pt x="731" y="2070"/>
                    </a:cubicBezTo>
                    <a:cubicBezTo>
                      <a:pt x="790" y="2091"/>
                      <a:pt x="848" y="2113"/>
                      <a:pt x="907" y="2134"/>
                    </a:cubicBezTo>
                    <a:cubicBezTo>
                      <a:pt x="912" y="2160"/>
                      <a:pt x="917" y="2187"/>
                      <a:pt x="923" y="2213"/>
                    </a:cubicBezTo>
                    <a:cubicBezTo>
                      <a:pt x="891" y="2240"/>
                      <a:pt x="859" y="2266"/>
                      <a:pt x="827" y="2292"/>
                    </a:cubicBezTo>
                    <a:cubicBezTo>
                      <a:pt x="806" y="2303"/>
                      <a:pt x="785" y="2314"/>
                      <a:pt x="764" y="2325"/>
                    </a:cubicBezTo>
                    <a:cubicBezTo>
                      <a:pt x="790" y="2341"/>
                      <a:pt x="816" y="2357"/>
                      <a:pt x="843" y="2372"/>
                    </a:cubicBezTo>
                    <a:cubicBezTo>
                      <a:pt x="869" y="2388"/>
                      <a:pt x="896" y="2404"/>
                      <a:pt x="923" y="2420"/>
                    </a:cubicBezTo>
                    <a:cubicBezTo>
                      <a:pt x="997" y="2457"/>
                      <a:pt x="1072" y="2495"/>
                      <a:pt x="1146" y="2532"/>
                    </a:cubicBezTo>
                    <a:cubicBezTo>
                      <a:pt x="1156" y="2543"/>
                      <a:pt x="1167" y="2553"/>
                      <a:pt x="1177" y="2564"/>
                    </a:cubicBezTo>
                    <a:cubicBezTo>
                      <a:pt x="1215" y="2590"/>
                      <a:pt x="1252" y="2617"/>
                      <a:pt x="1289" y="2643"/>
                    </a:cubicBezTo>
                    <a:cubicBezTo>
                      <a:pt x="1263" y="2696"/>
                      <a:pt x="1236" y="2749"/>
                      <a:pt x="1210" y="2803"/>
                    </a:cubicBezTo>
                    <a:cubicBezTo>
                      <a:pt x="1183" y="2829"/>
                      <a:pt x="1156" y="2856"/>
                      <a:pt x="1130" y="2883"/>
                    </a:cubicBezTo>
                    <a:cubicBezTo>
                      <a:pt x="1103" y="2898"/>
                      <a:pt x="1076" y="2914"/>
                      <a:pt x="1050" y="2929"/>
                    </a:cubicBezTo>
                    <a:cubicBezTo>
                      <a:pt x="923" y="3051"/>
                      <a:pt x="795" y="3174"/>
                      <a:pt x="668" y="3296"/>
                    </a:cubicBezTo>
                    <a:cubicBezTo>
                      <a:pt x="631" y="3317"/>
                      <a:pt x="594" y="3338"/>
                      <a:pt x="557" y="3359"/>
                    </a:cubicBezTo>
                    <a:cubicBezTo>
                      <a:pt x="466" y="3428"/>
                      <a:pt x="376" y="3497"/>
                      <a:pt x="286" y="3566"/>
                    </a:cubicBezTo>
                    <a:cubicBezTo>
                      <a:pt x="328" y="3566"/>
                      <a:pt x="370" y="3566"/>
                      <a:pt x="413" y="3566"/>
                    </a:cubicBezTo>
                    <a:cubicBezTo>
                      <a:pt x="429" y="3556"/>
                      <a:pt x="445" y="3545"/>
                      <a:pt x="461" y="3535"/>
                    </a:cubicBezTo>
                    <a:cubicBezTo>
                      <a:pt x="488" y="3524"/>
                      <a:pt x="514" y="3513"/>
                      <a:pt x="541" y="3502"/>
                    </a:cubicBezTo>
                    <a:cubicBezTo>
                      <a:pt x="546" y="3508"/>
                      <a:pt x="551" y="3514"/>
                      <a:pt x="557" y="3520"/>
                    </a:cubicBezTo>
                    <a:cubicBezTo>
                      <a:pt x="551" y="3520"/>
                      <a:pt x="546" y="3520"/>
                      <a:pt x="541" y="3520"/>
                    </a:cubicBezTo>
                    <a:cubicBezTo>
                      <a:pt x="541" y="3530"/>
                      <a:pt x="541" y="3541"/>
                      <a:pt x="541" y="3551"/>
                    </a:cubicBezTo>
                    <a:cubicBezTo>
                      <a:pt x="530" y="3546"/>
                      <a:pt x="520" y="3540"/>
                      <a:pt x="509" y="3535"/>
                    </a:cubicBezTo>
                    <a:cubicBezTo>
                      <a:pt x="509" y="3540"/>
                      <a:pt x="509" y="3546"/>
                      <a:pt x="509" y="3551"/>
                    </a:cubicBezTo>
                    <a:cubicBezTo>
                      <a:pt x="520" y="3551"/>
                      <a:pt x="530" y="3551"/>
                      <a:pt x="541" y="3551"/>
                    </a:cubicBezTo>
                    <a:cubicBezTo>
                      <a:pt x="546" y="3572"/>
                      <a:pt x="551" y="3593"/>
                      <a:pt x="557" y="3614"/>
                    </a:cubicBezTo>
                    <a:cubicBezTo>
                      <a:pt x="530" y="3598"/>
                      <a:pt x="503" y="3582"/>
                      <a:pt x="477" y="3566"/>
                    </a:cubicBezTo>
                    <a:cubicBezTo>
                      <a:pt x="498" y="3588"/>
                      <a:pt x="519" y="3609"/>
                      <a:pt x="541" y="3630"/>
                    </a:cubicBezTo>
                    <a:cubicBezTo>
                      <a:pt x="562" y="3636"/>
                      <a:pt x="583" y="3641"/>
                      <a:pt x="604" y="3646"/>
                    </a:cubicBezTo>
                    <a:cubicBezTo>
                      <a:pt x="631" y="3668"/>
                      <a:pt x="658" y="3689"/>
                      <a:pt x="684" y="3710"/>
                    </a:cubicBezTo>
                    <a:cubicBezTo>
                      <a:pt x="753" y="3710"/>
                      <a:pt x="822" y="3710"/>
                      <a:pt x="891" y="3710"/>
                    </a:cubicBezTo>
                    <a:cubicBezTo>
                      <a:pt x="907" y="3716"/>
                      <a:pt x="923" y="3721"/>
                      <a:pt x="939" y="3726"/>
                    </a:cubicBezTo>
                    <a:cubicBezTo>
                      <a:pt x="950" y="3742"/>
                      <a:pt x="960" y="3758"/>
                      <a:pt x="971" y="3774"/>
                    </a:cubicBezTo>
                    <a:cubicBezTo>
                      <a:pt x="992" y="3779"/>
                      <a:pt x="1013" y="3784"/>
                      <a:pt x="1034" y="3789"/>
                    </a:cubicBezTo>
                    <a:cubicBezTo>
                      <a:pt x="1045" y="3795"/>
                      <a:pt x="1056" y="3800"/>
                      <a:pt x="1067" y="3806"/>
                    </a:cubicBezTo>
                    <a:cubicBezTo>
                      <a:pt x="1056" y="3816"/>
                      <a:pt x="1045" y="3827"/>
                      <a:pt x="1034" y="3838"/>
                    </a:cubicBezTo>
                    <a:cubicBezTo>
                      <a:pt x="933" y="3822"/>
                      <a:pt x="832" y="3806"/>
                      <a:pt x="731" y="3789"/>
                    </a:cubicBezTo>
                    <a:cubicBezTo>
                      <a:pt x="716" y="3800"/>
                      <a:pt x="700" y="3810"/>
                      <a:pt x="684" y="3821"/>
                    </a:cubicBezTo>
                    <a:cubicBezTo>
                      <a:pt x="690" y="3827"/>
                      <a:pt x="695" y="3832"/>
                      <a:pt x="700" y="3838"/>
                    </a:cubicBezTo>
                    <a:cubicBezTo>
                      <a:pt x="695" y="3843"/>
                      <a:pt x="690" y="3848"/>
                      <a:pt x="684" y="3853"/>
                    </a:cubicBezTo>
                    <a:cubicBezTo>
                      <a:pt x="669" y="3859"/>
                      <a:pt x="653" y="3864"/>
                      <a:pt x="637" y="3869"/>
                    </a:cubicBezTo>
                    <a:cubicBezTo>
                      <a:pt x="605" y="3864"/>
                      <a:pt x="573" y="3859"/>
                      <a:pt x="541" y="3853"/>
                    </a:cubicBezTo>
                    <a:cubicBezTo>
                      <a:pt x="525" y="3875"/>
                      <a:pt x="509" y="3896"/>
                      <a:pt x="493" y="3917"/>
                    </a:cubicBezTo>
                    <a:cubicBezTo>
                      <a:pt x="461" y="3901"/>
                      <a:pt x="429" y="3885"/>
                      <a:pt x="397" y="3869"/>
                    </a:cubicBezTo>
                    <a:cubicBezTo>
                      <a:pt x="392" y="3880"/>
                      <a:pt x="387" y="3890"/>
                      <a:pt x="381" y="3901"/>
                    </a:cubicBezTo>
                    <a:cubicBezTo>
                      <a:pt x="392" y="3922"/>
                      <a:pt x="402" y="3944"/>
                      <a:pt x="413" y="3965"/>
                    </a:cubicBezTo>
                    <a:cubicBezTo>
                      <a:pt x="408" y="3975"/>
                      <a:pt x="403" y="3986"/>
                      <a:pt x="397" y="3996"/>
                    </a:cubicBezTo>
                    <a:cubicBezTo>
                      <a:pt x="419" y="4012"/>
                      <a:pt x="440" y="4028"/>
                      <a:pt x="461" y="4044"/>
                    </a:cubicBezTo>
                    <a:cubicBezTo>
                      <a:pt x="435" y="4055"/>
                      <a:pt x="408" y="4066"/>
                      <a:pt x="381" y="4076"/>
                    </a:cubicBezTo>
                    <a:cubicBezTo>
                      <a:pt x="365" y="4114"/>
                      <a:pt x="349" y="4151"/>
                      <a:pt x="334" y="4188"/>
                    </a:cubicBezTo>
                    <a:cubicBezTo>
                      <a:pt x="307" y="4214"/>
                      <a:pt x="281" y="4241"/>
                      <a:pt x="254" y="4267"/>
                    </a:cubicBezTo>
                    <a:cubicBezTo>
                      <a:pt x="276" y="4320"/>
                      <a:pt x="297" y="4373"/>
                      <a:pt x="318" y="4426"/>
                    </a:cubicBezTo>
                    <a:cubicBezTo>
                      <a:pt x="313" y="4448"/>
                      <a:pt x="307" y="4469"/>
                      <a:pt x="302" y="4490"/>
                    </a:cubicBezTo>
                    <a:cubicBezTo>
                      <a:pt x="302" y="4496"/>
                      <a:pt x="302" y="4501"/>
                      <a:pt x="302" y="4506"/>
                    </a:cubicBezTo>
                    <a:cubicBezTo>
                      <a:pt x="318" y="4517"/>
                      <a:pt x="334" y="4527"/>
                      <a:pt x="350" y="4538"/>
                    </a:cubicBezTo>
                    <a:cubicBezTo>
                      <a:pt x="355" y="4543"/>
                      <a:pt x="361" y="4549"/>
                      <a:pt x="366" y="4554"/>
                    </a:cubicBezTo>
                    <a:cubicBezTo>
                      <a:pt x="371" y="4575"/>
                      <a:pt x="376" y="4597"/>
                      <a:pt x="381" y="4618"/>
                    </a:cubicBezTo>
                    <a:cubicBezTo>
                      <a:pt x="397" y="4623"/>
                      <a:pt x="414" y="4628"/>
                      <a:pt x="430" y="4633"/>
                    </a:cubicBezTo>
                    <a:cubicBezTo>
                      <a:pt x="403" y="4644"/>
                      <a:pt x="376" y="4655"/>
                      <a:pt x="350" y="4666"/>
                    </a:cubicBezTo>
                    <a:cubicBezTo>
                      <a:pt x="344" y="4676"/>
                      <a:pt x="339" y="4687"/>
                      <a:pt x="334" y="4697"/>
                    </a:cubicBezTo>
                    <a:cubicBezTo>
                      <a:pt x="323" y="4703"/>
                      <a:pt x="313" y="4708"/>
                      <a:pt x="302" y="4713"/>
                    </a:cubicBezTo>
                    <a:cubicBezTo>
                      <a:pt x="302" y="4734"/>
                      <a:pt x="302" y="4755"/>
                      <a:pt x="302" y="4776"/>
                    </a:cubicBezTo>
                    <a:cubicBezTo>
                      <a:pt x="318" y="4776"/>
                      <a:pt x="334" y="4776"/>
                      <a:pt x="350" y="4776"/>
                    </a:cubicBezTo>
                    <a:cubicBezTo>
                      <a:pt x="350" y="4787"/>
                      <a:pt x="350" y="4798"/>
                      <a:pt x="350" y="4809"/>
                    </a:cubicBezTo>
                    <a:cubicBezTo>
                      <a:pt x="387" y="4830"/>
                      <a:pt x="424" y="4851"/>
                      <a:pt x="461" y="4873"/>
                    </a:cubicBezTo>
                    <a:cubicBezTo>
                      <a:pt x="461" y="4888"/>
                      <a:pt x="461" y="4904"/>
                      <a:pt x="461" y="4920"/>
                    </a:cubicBezTo>
                    <a:cubicBezTo>
                      <a:pt x="451" y="4926"/>
                      <a:pt x="440" y="4931"/>
                      <a:pt x="430" y="4936"/>
                    </a:cubicBezTo>
                    <a:cubicBezTo>
                      <a:pt x="435" y="4947"/>
                      <a:pt x="440" y="4957"/>
                      <a:pt x="445" y="4968"/>
                    </a:cubicBezTo>
                    <a:cubicBezTo>
                      <a:pt x="434" y="4995"/>
                      <a:pt x="424" y="5021"/>
                      <a:pt x="413" y="5048"/>
                    </a:cubicBezTo>
                    <a:cubicBezTo>
                      <a:pt x="434" y="5048"/>
                      <a:pt x="455" y="5048"/>
                      <a:pt x="477" y="5048"/>
                    </a:cubicBezTo>
                    <a:cubicBezTo>
                      <a:pt x="487" y="5053"/>
                      <a:pt x="498" y="5058"/>
                      <a:pt x="509" y="5063"/>
                    </a:cubicBezTo>
                    <a:cubicBezTo>
                      <a:pt x="509" y="5074"/>
                      <a:pt x="509" y="5084"/>
                      <a:pt x="509" y="5095"/>
                    </a:cubicBezTo>
                    <a:cubicBezTo>
                      <a:pt x="520" y="5100"/>
                      <a:pt x="530" y="5106"/>
                      <a:pt x="541" y="5111"/>
                    </a:cubicBezTo>
                    <a:cubicBezTo>
                      <a:pt x="546" y="5127"/>
                      <a:pt x="551" y="5143"/>
                      <a:pt x="557" y="5159"/>
                    </a:cubicBezTo>
                    <a:cubicBezTo>
                      <a:pt x="567" y="5164"/>
                      <a:pt x="578" y="5170"/>
                      <a:pt x="588" y="5175"/>
                    </a:cubicBezTo>
                    <a:cubicBezTo>
                      <a:pt x="588" y="5180"/>
                      <a:pt x="588" y="5186"/>
                      <a:pt x="588" y="5191"/>
                    </a:cubicBezTo>
                    <a:cubicBezTo>
                      <a:pt x="588" y="5196"/>
                      <a:pt x="588" y="5201"/>
                      <a:pt x="588" y="5206"/>
                    </a:cubicBezTo>
                    <a:cubicBezTo>
                      <a:pt x="604" y="5233"/>
                      <a:pt x="621" y="5260"/>
                      <a:pt x="637" y="5286"/>
                    </a:cubicBezTo>
                    <a:cubicBezTo>
                      <a:pt x="631" y="5297"/>
                      <a:pt x="626" y="5307"/>
                      <a:pt x="621" y="5318"/>
                    </a:cubicBezTo>
                    <a:cubicBezTo>
                      <a:pt x="621" y="5323"/>
                      <a:pt x="621" y="5329"/>
                      <a:pt x="621" y="5334"/>
                    </a:cubicBezTo>
                    <a:cubicBezTo>
                      <a:pt x="631" y="5345"/>
                      <a:pt x="642" y="5356"/>
                      <a:pt x="652" y="5366"/>
                    </a:cubicBezTo>
                    <a:cubicBezTo>
                      <a:pt x="657" y="5372"/>
                      <a:pt x="663" y="5377"/>
                      <a:pt x="668" y="5382"/>
                    </a:cubicBezTo>
                    <a:cubicBezTo>
                      <a:pt x="679" y="5371"/>
                      <a:pt x="689" y="5361"/>
                      <a:pt x="700" y="5350"/>
                    </a:cubicBezTo>
                    <a:cubicBezTo>
                      <a:pt x="721" y="5350"/>
                      <a:pt x="742" y="5350"/>
                      <a:pt x="764" y="5350"/>
                    </a:cubicBezTo>
                    <a:cubicBezTo>
                      <a:pt x="774" y="5361"/>
                      <a:pt x="785" y="5371"/>
                      <a:pt x="795" y="5382"/>
                    </a:cubicBezTo>
                    <a:cubicBezTo>
                      <a:pt x="801" y="5392"/>
                      <a:pt x="806" y="5403"/>
                      <a:pt x="811" y="5413"/>
                    </a:cubicBezTo>
                    <a:cubicBezTo>
                      <a:pt x="827" y="5408"/>
                      <a:pt x="843" y="5403"/>
                      <a:pt x="859" y="5398"/>
                    </a:cubicBezTo>
                    <a:cubicBezTo>
                      <a:pt x="875" y="5393"/>
                      <a:pt x="891" y="5387"/>
                      <a:pt x="907" y="5382"/>
                    </a:cubicBezTo>
                    <a:cubicBezTo>
                      <a:pt x="944" y="5392"/>
                      <a:pt x="981" y="5403"/>
                      <a:pt x="1018" y="5413"/>
                    </a:cubicBezTo>
                    <a:cubicBezTo>
                      <a:pt x="1029" y="5419"/>
                      <a:pt x="1039" y="5424"/>
                      <a:pt x="1050" y="5430"/>
                    </a:cubicBezTo>
                    <a:cubicBezTo>
                      <a:pt x="1039" y="5445"/>
                      <a:pt x="1029" y="5461"/>
                      <a:pt x="1018" y="5477"/>
                    </a:cubicBezTo>
                    <a:cubicBezTo>
                      <a:pt x="1034" y="5493"/>
                      <a:pt x="1051" y="5509"/>
                      <a:pt x="1067" y="5525"/>
                    </a:cubicBezTo>
                    <a:cubicBezTo>
                      <a:pt x="1082" y="5514"/>
                      <a:pt x="1098" y="5504"/>
                      <a:pt x="1114" y="5493"/>
                    </a:cubicBezTo>
                    <a:cubicBezTo>
                      <a:pt x="1130" y="5493"/>
                      <a:pt x="1145" y="5493"/>
                      <a:pt x="1161" y="5493"/>
                    </a:cubicBezTo>
                    <a:cubicBezTo>
                      <a:pt x="1172" y="5483"/>
                      <a:pt x="1183" y="5472"/>
                      <a:pt x="1194" y="5462"/>
                    </a:cubicBezTo>
                    <a:cubicBezTo>
                      <a:pt x="1215" y="5456"/>
                      <a:pt x="1236" y="5451"/>
                      <a:pt x="1258" y="5446"/>
                    </a:cubicBezTo>
                    <a:cubicBezTo>
                      <a:pt x="1268" y="5446"/>
                      <a:pt x="1279" y="5446"/>
                      <a:pt x="1289" y="5446"/>
                    </a:cubicBezTo>
                    <a:cubicBezTo>
                      <a:pt x="1315" y="5456"/>
                      <a:pt x="1342" y="5467"/>
                      <a:pt x="1368" y="5477"/>
                    </a:cubicBezTo>
                    <a:cubicBezTo>
                      <a:pt x="1390" y="5498"/>
                      <a:pt x="1411" y="5520"/>
                      <a:pt x="1432" y="5541"/>
                    </a:cubicBezTo>
                    <a:cubicBezTo>
                      <a:pt x="1443" y="5546"/>
                      <a:pt x="1454" y="5551"/>
                      <a:pt x="1464" y="5556"/>
                    </a:cubicBezTo>
                    <a:cubicBezTo>
                      <a:pt x="1475" y="5556"/>
                      <a:pt x="1485" y="5556"/>
                      <a:pt x="1496" y="5556"/>
                    </a:cubicBezTo>
                    <a:cubicBezTo>
                      <a:pt x="1507" y="5556"/>
                      <a:pt x="1518" y="5556"/>
                      <a:pt x="1528" y="5556"/>
                    </a:cubicBezTo>
                    <a:cubicBezTo>
                      <a:pt x="1533" y="5583"/>
                      <a:pt x="1539" y="5610"/>
                      <a:pt x="1544" y="5636"/>
                    </a:cubicBezTo>
                    <a:cubicBezTo>
                      <a:pt x="1533" y="5653"/>
                      <a:pt x="1523" y="5669"/>
                      <a:pt x="1512" y="5685"/>
                    </a:cubicBezTo>
                    <a:cubicBezTo>
                      <a:pt x="1533" y="5706"/>
                      <a:pt x="1555" y="5727"/>
                      <a:pt x="1576" y="5748"/>
                    </a:cubicBezTo>
                    <a:cubicBezTo>
                      <a:pt x="1581" y="5764"/>
                      <a:pt x="1586" y="5780"/>
                      <a:pt x="1591" y="5796"/>
                    </a:cubicBezTo>
                    <a:cubicBezTo>
                      <a:pt x="1581" y="5796"/>
                      <a:pt x="1570" y="5796"/>
                      <a:pt x="1560" y="5796"/>
                    </a:cubicBezTo>
                    <a:cubicBezTo>
                      <a:pt x="1560" y="5801"/>
                      <a:pt x="1560" y="5806"/>
                      <a:pt x="1560" y="5812"/>
                    </a:cubicBezTo>
                    <a:cubicBezTo>
                      <a:pt x="1549" y="5817"/>
                      <a:pt x="1539" y="5823"/>
                      <a:pt x="1528" y="5828"/>
                    </a:cubicBezTo>
                    <a:cubicBezTo>
                      <a:pt x="1528" y="5849"/>
                      <a:pt x="1528" y="5871"/>
                      <a:pt x="1528" y="5892"/>
                    </a:cubicBezTo>
                    <a:cubicBezTo>
                      <a:pt x="1549" y="5902"/>
                      <a:pt x="1570" y="5913"/>
                      <a:pt x="1591" y="5923"/>
                    </a:cubicBezTo>
                    <a:cubicBezTo>
                      <a:pt x="1597" y="5934"/>
                      <a:pt x="1602" y="5944"/>
                      <a:pt x="1607" y="5955"/>
                    </a:cubicBezTo>
                    <a:cubicBezTo>
                      <a:pt x="1629" y="5955"/>
                      <a:pt x="1650" y="5955"/>
                      <a:pt x="1671" y="5955"/>
                    </a:cubicBezTo>
                    <a:cubicBezTo>
                      <a:pt x="1666" y="5960"/>
                      <a:pt x="1661" y="5966"/>
                      <a:pt x="1655" y="5971"/>
                    </a:cubicBezTo>
                    <a:cubicBezTo>
                      <a:pt x="1650" y="5982"/>
                      <a:pt x="1645" y="5993"/>
                      <a:pt x="1640" y="6003"/>
                    </a:cubicBezTo>
                    <a:cubicBezTo>
                      <a:pt x="1655" y="6014"/>
                      <a:pt x="1671" y="6024"/>
                      <a:pt x="1687" y="6035"/>
                    </a:cubicBezTo>
                    <a:cubicBezTo>
                      <a:pt x="1703" y="6061"/>
                      <a:pt x="1719" y="6088"/>
                      <a:pt x="1735" y="6114"/>
                    </a:cubicBezTo>
                    <a:cubicBezTo>
                      <a:pt x="1793" y="6141"/>
                      <a:pt x="1852" y="6168"/>
                      <a:pt x="1910" y="6194"/>
                    </a:cubicBezTo>
                    <a:cubicBezTo>
                      <a:pt x="1910" y="6205"/>
                      <a:pt x="1910" y="6215"/>
                      <a:pt x="1910" y="6226"/>
                    </a:cubicBezTo>
                    <a:cubicBezTo>
                      <a:pt x="1905" y="6247"/>
                      <a:pt x="1900" y="6268"/>
                      <a:pt x="1894" y="6290"/>
                    </a:cubicBezTo>
                    <a:cubicBezTo>
                      <a:pt x="1910" y="6295"/>
                      <a:pt x="1926" y="6300"/>
                      <a:pt x="1942" y="6305"/>
                    </a:cubicBezTo>
                    <a:cubicBezTo>
                      <a:pt x="1953" y="6300"/>
                      <a:pt x="1963" y="6295"/>
                      <a:pt x="1974" y="6290"/>
                    </a:cubicBezTo>
                    <a:cubicBezTo>
                      <a:pt x="1984" y="6290"/>
                      <a:pt x="1995" y="6290"/>
                      <a:pt x="2005" y="6290"/>
                    </a:cubicBezTo>
                    <a:cubicBezTo>
                      <a:pt x="2042" y="6300"/>
                      <a:pt x="2080" y="6311"/>
                      <a:pt x="2117" y="6322"/>
                    </a:cubicBezTo>
                    <a:cubicBezTo>
                      <a:pt x="2122" y="6327"/>
                      <a:pt x="2128" y="6332"/>
                      <a:pt x="2133" y="6337"/>
                    </a:cubicBezTo>
                    <a:cubicBezTo>
                      <a:pt x="2133" y="6343"/>
                      <a:pt x="2133" y="6348"/>
                      <a:pt x="2133" y="6353"/>
                    </a:cubicBezTo>
                    <a:cubicBezTo>
                      <a:pt x="2128" y="6353"/>
                      <a:pt x="2122" y="6353"/>
                      <a:pt x="2117" y="6353"/>
                    </a:cubicBezTo>
                    <a:cubicBezTo>
                      <a:pt x="2117" y="6364"/>
                      <a:pt x="2117" y="6374"/>
                      <a:pt x="2117" y="6385"/>
                    </a:cubicBezTo>
                    <a:cubicBezTo>
                      <a:pt x="2122" y="6385"/>
                      <a:pt x="2128" y="6385"/>
                      <a:pt x="2133" y="6385"/>
                    </a:cubicBezTo>
                    <a:cubicBezTo>
                      <a:pt x="2165" y="6401"/>
                      <a:pt x="2196" y="6417"/>
                      <a:pt x="2228" y="6433"/>
                    </a:cubicBezTo>
                    <a:cubicBezTo>
                      <a:pt x="2228" y="6449"/>
                      <a:pt x="2228" y="6464"/>
                      <a:pt x="2228" y="6480"/>
                    </a:cubicBezTo>
                    <a:cubicBezTo>
                      <a:pt x="2202" y="6486"/>
                      <a:pt x="2175" y="6491"/>
                      <a:pt x="2149" y="6496"/>
                    </a:cubicBezTo>
                    <a:cubicBezTo>
                      <a:pt x="2149" y="6512"/>
                      <a:pt x="2149" y="6528"/>
                      <a:pt x="2149" y="6544"/>
                    </a:cubicBezTo>
                    <a:cubicBezTo>
                      <a:pt x="2138" y="6550"/>
                      <a:pt x="2128" y="6555"/>
                      <a:pt x="2117" y="6560"/>
                    </a:cubicBezTo>
                    <a:cubicBezTo>
                      <a:pt x="2106" y="6566"/>
                      <a:pt x="2096" y="6571"/>
                      <a:pt x="2085" y="6577"/>
                    </a:cubicBezTo>
                    <a:cubicBezTo>
                      <a:pt x="2053" y="6582"/>
                      <a:pt x="2022" y="6587"/>
                      <a:pt x="1990" y="6592"/>
                    </a:cubicBezTo>
                    <a:cubicBezTo>
                      <a:pt x="1974" y="6587"/>
                      <a:pt x="1958" y="6582"/>
                      <a:pt x="1942" y="6577"/>
                    </a:cubicBezTo>
                    <a:cubicBezTo>
                      <a:pt x="1942" y="6571"/>
                      <a:pt x="1942" y="6566"/>
                      <a:pt x="1942" y="6560"/>
                    </a:cubicBezTo>
                    <a:cubicBezTo>
                      <a:pt x="1937" y="6555"/>
                      <a:pt x="1931" y="6550"/>
                      <a:pt x="1926" y="6544"/>
                    </a:cubicBezTo>
                    <a:cubicBezTo>
                      <a:pt x="1889" y="6544"/>
                      <a:pt x="1852" y="6544"/>
                      <a:pt x="1814" y="6544"/>
                    </a:cubicBezTo>
                    <a:cubicBezTo>
                      <a:pt x="1814" y="6555"/>
                      <a:pt x="1814" y="6566"/>
                      <a:pt x="1814" y="6577"/>
                    </a:cubicBezTo>
                    <a:cubicBezTo>
                      <a:pt x="1814" y="6582"/>
                      <a:pt x="1814" y="6587"/>
                      <a:pt x="1814" y="6592"/>
                    </a:cubicBezTo>
                    <a:cubicBezTo>
                      <a:pt x="1809" y="6597"/>
                      <a:pt x="1804" y="6603"/>
                      <a:pt x="1798" y="6608"/>
                    </a:cubicBezTo>
                    <a:cubicBezTo>
                      <a:pt x="1793" y="6613"/>
                      <a:pt x="1788" y="6618"/>
                      <a:pt x="1783" y="6623"/>
                    </a:cubicBezTo>
                    <a:cubicBezTo>
                      <a:pt x="1793" y="6634"/>
                      <a:pt x="1804" y="6645"/>
                      <a:pt x="1814" y="6656"/>
                    </a:cubicBezTo>
                    <a:cubicBezTo>
                      <a:pt x="1841" y="6672"/>
                      <a:pt x="1868" y="6688"/>
                      <a:pt x="1894" y="6703"/>
                    </a:cubicBezTo>
                    <a:cubicBezTo>
                      <a:pt x="1894" y="6709"/>
                      <a:pt x="1894" y="6714"/>
                      <a:pt x="1894" y="6720"/>
                    </a:cubicBezTo>
                    <a:cubicBezTo>
                      <a:pt x="1894" y="6725"/>
                      <a:pt x="1894" y="6730"/>
                      <a:pt x="1894" y="6736"/>
                    </a:cubicBezTo>
                    <a:cubicBezTo>
                      <a:pt x="1889" y="6741"/>
                      <a:pt x="1884" y="6746"/>
                      <a:pt x="1878" y="6751"/>
                    </a:cubicBezTo>
                    <a:cubicBezTo>
                      <a:pt x="1894" y="6772"/>
                      <a:pt x="1910" y="6794"/>
                      <a:pt x="1926" y="6815"/>
                    </a:cubicBezTo>
                    <a:cubicBezTo>
                      <a:pt x="1921" y="6820"/>
                      <a:pt x="1915" y="6826"/>
                      <a:pt x="1910" y="6831"/>
                    </a:cubicBezTo>
                    <a:cubicBezTo>
                      <a:pt x="1915" y="6852"/>
                      <a:pt x="1921" y="6874"/>
                      <a:pt x="1926" y="6895"/>
                    </a:cubicBezTo>
                    <a:cubicBezTo>
                      <a:pt x="1926" y="6900"/>
                      <a:pt x="1926" y="6905"/>
                      <a:pt x="1926" y="6910"/>
                    </a:cubicBezTo>
                    <a:cubicBezTo>
                      <a:pt x="1937" y="6916"/>
                      <a:pt x="1948" y="6921"/>
                      <a:pt x="1958" y="6927"/>
                    </a:cubicBezTo>
                    <a:cubicBezTo>
                      <a:pt x="1969" y="6948"/>
                      <a:pt x="1979" y="6969"/>
                      <a:pt x="1990" y="6990"/>
                    </a:cubicBezTo>
                    <a:cubicBezTo>
                      <a:pt x="2006" y="6995"/>
                      <a:pt x="2022" y="7001"/>
                      <a:pt x="2038" y="7006"/>
                    </a:cubicBezTo>
                    <a:cubicBezTo>
                      <a:pt x="2043" y="7011"/>
                      <a:pt x="2048" y="7016"/>
                      <a:pt x="2054" y="7022"/>
                    </a:cubicBezTo>
                    <a:cubicBezTo>
                      <a:pt x="2080" y="7016"/>
                      <a:pt x="2106" y="7011"/>
                      <a:pt x="2133" y="7006"/>
                    </a:cubicBezTo>
                    <a:cubicBezTo>
                      <a:pt x="2144" y="7001"/>
                      <a:pt x="2154" y="6995"/>
                      <a:pt x="2165" y="6990"/>
                    </a:cubicBezTo>
                    <a:cubicBezTo>
                      <a:pt x="2165" y="6985"/>
                      <a:pt x="2165" y="6980"/>
                      <a:pt x="2165" y="6974"/>
                    </a:cubicBezTo>
                    <a:cubicBezTo>
                      <a:pt x="2170" y="6948"/>
                      <a:pt x="2175" y="6921"/>
                      <a:pt x="2181" y="6895"/>
                    </a:cubicBezTo>
                    <a:cubicBezTo>
                      <a:pt x="2228" y="6906"/>
                      <a:pt x="2276" y="6916"/>
                      <a:pt x="2324" y="6927"/>
                    </a:cubicBezTo>
                    <a:cubicBezTo>
                      <a:pt x="2345" y="6927"/>
                      <a:pt x="2366" y="6927"/>
                      <a:pt x="2388" y="6927"/>
                    </a:cubicBezTo>
                    <a:cubicBezTo>
                      <a:pt x="2409" y="6911"/>
                      <a:pt x="2430" y="6895"/>
                      <a:pt x="2451" y="6879"/>
                    </a:cubicBezTo>
                    <a:cubicBezTo>
                      <a:pt x="2478" y="6884"/>
                      <a:pt x="2505" y="6890"/>
                      <a:pt x="2531" y="6895"/>
                    </a:cubicBezTo>
                    <a:cubicBezTo>
                      <a:pt x="2542" y="6906"/>
                      <a:pt x="2552" y="6916"/>
                      <a:pt x="2563" y="6927"/>
                    </a:cubicBezTo>
                    <a:cubicBezTo>
                      <a:pt x="2574" y="6916"/>
                      <a:pt x="2584" y="6906"/>
                      <a:pt x="2595" y="6895"/>
                    </a:cubicBezTo>
                    <a:cubicBezTo>
                      <a:pt x="2606" y="6895"/>
                      <a:pt x="2616" y="6895"/>
                      <a:pt x="2627" y="6895"/>
                    </a:cubicBezTo>
                    <a:cubicBezTo>
                      <a:pt x="2632" y="6895"/>
                      <a:pt x="2637" y="6895"/>
                      <a:pt x="2642" y="6895"/>
                    </a:cubicBezTo>
                    <a:cubicBezTo>
                      <a:pt x="2658" y="6906"/>
                      <a:pt x="2674" y="6916"/>
                      <a:pt x="2691" y="6927"/>
                    </a:cubicBezTo>
                    <a:cubicBezTo>
                      <a:pt x="2707" y="6937"/>
                      <a:pt x="2722" y="6948"/>
                      <a:pt x="2738" y="6959"/>
                    </a:cubicBezTo>
                    <a:cubicBezTo>
                      <a:pt x="2738" y="6964"/>
                      <a:pt x="2738" y="6969"/>
                      <a:pt x="2738" y="6974"/>
                    </a:cubicBezTo>
                    <a:cubicBezTo>
                      <a:pt x="2743" y="6974"/>
                      <a:pt x="2749" y="6974"/>
                      <a:pt x="2754" y="6974"/>
                    </a:cubicBezTo>
                    <a:cubicBezTo>
                      <a:pt x="2759" y="7001"/>
                      <a:pt x="2764" y="7027"/>
                      <a:pt x="2770" y="7053"/>
                    </a:cubicBezTo>
                    <a:cubicBezTo>
                      <a:pt x="2802" y="7070"/>
                      <a:pt x="2833" y="7086"/>
                      <a:pt x="2865" y="7102"/>
                    </a:cubicBezTo>
                    <a:cubicBezTo>
                      <a:pt x="2871" y="7112"/>
                      <a:pt x="2876" y="7123"/>
                      <a:pt x="2881" y="7133"/>
                    </a:cubicBezTo>
                    <a:cubicBezTo>
                      <a:pt x="2881" y="7139"/>
                      <a:pt x="2881" y="7144"/>
                      <a:pt x="2881" y="7150"/>
                    </a:cubicBezTo>
                    <a:cubicBezTo>
                      <a:pt x="2860" y="7155"/>
                      <a:pt x="2839" y="7160"/>
                      <a:pt x="2818" y="7166"/>
                    </a:cubicBezTo>
                    <a:cubicBezTo>
                      <a:pt x="2807" y="7171"/>
                      <a:pt x="2797" y="7176"/>
                      <a:pt x="2786" y="7181"/>
                    </a:cubicBezTo>
                    <a:cubicBezTo>
                      <a:pt x="2802" y="7197"/>
                      <a:pt x="2818" y="7213"/>
                      <a:pt x="2834" y="7229"/>
                    </a:cubicBezTo>
                    <a:cubicBezTo>
                      <a:pt x="2834" y="7239"/>
                      <a:pt x="2834" y="7250"/>
                      <a:pt x="2834" y="7260"/>
                    </a:cubicBezTo>
                    <a:cubicBezTo>
                      <a:pt x="2834" y="7271"/>
                      <a:pt x="2834" y="7282"/>
                      <a:pt x="2834" y="7293"/>
                    </a:cubicBezTo>
                    <a:cubicBezTo>
                      <a:pt x="2839" y="7293"/>
                      <a:pt x="2844" y="7293"/>
                      <a:pt x="2850" y="7293"/>
                    </a:cubicBezTo>
                    <a:cubicBezTo>
                      <a:pt x="2855" y="7298"/>
                      <a:pt x="2860" y="7303"/>
                      <a:pt x="2865" y="7309"/>
                    </a:cubicBezTo>
                    <a:cubicBezTo>
                      <a:pt x="2855" y="7325"/>
                      <a:pt x="2844" y="7341"/>
                      <a:pt x="2834" y="7357"/>
                    </a:cubicBezTo>
                    <a:cubicBezTo>
                      <a:pt x="2881" y="7357"/>
                      <a:pt x="2929" y="7357"/>
                      <a:pt x="2977" y="7357"/>
                    </a:cubicBezTo>
                    <a:cubicBezTo>
                      <a:pt x="2988" y="7367"/>
                      <a:pt x="2998" y="7378"/>
                      <a:pt x="3009" y="7388"/>
                    </a:cubicBezTo>
                    <a:cubicBezTo>
                      <a:pt x="3036" y="7383"/>
                      <a:pt x="3062" y="7377"/>
                      <a:pt x="3088" y="7372"/>
                    </a:cubicBezTo>
                    <a:cubicBezTo>
                      <a:pt x="3099" y="7372"/>
                      <a:pt x="3110" y="7372"/>
                      <a:pt x="3121" y="7372"/>
                    </a:cubicBezTo>
                    <a:cubicBezTo>
                      <a:pt x="3126" y="7372"/>
                      <a:pt x="3131" y="7372"/>
                      <a:pt x="3136" y="7372"/>
                    </a:cubicBezTo>
                    <a:cubicBezTo>
                      <a:pt x="3147" y="7393"/>
                      <a:pt x="3158" y="7414"/>
                      <a:pt x="3168" y="7436"/>
                    </a:cubicBezTo>
                    <a:cubicBezTo>
                      <a:pt x="3184" y="7436"/>
                      <a:pt x="3200" y="7436"/>
                      <a:pt x="3215" y="7436"/>
                    </a:cubicBezTo>
                    <a:cubicBezTo>
                      <a:pt x="3221" y="7436"/>
                      <a:pt x="3227" y="7436"/>
                      <a:pt x="3232" y="7436"/>
                    </a:cubicBezTo>
                    <a:cubicBezTo>
                      <a:pt x="3232" y="7441"/>
                      <a:pt x="3232" y="7447"/>
                      <a:pt x="3232" y="7452"/>
                    </a:cubicBezTo>
                    <a:cubicBezTo>
                      <a:pt x="3227" y="7457"/>
                      <a:pt x="3221" y="7463"/>
                      <a:pt x="3215" y="7468"/>
                    </a:cubicBezTo>
                    <a:cubicBezTo>
                      <a:pt x="3236" y="7500"/>
                      <a:pt x="3258" y="7532"/>
                      <a:pt x="3279" y="7563"/>
                    </a:cubicBezTo>
                    <a:cubicBezTo>
                      <a:pt x="3284" y="7574"/>
                      <a:pt x="3290" y="7585"/>
                      <a:pt x="3295" y="7596"/>
                    </a:cubicBezTo>
                    <a:cubicBezTo>
                      <a:pt x="3285" y="7601"/>
                      <a:pt x="3274" y="7606"/>
                      <a:pt x="3264" y="7611"/>
                    </a:cubicBezTo>
                    <a:cubicBezTo>
                      <a:pt x="3274" y="7627"/>
                      <a:pt x="3285" y="7643"/>
                      <a:pt x="3295" y="7659"/>
                    </a:cubicBezTo>
                    <a:cubicBezTo>
                      <a:pt x="3317" y="7680"/>
                      <a:pt x="3338" y="7701"/>
                      <a:pt x="3359" y="7723"/>
                    </a:cubicBezTo>
                    <a:cubicBezTo>
                      <a:pt x="3386" y="7712"/>
                      <a:pt x="3412" y="7701"/>
                      <a:pt x="3439" y="7690"/>
                    </a:cubicBezTo>
                    <a:cubicBezTo>
                      <a:pt x="3466" y="7690"/>
                      <a:pt x="3492" y="7690"/>
                      <a:pt x="3518" y="7690"/>
                    </a:cubicBezTo>
                    <a:cubicBezTo>
                      <a:pt x="3540" y="7712"/>
                      <a:pt x="3561" y="7733"/>
                      <a:pt x="3582" y="7754"/>
                    </a:cubicBezTo>
                    <a:cubicBezTo>
                      <a:pt x="3598" y="7749"/>
                      <a:pt x="3614" y="7744"/>
                      <a:pt x="3630" y="7739"/>
                    </a:cubicBezTo>
                    <a:cubicBezTo>
                      <a:pt x="3656" y="7755"/>
                      <a:pt x="3683" y="7771"/>
                      <a:pt x="3709" y="7787"/>
                    </a:cubicBezTo>
                    <a:cubicBezTo>
                      <a:pt x="3730" y="7771"/>
                      <a:pt x="3752" y="7755"/>
                      <a:pt x="3773" y="7739"/>
                    </a:cubicBezTo>
                    <a:cubicBezTo>
                      <a:pt x="3837" y="7723"/>
                      <a:pt x="3900" y="7707"/>
                      <a:pt x="3964" y="7690"/>
                    </a:cubicBezTo>
                    <a:cubicBezTo>
                      <a:pt x="3969" y="7701"/>
                      <a:pt x="3974" y="7712"/>
                      <a:pt x="3980" y="7723"/>
                    </a:cubicBezTo>
                    <a:cubicBezTo>
                      <a:pt x="3996" y="7733"/>
                      <a:pt x="4012" y="7744"/>
                      <a:pt x="4028" y="7754"/>
                    </a:cubicBezTo>
                    <a:cubicBezTo>
                      <a:pt x="4028" y="7760"/>
                      <a:pt x="4028" y="7765"/>
                      <a:pt x="4028" y="7770"/>
                    </a:cubicBezTo>
                    <a:cubicBezTo>
                      <a:pt x="4028" y="7776"/>
                      <a:pt x="4028" y="7781"/>
                      <a:pt x="4028" y="7787"/>
                    </a:cubicBezTo>
                    <a:cubicBezTo>
                      <a:pt x="4043" y="7802"/>
                      <a:pt x="4059" y="7818"/>
                      <a:pt x="4075" y="7834"/>
                    </a:cubicBezTo>
                    <a:cubicBezTo>
                      <a:pt x="4086" y="7840"/>
                      <a:pt x="4097" y="7845"/>
                      <a:pt x="4108" y="7850"/>
                    </a:cubicBezTo>
                    <a:cubicBezTo>
                      <a:pt x="4118" y="7856"/>
                      <a:pt x="4129" y="7861"/>
                      <a:pt x="4139" y="7866"/>
                    </a:cubicBezTo>
                    <a:cubicBezTo>
                      <a:pt x="4155" y="7882"/>
                      <a:pt x="4171" y="7898"/>
                      <a:pt x="4188" y="7914"/>
                    </a:cubicBezTo>
                    <a:cubicBezTo>
                      <a:pt x="4198" y="7914"/>
                      <a:pt x="4209" y="7914"/>
                      <a:pt x="4219" y="7914"/>
                    </a:cubicBezTo>
                    <a:cubicBezTo>
                      <a:pt x="4219" y="7909"/>
                      <a:pt x="4219" y="7903"/>
                      <a:pt x="4219" y="7897"/>
                    </a:cubicBezTo>
                    <a:cubicBezTo>
                      <a:pt x="4224" y="7892"/>
                      <a:pt x="4229" y="7887"/>
                      <a:pt x="4234" y="7882"/>
                    </a:cubicBezTo>
                    <a:cubicBezTo>
                      <a:pt x="4234" y="7871"/>
                      <a:pt x="4234" y="7861"/>
                      <a:pt x="4234" y="7850"/>
                    </a:cubicBezTo>
                    <a:cubicBezTo>
                      <a:pt x="4245" y="7850"/>
                      <a:pt x="4256" y="7850"/>
                      <a:pt x="4267" y="7850"/>
                    </a:cubicBezTo>
                    <a:cubicBezTo>
                      <a:pt x="4277" y="7861"/>
                      <a:pt x="4288" y="7871"/>
                      <a:pt x="4298" y="7882"/>
                    </a:cubicBezTo>
                    <a:cubicBezTo>
                      <a:pt x="4304" y="7882"/>
                      <a:pt x="4309" y="7882"/>
                      <a:pt x="4315" y="7882"/>
                    </a:cubicBezTo>
                    <a:cubicBezTo>
                      <a:pt x="4320" y="7887"/>
                      <a:pt x="4325" y="7892"/>
                      <a:pt x="4331" y="7897"/>
                    </a:cubicBezTo>
                    <a:cubicBezTo>
                      <a:pt x="4352" y="7892"/>
                      <a:pt x="4373" y="7887"/>
                      <a:pt x="4394" y="7882"/>
                    </a:cubicBezTo>
                    <a:cubicBezTo>
                      <a:pt x="4399" y="7887"/>
                      <a:pt x="4405" y="7892"/>
                      <a:pt x="4410" y="7897"/>
                    </a:cubicBezTo>
                    <a:cubicBezTo>
                      <a:pt x="4415" y="7908"/>
                      <a:pt x="4421" y="7919"/>
                      <a:pt x="4426" y="7930"/>
                    </a:cubicBezTo>
                    <a:cubicBezTo>
                      <a:pt x="4442" y="7935"/>
                      <a:pt x="4458" y="7940"/>
                      <a:pt x="4474" y="7946"/>
                    </a:cubicBezTo>
                    <a:cubicBezTo>
                      <a:pt x="4485" y="7951"/>
                      <a:pt x="4495" y="7956"/>
                      <a:pt x="4506" y="7961"/>
                    </a:cubicBezTo>
                    <a:cubicBezTo>
                      <a:pt x="4511" y="7956"/>
                      <a:pt x="4516" y="7951"/>
                      <a:pt x="4521" y="7946"/>
                    </a:cubicBezTo>
                    <a:cubicBezTo>
                      <a:pt x="4537" y="7940"/>
                      <a:pt x="4553" y="7935"/>
                      <a:pt x="4569" y="7930"/>
                    </a:cubicBezTo>
                    <a:cubicBezTo>
                      <a:pt x="4580" y="7940"/>
                      <a:pt x="4590" y="7951"/>
                      <a:pt x="4601" y="7961"/>
                    </a:cubicBezTo>
                    <a:cubicBezTo>
                      <a:pt x="4606" y="7967"/>
                      <a:pt x="4611" y="7972"/>
                      <a:pt x="4617" y="7977"/>
                    </a:cubicBezTo>
                    <a:cubicBezTo>
                      <a:pt x="4649" y="7983"/>
                      <a:pt x="4680" y="7988"/>
                      <a:pt x="4712" y="7993"/>
                    </a:cubicBezTo>
                    <a:cubicBezTo>
                      <a:pt x="4723" y="8009"/>
                      <a:pt x="4734" y="8025"/>
                      <a:pt x="4745" y="8041"/>
                    </a:cubicBezTo>
                    <a:cubicBezTo>
                      <a:pt x="4766" y="8047"/>
                      <a:pt x="4787" y="8052"/>
                      <a:pt x="4808" y="8057"/>
                    </a:cubicBezTo>
                    <a:cubicBezTo>
                      <a:pt x="4824" y="8052"/>
                      <a:pt x="4840" y="8047"/>
                      <a:pt x="4856" y="8041"/>
                    </a:cubicBezTo>
                    <a:cubicBezTo>
                      <a:pt x="4872" y="8041"/>
                      <a:pt x="4888" y="8041"/>
                      <a:pt x="4904" y="8041"/>
                    </a:cubicBezTo>
                    <a:cubicBezTo>
                      <a:pt x="4898" y="8057"/>
                      <a:pt x="4893" y="8073"/>
                      <a:pt x="4888" y="8089"/>
                    </a:cubicBezTo>
                    <a:cubicBezTo>
                      <a:pt x="4904" y="8110"/>
                      <a:pt x="4919" y="8131"/>
                      <a:pt x="4935" y="8153"/>
                    </a:cubicBezTo>
                    <a:cubicBezTo>
                      <a:pt x="4935" y="8163"/>
                      <a:pt x="4935" y="8174"/>
                      <a:pt x="4935" y="8184"/>
                    </a:cubicBezTo>
                    <a:cubicBezTo>
                      <a:pt x="4919" y="8200"/>
                      <a:pt x="4904" y="8217"/>
                      <a:pt x="4888" y="8233"/>
                    </a:cubicBezTo>
                    <a:cubicBezTo>
                      <a:pt x="4882" y="8248"/>
                      <a:pt x="4877" y="8264"/>
                      <a:pt x="4871" y="8280"/>
                    </a:cubicBezTo>
                    <a:cubicBezTo>
                      <a:pt x="4861" y="8280"/>
                      <a:pt x="4850" y="8280"/>
                      <a:pt x="4840" y="8280"/>
                    </a:cubicBezTo>
                    <a:cubicBezTo>
                      <a:pt x="4829" y="8280"/>
                      <a:pt x="4818" y="8280"/>
                      <a:pt x="4808" y="8280"/>
                    </a:cubicBezTo>
                    <a:cubicBezTo>
                      <a:pt x="4818" y="8301"/>
                      <a:pt x="4829" y="8322"/>
                      <a:pt x="4840" y="8343"/>
                    </a:cubicBezTo>
                    <a:cubicBezTo>
                      <a:pt x="4872" y="8343"/>
                      <a:pt x="4904" y="8343"/>
                      <a:pt x="4935" y="8343"/>
                    </a:cubicBezTo>
                    <a:cubicBezTo>
                      <a:pt x="4930" y="8354"/>
                      <a:pt x="4925" y="8365"/>
                      <a:pt x="4919" y="8376"/>
                    </a:cubicBezTo>
                    <a:cubicBezTo>
                      <a:pt x="4914" y="8376"/>
                      <a:pt x="4909" y="8376"/>
                      <a:pt x="4904" y="8376"/>
                    </a:cubicBezTo>
                    <a:cubicBezTo>
                      <a:pt x="4888" y="8376"/>
                      <a:pt x="4872" y="8376"/>
                      <a:pt x="4856" y="8376"/>
                    </a:cubicBezTo>
                    <a:cubicBezTo>
                      <a:pt x="4840" y="8402"/>
                      <a:pt x="4824" y="8429"/>
                      <a:pt x="4808" y="8455"/>
                    </a:cubicBezTo>
                    <a:cubicBezTo>
                      <a:pt x="4834" y="8466"/>
                      <a:pt x="4861" y="8477"/>
                      <a:pt x="4888" y="8487"/>
                    </a:cubicBezTo>
                    <a:cubicBezTo>
                      <a:pt x="4893" y="8503"/>
                      <a:pt x="4898" y="8519"/>
                      <a:pt x="4904" y="8534"/>
                    </a:cubicBezTo>
                    <a:cubicBezTo>
                      <a:pt x="4909" y="8545"/>
                      <a:pt x="4914" y="8556"/>
                      <a:pt x="4919" y="8567"/>
                    </a:cubicBezTo>
                    <a:cubicBezTo>
                      <a:pt x="4914" y="8567"/>
                      <a:pt x="4909" y="8567"/>
                      <a:pt x="4904" y="8567"/>
                    </a:cubicBezTo>
                    <a:cubicBezTo>
                      <a:pt x="4904" y="8572"/>
                      <a:pt x="4904" y="8577"/>
                      <a:pt x="4904" y="8583"/>
                    </a:cubicBezTo>
                    <a:cubicBezTo>
                      <a:pt x="4920" y="8588"/>
                      <a:pt x="4936" y="8593"/>
                      <a:pt x="4951" y="8598"/>
                    </a:cubicBezTo>
                    <a:cubicBezTo>
                      <a:pt x="4936" y="8625"/>
                      <a:pt x="4920" y="8651"/>
                      <a:pt x="4904" y="8678"/>
                    </a:cubicBezTo>
                    <a:cubicBezTo>
                      <a:pt x="4909" y="8684"/>
                      <a:pt x="4914" y="8689"/>
                      <a:pt x="4919" y="8694"/>
                    </a:cubicBezTo>
                    <a:cubicBezTo>
                      <a:pt x="4909" y="8699"/>
                      <a:pt x="4898" y="8705"/>
                      <a:pt x="4888" y="8710"/>
                    </a:cubicBezTo>
                    <a:cubicBezTo>
                      <a:pt x="4893" y="8731"/>
                      <a:pt x="4898" y="8752"/>
                      <a:pt x="4904" y="8773"/>
                    </a:cubicBezTo>
                    <a:cubicBezTo>
                      <a:pt x="4898" y="8779"/>
                      <a:pt x="4893" y="8784"/>
                      <a:pt x="4888" y="8790"/>
                    </a:cubicBezTo>
                    <a:cubicBezTo>
                      <a:pt x="4787" y="8784"/>
                      <a:pt x="4686" y="8779"/>
                      <a:pt x="4585" y="8773"/>
                    </a:cubicBezTo>
                    <a:cubicBezTo>
                      <a:pt x="4580" y="8800"/>
                      <a:pt x="4575" y="8826"/>
                      <a:pt x="4569" y="8853"/>
                    </a:cubicBezTo>
                    <a:cubicBezTo>
                      <a:pt x="4527" y="8863"/>
                      <a:pt x="4485" y="8874"/>
                      <a:pt x="4442" y="8885"/>
                    </a:cubicBezTo>
                    <a:cubicBezTo>
                      <a:pt x="4437" y="8890"/>
                      <a:pt x="4431" y="8896"/>
                      <a:pt x="4426" y="8901"/>
                    </a:cubicBezTo>
                    <a:cubicBezTo>
                      <a:pt x="4426" y="8928"/>
                      <a:pt x="4426" y="8954"/>
                      <a:pt x="4426" y="8980"/>
                    </a:cubicBezTo>
                    <a:cubicBezTo>
                      <a:pt x="4421" y="8986"/>
                      <a:pt x="4415" y="8991"/>
                      <a:pt x="4410" y="8997"/>
                    </a:cubicBezTo>
                    <a:cubicBezTo>
                      <a:pt x="4410" y="9002"/>
                      <a:pt x="4410" y="9007"/>
                      <a:pt x="4410" y="9013"/>
                    </a:cubicBezTo>
                    <a:cubicBezTo>
                      <a:pt x="4415" y="9013"/>
                      <a:pt x="4421" y="9013"/>
                      <a:pt x="4426" y="9013"/>
                    </a:cubicBezTo>
                    <a:cubicBezTo>
                      <a:pt x="4431" y="9018"/>
                      <a:pt x="4437" y="9023"/>
                      <a:pt x="4442" y="9028"/>
                    </a:cubicBezTo>
                    <a:cubicBezTo>
                      <a:pt x="4437" y="9039"/>
                      <a:pt x="4431" y="9050"/>
                      <a:pt x="4426" y="9060"/>
                    </a:cubicBezTo>
                    <a:cubicBezTo>
                      <a:pt x="4426" y="9071"/>
                      <a:pt x="4426" y="9081"/>
                      <a:pt x="4426" y="9092"/>
                    </a:cubicBezTo>
                    <a:cubicBezTo>
                      <a:pt x="4453" y="9087"/>
                      <a:pt x="4479" y="9081"/>
                      <a:pt x="4506" y="9076"/>
                    </a:cubicBezTo>
                    <a:cubicBezTo>
                      <a:pt x="4517" y="9065"/>
                      <a:pt x="4527" y="9055"/>
                      <a:pt x="4538" y="9044"/>
                    </a:cubicBezTo>
                    <a:cubicBezTo>
                      <a:pt x="4564" y="9039"/>
                      <a:pt x="4590" y="9033"/>
                      <a:pt x="4617" y="9028"/>
                    </a:cubicBezTo>
                    <a:cubicBezTo>
                      <a:pt x="4590" y="9033"/>
                      <a:pt x="4564" y="9039"/>
                      <a:pt x="4538" y="9044"/>
                    </a:cubicBezTo>
                    <a:cubicBezTo>
                      <a:pt x="4527" y="9060"/>
                      <a:pt x="4517" y="9076"/>
                      <a:pt x="4506" y="9092"/>
                    </a:cubicBezTo>
                    <a:cubicBezTo>
                      <a:pt x="4548" y="9087"/>
                      <a:pt x="4591" y="9081"/>
                      <a:pt x="4633" y="9076"/>
                    </a:cubicBezTo>
                    <a:cubicBezTo>
                      <a:pt x="4654" y="9060"/>
                      <a:pt x="4676" y="9044"/>
                      <a:pt x="4697" y="9028"/>
                    </a:cubicBezTo>
                    <a:cubicBezTo>
                      <a:pt x="4723" y="9033"/>
                      <a:pt x="4750" y="9039"/>
                      <a:pt x="4776" y="9044"/>
                    </a:cubicBezTo>
                    <a:cubicBezTo>
                      <a:pt x="4776" y="9066"/>
                      <a:pt x="4776" y="9087"/>
                      <a:pt x="4776" y="9108"/>
                    </a:cubicBezTo>
                    <a:cubicBezTo>
                      <a:pt x="4792" y="9103"/>
                      <a:pt x="4808" y="9097"/>
                      <a:pt x="4824" y="9092"/>
                    </a:cubicBezTo>
                    <a:cubicBezTo>
                      <a:pt x="4813" y="9108"/>
                      <a:pt x="4803" y="9124"/>
                      <a:pt x="4792" y="9140"/>
                    </a:cubicBezTo>
                    <a:cubicBezTo>
                      <a:pt x="4771" y="9135"/>
                      <a:pt x="4750" y="9129"/>
                      <a:pt x="4728" y="9124"/>
                    </a:cubicBezTo>
                    <a:cubicBezTo>
                      <a:pt x="4697" y="9145"/>
                      <a:pt x="4665" y="9166"/>
                      <a:pt x="4633" y="9187"/>
                    </a:cubicBezTo>
                    <a:cubicBezTo>
                      <a:pt x="4591" y="9198"/>
                      <a:pt x="4548" y="9209"/>
                      <a:pt x="4506" y="9220"/>
                    </a:cubicBezTo>
                    <a:cubicBezTo>
                      <a:pt x="4506" y="9230"/>
                      <a:pt x="4506" y="9241"/>
                      <a:pt x="4506" y="9251"/>
                    </a:cubicBezTo>
                    <a:cubicBezTo>
                      <a:pt x="4517" y="9251"/>
                      <a:pt x="4527" y="9251"/>
                      <a:pt x="4538" y="9251"/>
                    </a:cubicBezTo>
                    <a:cubicBezTo>
                      <a:pt x="4548" y="9262"/>
                      <a:pt x="4559" y="9272"/>
                      <a:pt x="4569" y="9283"/>
                    </a:cubicBezTo>
                    <a:cubicBezTo>
                      <a:pt x="4548" y="9283"/>
                      <a:pt x="4527" y="9283"/>
                      <a:pt x="4506" y="9283"/>
                    </a:cubicBezTo>
                    <a:cubicBezTo>
                      <a:pt x="4495" y="9272"/>
                      <a:pt x="4485" y="9262"/>
                      <a:pt x="4474" y="9251"/>
                    </a:cubicBezTo>
                    <a:cubicBezTo>
                      <a:pt x="4442" y="9267"/>
                      <a:pt x="4410" y="9283"/>
                      <a:pt x="4378" y="9299"/>
                    </a:cubicBezTo>
                    <a:cubicBezTo>
                      <a:pt x="4346" y="9293"/>
                      <a:pt x="4314" y="9288"/>
                      <a:pt x="4282" y="9283"/>
                    </a:cubicBezTo>
                    <a:cubicBezTo>
                      <a:pt x="4309" y="9320"/>
                      <a:pt x="4336" y="9357"/>
                      <a:pt x="4362" y="9394"/>
                    </a:cubicBezTo>
                    <a:cubicBezTo>
                      <a:pt x="4373" y="9400"/>
                      <a:pt x="4383" y="9405"/>
                      <a:pt x="4394" y="9410"/>
                    </a:cubicBezTo>
                    <a:cubicBezTo>
                      <a:pt x="4394" y="9405"/>
                      <a:pt x="4394" y="9400"/>
                      <a:pt x="4394" y="9394"/>
                    </a:cubicBezTo>
                    <a:cubicBezTo>
                      <a:pt x="4405" y="9394"/>
                      <a:pt x="4415" y="9394"/>
                      <a:pt x="4426" y="9394"/>
                    </a:cubicBezTo>
                    <a:cubicBezTo>
                      <a:pt x="4453" y="9421"/>
                      <a:pt x="4479" y="9448"/>
                      <a:pt x="4506" y="9474"/>
                    </a:cubicBezTo>
                    <a:cubicBezTo>
                      <a:pt x="4538" y="9490"/>
                      <a:pt x="4569" y="9506"/>
                      <a:pt x="4601" y="9522"/>
                    </a:cubicBezTo>
                    <a:cubicBezTo>
                      <a:pt x="4601" y="9532"/>
                      <a:pt x="4601" y="9543"/>
                      <a:pt x="4601" y="9554"/>
                    </a:cubicBezTo>
                    <a:cubicBezTo>
                      <a:pt x="4590" y="9554"/>
                      <a:pt x="4580" y="9554"/>
                      <a:pt x="4569" y="9554"/>
                    </a:cubicBezTo>
                    <a:cubicBezTo>
                      <a:pt x="4537" y="9538"/>
                      <a:pt x="4506" y="9522"/>
                      <a:pt x="4474" y="9506"/>
                    </a:cubicBezTo>
                    <a:cubicBezTo>
                      <a:pt x="4463" y="9554"/>
                      <a:pt x="4453" y="9602"/>
                      <a:pt x="4442" y="9650"/>
                    </a:cubicBezTo>
                    <a:cubicBezTo>
                      <a:pt x="4437" y="9644"/>
                      <a:pt x="4431" y="9639"/>
                      <a:pt x="4426" y="9634"/>
                    </a:cubicBezTo>
                    <a:cubicBezTo>
                      <a:pt x="4431" y="9618"/>
                      <a:pt x="4437" y="9602"/>
                      <a:pt x="4442" y="9586"/>
                    </a:cubicBezTo>
                    <a:cubicBezTo>
                      <a:pt x="4437" y="9575"/>
                      <a:pt x="4431" y="9564"/>
                      <a:pt x="4426" y="9554"/>
                    </a:cubicBezTo>
                    <a:cubicBezTo>
                      <a:pt x="4431" y="9548"/>
                      <a:pt x="4437" y="9543"/>
                      <a:pt x="4442" y="9538"/>
                    </a:cubicBezTo>
                    <a:cubicBezTo>
                      <a:pt x="4426" y="9543"/>
                      <a:pt x="4410" y="9548"/>
                      <a:pt x="4394" y="9554"/>
                    </a:cubicBezTo>
                    <a:cubicBezTo>
                      <a:pt x="4389" y="9591"/>
                      <a:pt x="4384" y="9628"/>
                      <a:pt x="4378" y="9665"/>
                    </a:cubicBezTo>
                    <a:cubicBezTo>
                      <a:pt x="4357" y="9676"/>
                      <a:pt x="4336" y="9687"/>
                      <a:pt x="4315" y="9697"/>
                    </a:cubicBezTo>
                    <a:cubicBezTo>
                      <a:pt x="4320" y="9708"/>
                      <a:pt x="4325" y="9718"/>
                      <a:pt x="4331" y="9729"/>
                    </a:cubicBezTo>
                    <a:cubicBezTo>
                      <a:pt x="4320" y="9724"/>
                      <a:pt x="4309" y="9718"/>
                      <a:pt x="4298" y="9713"/>
                    </a:cubicBezTo>
                    <a:cubicBezTo>
                      <a:pt x="4298" y="9745"/>
                      <a:pt x="4298" y="9776"/>
                      <a:pt x="4298" y="9808"/>
                    </a:cubicBezTo>
                    <a:cubicBezTo>
                      <a:pt x="4309" y="9803"/>
                      <a:pt x="4320" y="9798"/>
                      <a:pt x="4331" y="9793"/>
                    </a:cubicBezTo>
                    <a:cubicBezTo>
                      <a:pt x="4325" y="9771"/>
                      <a:pt x="4320" y="9750"/>
                      <a:pt x="4315" y="9729"/>
                    </a:cubicBezTo>
                    <a:cubicBezTo>
                      <a:pt x="4330" y="9755"/>
                      <a:pt x="4346" y="9782"/>
                      <a:pt x="4362" y="9808"/>
                    </a:cubicBezTo>
                    <a:cubicBezTo>
                      <a:pt x="4357" y="9803"/>
                      <a:pt x="4351" y="9798"/>
                      <a:pt x="4346" y="9793"/>
                    </a:cubicBezTo>
                    <a:cubicBezTo>
                      <a:pt x="4351" y="9803"/>
                      <a:pt x="4357" y="9814"/>
                      <a:pt x="4362" y="9824"/>
                    </a:cubicBezTo>
                    <a:cubicBezTo>
                      <a:pt x="4357" y="9830"/>
                      <a:pt x="4351" y="9835"/>
                      <a:pt x="4346" y="9840"/>
                    </a:cubicBezTo>
                    <a:cubicBezTo>
                      <a:pt x="4351" y="9846"/>
                      <a:pt x="4357" y="9851"/>
                      <a:pt x="4362" y="9857"/>
                    </a:cubicBezTo>
                    <a:cubicBezTo>
                      <a:pt x="4352" y="9857"/>
                      <a:pt x="4341" y="9857"/>
                      <a:pt x="4331" y="9857"/>
                    </a:cubicBezTo>
                    <a:cubicBezTo>
                      <a:pt x="4325" y="9862"/>
                      <a:pt x="4320" y="9867"/>
                      <a:pt x="4315" y="9872"/>
                    </a:cubicBezTo>
                    <a:cubicBezTo>
                      <a:pt x="4304" y="9861"/>
                      <a:pt x="4293" y="9851"/>
                      <a:pt x="4282" y="9840"/>
                    </a:cubicBezTo>
                    <a:cubicBezTo>
                      <a:pt x="4272" y="9846"/>
                      <a:pt x="4261" y="9851"/>
                      <a:pt x="4251" y="9857"/>
                    </a:cubicBezTo>
                    <a:cubicBezTo>
                      <a:pt x="4224" y="9857"/>
                      <a:pt x="4197" y="9857"/>
                      <a:pt x="4171" y="9857"/>
                    </a:cubicBezTo>
                    <a:cubicBezTo>
                      <a:pt x="4187" y="9862"/>
                      <a:pt x="4203" y="9867"/>
                      <a:pt x="4219" y="9872"/>
                    </a:cubicBezTo>
                    <a:cubicBezTo>
                      <a:pt x="4198" y="9877"/>
                      <a:pt x="4177" y="9883"/>
                      <a:pt x="4155" y="9888"/>
                    </a:cubicBezTo>
                    <a:cubicBezTo>
                      <a:pt x="4150" y="9883"/>
                      <a:pt x="4145" y="9877"/>
                      <a:pt x="4139" y="9872"/>
                    </a:cubicBezTo>
                    <a:cubicBezTo>
                      <a:pt x="4145" y="9861"/>
                      <a:pt x="4150" y="9851"/>
                      <a:pt x="4155" y="9840"/>
                    </a:cubicBezTo>
                    <a:cubicBezTo>
                      <a:pt x="4118" y="9830"/>
                      <a:pt x="4081" y="9819"/>
                      <a:pt x="4044" y="9808"/>
                    </a:cubicBezTo>
                    <a:cubicBezTo>
                      <a:pt x="4028" y="9819"/>
                      <a:pt x="4012" y="9830"/>
                      <a:pt x="3996" y="9840"/>
                    </a:cubicBezTo>
                    <a:cubicBezTo>
                      <a:pt x="4007" y="9835"/>
                      <a:pt x="4017" y="9830"/>
                      <a:pt x="4028" y="9824"/>
                    </a:cubicBezTo>
                    <a:cubicBezTo>
                      <a:pt x="4038" y="9830"/>
                      <a:pt x="4049" y="9835"/>
                      <a:pt x="4060" y="9840"/>
                    </a:cubicBezTo>
                    <a:cubicBezTo>
                      <a:pt x="4055" y="9846"/>
                      <a:pt x="4049" y="9851"/>
                      <a:pt x="4044" y="9857"/>
                    </a:cubicBezTo>
                    <a:cubicBezTo>
                      <a:pt x="4038" y="9851"/>
                      <a:pt x="4033" y="9846"/>
                      <a:pt x="4028" y="9840"/>
                    </a:cubicBezTo>
                    <a:cubicBezTo>
                      <a:pt x="4033" y="9846"/>
                      <a:pt x="4038" y="9851"/>
                      <a:pt x="4044" y="9857"/>
                    </a:cubicBezTo>
                    <a:cubicBezTo>
                      <a:pt x="4060" y="9857"/>
                      <a:pt x="4076" y="9857"/>
                      <a:pt x="4091" y="9857"/>
                    </a:cubicBezTo>
                    <a:cubicBezTo>
                      <a:pt x="4091" y="9862"/>
                      <a:pt x="4091" y="9867"/>
                      <a:pt x="4091" y="9872"/>
                    </a:cubicBezTo>
                    <a:cubicBezTo>
                      <a:pt x="4054" y="9888"/>
                      <a:pt x="4017" y="9904"/>
                      <a:pt x="3980" y="9920"/>
                    </a:cubicBezTo>
                    <a:cubicBezTo>
                      <a:pt x="3996" y="9930"/>
                      <a:pt x="4012" y="9941"/>
                      <a:pt x="4028" y="9952"/>
                    </a:cubicBezTo>
                    <a:cubicBezTo>
                      <a:pt x="4086" y="9968"/>
                      <a:pt x="4145" y="9984"/>
                      <a:pt x="4203" y="10000"/>
                    </a:cubicBezTo>
                    <a:cubicBezTo>
                      <a:pt x="4240" y="10042"/>
                      <a:pt x="4277" y="10084"/>
                      <a:pt x="4315" y="10127"/>
                    </a:cubicBezTo>
                    <a:cubicBezTo>
                      <a:pt x="4352" y="10132"/>
                      <a:pt x="4389" y="10137"/>
                      <a:pt x="4426" y="10143"/>
                    </a:cubicBezTo>
                    <a:cubicBezTo>
                      <a:pt x="4421" y="10132"/>
                      <a:pt x="4415" y="10122"/>
                      <a:pt x="4410" y="10111"/>
                    </a:cubicBezTo>
                    <a:cubicBezTo>
                      <a:pt x="4442" y="10133"/>
                      <a:pt x="4474" y="10154"/>
                      <a:pt x="4506" y="10175"/>
                    </a:cubicBezTo>
                    <a:cubicBezTo>
                      <a:pt x="4511" y="10175"/>
                      <a:pt x="4516" y="10175"/>
                      <a:pt x="4521" y="10175"/>
                    </a:cubicBezTo>
                    <a:cubicBezTo>
                      <a:pt x="4537" y="10196"/>
                      <a:pt x="4553" y="10217"/>
                      <a:pt x="4569" y="10238"/>
                    </a:cubicBezTo>
                    <a:cubicBezTo>
                      <a:pt x="4638" y="10259"/>
                      <a:pt x="4707" y="10281"/>
                      <a:pt x="4776" y="10302"/>
                    </a:cubicBezTo>
                    <a:cubicBezTo>
                      <a:pt x="4935" y="10429"/>
                      <a:pt x="5095" y="10557"/>
                      <a:pt x="5254" y="10684"/>
                    </a:cubicBezTo>
                    <a:cubicBezTo>
                      <a:pt x="5259" y="10658"/>
                      <a:pt x="5265" y="10632"/>
                      <a:pt x="5270" y="10605"/>
                    </a:cubicBezTo>
                    <a:cubicBezTo>
                      <a:pt x="5291" y="10600"/>
                      <a:pt x="5313" y="10594"/>
                      <a:pt x="5334" y="10589"/>
                    </a:cubicBezTo>
                    <a:cubicBezTo>
                      <a:pt x="5339" y="10594"/>
                      <a:pt x="5344" y="10600"/>
                      <a:pt x="5349" y="10605"/>
                    </a:cubicBezTo>
                    <a:cubicBezTo>
                      <a:pt x="5376" y="10610"/>
                      <a:pt x="5403" y="10615"/>
                      <a:pt x="5429" y="10620"/>
                    </a:cubicBezTo>
                    <a:cubicBezTo>
                      <a:pt x="5450" y="10615"/>
                      <a:pt x="5472" y="10610"/>
                      <a:pt x="5493" y="10605"/>
                    </a:cubicBezTo>
                    <a:cubicBezTo>
                      <a:pt x="5535" y="10632"/>
                      <a:pt x="5578" y="10658"/>
                      <a:pt x="5620" y="10684"/>
                    </a:cubicBezTo>
                    <a:cubicBezTo>
                      <a:pt x="5663" y="10689"/>
                      <a:pt x="5705" y="10695"/>
                      <a:pt x="5748" y="10700"/>
                    </a:cubicBezTo>
                    <a:cubicBezTo>
                      <a:pt x="5753" y="10700"/>
                      <a:pt x="5758" y="10700"/>
                      <a:pt x="5763" y="10700"/>
                    </a:cubicBezTo>
                    <a:cubicBezTo>
                      <a:pt x="5763" y="7414"/>
                      <a:pt x="5763" y="4129"/>
                      <a:pt x="5763" y="844"/>
                    </a:cubicBezTo>
                  </a:path>
                </a:pathLst>
              </a:custGeom>
              <a:solidFill>
                <a:srgbClr val="647A8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270" name="Freeform 92"/>
              <p:cNvSpPr>
                <a:spLocks noChangeArrowheads="1"/>
              </p:cNvSpPr>
              <p:nvPr/>
            </p:nvSpPr>
            <p:spPr bwMode="auto">
              <a:xfrm>
                <a:off x="6350001" y="730250"/>
                <a:ext cx="2073275" cy="3851275"/>
              </a:xfrm>
              <a:custGeom>
                <a:avLst/>
                <a:gdLst>
                  <a:gd name="T0" fmla="*/ 2004214 w 5764"/>
                  <a:gd name="T1" fmla="*/ 401287 h 10701"/>
                  <a:gd name="T2" fmla="*/ 1746673 w 5764"/>
                  <a:gd name="T3" fmla="*/ 309513 h 10701"/>
                  <a:gd name="T4" fmla="*/ 1500283 w 5764"/>
                  <a:gd name="T5" fmla="*/ 166273 h 10701"/>
                  <a:gd name="T6" fmla="*/ 1614665 w 5764"/>
                  <a:gd name="T7" fmla="*/ 303754 h 10701"/>
                  <a:gd name="T8" fmla="*/ 1672216 w 5764"/>
                  <a:gd name="T9" fmla="*/ 475786 h 10701"/>
                  <a:gd name="T10" fmla="*/ 1597760 w 5764"/>
                  <a:gd name="T11" fmla="*/ 481184 h 10701"/>
                  <a:gd name="T12" fmla="*/ 1351729 w 5764"/>
                  <a:gd name="T13" fmla="*/ 693525 h 10701"/>
                  <a:gd name="T14" fmla="*/ 1104979 w 5764"/>
                  <a:gd name="T15" fmla="*/ 705041 h 10701"/>
                  <a:gd name="T16" fmla="*/ 961821 w 5764"/>
                  <a:gd name="T17" fmla="*/ 705041 h 10701"/>
                  <a:gd name="T18" fmla="*/ 933405 w 5764"/>
                  <a:gd name="T19" fmla="*/ 802214 h 10701"/>
                  <a:gd name="T20" fmla="*/ 778737 w 5764"/>
                  <a:gd name="T21" fmla="*/ 693525 h 10701"/>
                  <a:gd name="T22" fmla="*/ 721186 w 5764"/>
                  <a:gd name="T23" fmla="*/ 595632 h 10701"/>
                  <a:gd name="T24" fmla="*/ 561122 w 5764"/>
                  <a:gd name="T25" fmla="*/ 481184 h 10701"/>
                  <a:gd name="T26" fmla="*/ 509686 w 5764"/>
                  <a:gd name="T27" fmla="*/ 424320 h 10701"/>
                  <a:gd name="T28" fmla="*/ 538102 w 5764"/>
                  <a:gd name="T29" fmla="*/ 418202 h 10701"/>
                  <a:gd name="T30" fmla="*/ 710036 w 5764"/>
                  <a:gd name="T31" fmla="*/ 446994 h 10701"/>
                  <a:gd name="T32" fmla="*/ 1328709 w 5764"/>
                  <a:gd name="T33" fmla="*/ 337945 h 10701"/>
                  <a:gd name="T34" fmla="*/ 1030523 w 5764"/>
                  <a:gd name="T35" fmla="*/ 211980 h 10701"/>
                  <a:gd name="T36" fmla="*/ 503931 w 5764"/>
                  <a:gd name="T37" fmla="*/ 86016 h 10701"/>
                  <a:gd name="T38" fmla="*/ 498176 w 5764"/>
                  <a:gd name="T39" fmla="*/ 68741 h 10701"/>
                  <a:gd name="T40" fmla="*/ 337752 w 5764"/>
                  <a:gd name="T41" fmla="*/ 40309 h 10701"/>
                  <a:gd name="T42" fmla="*/ 308977 w 5764"/>
                  <a:gd name="T43" fmla="*/ 28792 h 10701"/>
                  <a:gd name="T44" fmla="*/ 160064 w 5764"/>
                  <a:gd name="T45" fmla="*/ 57224 h 10701"/>
                  <a:gd name="T46" fmla="*/ 39926 w 5764"/>
                  <a:gd name="T47" fmla="*/ 148998 h 10701"/>
                  <a:gd name="T48" fmla="*/ 114383 w 5764"/>
                  <a:gd name="T49" fmla="*/ 389410 h 10701"/>
                  <a:gd name="T50" fmla="*/ 211500 w 5764"/>
                  <a:gd name="T51" fmla="*/ 618666 h 10701"/>
                  <a:gd name="T52" fmla="*/ 274806 w 5764"/>
                  <a:gd name="T53" fmla="*/ 710440 h 10701"/>
                  <a:gd name="T54" fmla="*/ 423360 w 5764"/>
                  <a:gd name="T55" fmla="*/ 922780 h 10701"/>
                  <a:gd name="T56" fmla="*/ 194594 w 5764"/>
                  <a:gd name="T57" fmla="*/ 1260365 h 10701"/>
                  <a:gd name="T58" fmla="*/ 320487 w 5764"/>
                  <a:gd name="T59" fmla="*/ 1335224 h 10701"/>
                  <a:gd name="T60" fmla="*/ 194594 w 5764"/>
                  <a:gd name="T61" fmla="*/ 1386689 h 10701"/>
                  <a:gd name="T62" fmla="*/ 108628 w 5764"/>
                  <a:gd name="T63" fmla="*/ 1621703 h 10701"/>
                  <a:gd name="T64" fmla="*/ 125893 w 5764"/>
                  <a:gd name="T65" fmla="*/ 1730752 h 10701"/>
                  <a:gd name="T66" fmla="*/ 200349 w 5764"/>
                  <a:gd name="T67" fmla="*/ 1856717 h 10701"/>
                  <a:gd name="T68" fmla="*/ 240275 w 5764"/>
                  <a:gd name="T69" fmla="*/ 1936974 h 10701"/>
                  <a:gd name="T70" fmla="*/ 383793 w 5764"/>
                  <a:gd name="T71" fmla="*/ 1988440 h 10701"/>
                  <a:gd name="T72" fmla="*/ 549612 w 5764"/>
                  <a:gd name="T73" fmla="*/ 1999597 h 10701"/>
                  <a:gd name="T74" fmla="*/ 601048 w 5764"/>
                  <a:gd name="T75" fmla="*/ 2143196 h 10701"/>
                  <a:gd name="T76" fmla="*/ 710036 w 5764"/>
                  <a:gd name="T77" fmla="*/ 2263762 h 10701"/>
                  <a:gd name="T78" fmla="*/ 801398 w 5764"/>
                  <a:gd name="T79" fmla="*/ 2332143 h 10701"/>
                  <a:gd name="T80" fmla="*/ 652485 w 5764"/>
                  <a:gd name="T81" fmla="*/ 2372452 h 10701"/>
                  <a:gd name="T82" fmla="*/ 704280 w 5764"/>
                  <a:gd name="T83" fmla="*/ 2493018 h 10701"/>
                  <a:gd name="T84" fmla="*/ 881609 w 5764"/>
                  <a:gd name="T85" fmla="*/ 2475743 h 10701"/>
                  <a:gd name="T86" fmla="*/ 990597 w 5764"/>
                  <a:gd name="T87" fmla="*/ 2509933 h 10701"/>
                  <a:gd name="T88" fmla="*/ 1019372 w 5764"/>
                  <a:gd name="T89" fmla="*/ 2624741 h 10701"/>
                  <a:gd name="T90" fmla="*/ 1156416 w 5764"/>
                  <a:gd name="T91" fmla="*/ 2676206 h 10701"/>
                  <a:gd name="T92" fmla="*/ 1208211 w 5764"/>
                  <a:gd name="T93" fmla="*/ 2779497 h 10701"/>
                  <a:gd name="T94" fmla="*/ 1448847 w 5764"/>
                  <a:gd name="T95" fmla="*/ 2790654 h 10701"/>
                  <a:gd name="T96" fmla="*/ 1534813 w 5764"/>
                  <a:gd name="T97" fmla="*/ 2825204 h 10701"/>
                  <a:gd name="T98" fmla="*/ 1660706 w 5764"/>
                  <a:gd name="T99" fmla="*/ 2870911 h 10701"/>
                  <a:gd name="T100" fmla="*/ 1775089 w 5764"/>
                  <a:gd name="T101" fmla="*/ 2945410 h 10701"/>
                  <a:gd name="T102" fmla="*/ 1746673 w 5764"/>
                  <a:gd name="T103" fmla="*/ 3014511 h 10701"/>
                  <a:gd name="T104" fmla="*/ 1758183 w 5764"/>
                  <a:gd name="T105" fmla="*/ 3134717 h 10701"/>
                  <a:gd name="T106" fmla="*/ 1586250 w 5764"/>
                  <a:gd name="T107" fmla="*/ 3238008 h 10701"/>
                  <a:gd name="T108" fmla="*/ 1660706 w 5764"/>
                  <a:gd name="T109" fmla="*/ 3249165 h 10701"/>
                  <a:gd name="T110" fmla="*/ 1620780 w 5764"/>
                  <a:gd name="T111" fmla="*/ 3329422 h 10701"/>
                  <a:gd name="T112" fmla="*/ 1654951 w 5764"/>
                  <a:gd name="T113" fmla="*/ 3426955 h 10701"/>
                  <a:gd name="T114" fmla="*/ 1557834 w 5764"/>
                  <a:gd name="T115" fmla="*/ 3501454 h 10701"/>
                  <a:gd name="T116" fmla="*/ 1552079 w 5764"/>
                  <a:gd name="T117" fmla="*/ 3552919 h 10701"/>
                  <a:gd name="T118" fmla="*/ 1454602 w 5764"/>
                  <a:gd name="T119" fmla="*/ 3547521 h 10701"/>
                  <a:gd name="T120" fmla="*/ 1626176 w 5764"/>
                  <a:gd name="T121" fmla="*/ 3661968 h 10701"/>
                  <a:gd name="T122" fmla="*/ 2067520 w 5764"/>
                  <a:gd name="T123" fmla="*/ 3850915 h 1070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5764" h="10701">
                    <a:moveTo>
                      <a:pt x="5763" y="844"/>
                    </a:moveTo>
                    <a:cubicBezTo>
                      <a:pt x="5758" y="844"/>
                      <a:pt x="5753" y="844"/>
                      <a:pt x="5748" y="844"/>
                    </a:cubicBezTo>
                    <a:cubicBezTo>
                      <a:pt x="5721" y="844"/>
                      <a:pt x="5694" y="844"/>
                      <a:pt x="5668" y="844"/>
                    </a:cubicBezTo>
                    <a:cubicBezTo>
                      <a:pt x="5657" y="849"/>
                      <a:pt x="5647" y="855"/>
                      <a:pt x="5636" y="860"/>
                    </a:cubicBezTo>
                    <a:cubicBezTo>
                      <a:pt x="5626" y="855"/>
                      <a:pt x="5615" y="849"/>
                      <a:pt x="5605" y="844"/>
                    </a:cubicBezTo>
                    <a:cubicBezTo>
                      <a:pt x="5588" y="854"/>
                      <a:pt x="5572" y="865"/>
                      <a:pt x="5556" y="875"/>
                    </a:cubicBezTo>
                    <a:cubicBezTo>
                      <a:pt x="5577" y="891"/>
                      <a:pt x="5599" y="907"/>
                      <a:pt x="5620" y="923"/>
                    </a:cubicBezTo>
                    <a:cubicBezTo>
                      <a:pt x="5604" y="934"/>
                      <a:pt x="5588" y="945"/>
                      <a:pt x="5572" y="956"/>
                    </a:cubicBezTo>
                    <a:cubicBezTo>
                      <a:pt x="5578" y="971"/>
                      <a:pt x="5583" y="987"/>
                      <a:pt x="5588" y="1003"/>
                    </a:cubicBezTo>
                    <a:cubicBezTo>
                      <a:pt x="5583" y="1008"/>
                      <a:pt x="5578" y="1013"/>
                      <a:pt x="5572" y="1019"/>
                    </a:cubicBezTo>
                    <a:cubicBezTo>
                      <a:pt x="5583" y="1040"/>
                      <a:pt x="5594" y="1061"/>
                      <a:pt x="5605" y="1082"/>
                    </a:cubicBezTo>
                    <a:cubicBezTo>
                      <a:pt x="5594" y="1093"/>
                      <a:pt x="5583" y="1104"/>
                      <a:pt x="5572" y="1115"/>
                    </a:cubicBezTo>
                    <a:cubicBezTo>
                      <a:pt x="5572" y="1120"/>
                      <a:pt x="5572" y="1125"/>
                      <a:pt x="5572" y="1130"/>
                    </a:cubicBezTo>
                    <a:cubicBezTo>
                      <a:pt x="5551" y="1125"/>
                      <a:pt x="5530" y="1120"/>
                      <a:pt x="5508" y="1115"/>
                    </a:cubicBezTo>
                    <a:cubicBezTo>
                      <a:pt x="5439" y="1131"/>
                      <a:pt x="5370" y="1147"/>
                      <a:pt x="5301" y="1162"/>
                    </a:cubicBezTo>
                    <a:cubicBezTo>
                      <a:pt x="5286" y="1168"/>
                      <a:pt x="5270" y="1173"/>
                      <a:pt x="5254" y="1179"/>
                    </a:cubicBezTo>
                    <a:cubicBezTo>
                      <a:pt x="5270" y="1168"/>
                      <a:pt x="5286" y="1157"/>
                      <a:pt x="5301" y="1146"/>
                    </a:cubicBezTo>
                    <a:cubicBezTo>
                      <a:pt x="5291" y="1141"/>
                      <a:pt x="5280" y="1135"/>
                      <a:pt x="5270" y="1130"/>
                    </a:cubicBezTo>
                    <a:cubicBezTo>
                      <a:pt x="5227" y="1135"/>
                      <a:pt x="5185" y="1141"/>
                      <a:pt x="5142" y="1146"/>
                    </a:cubicBezTo>
                    <a:cubicBezTo>
                      <a:pt x="5121" y="1141"/>
                      <a:pt x="5100" y="1135"/>
                      <a:pt x="5079" y="1130"/>
                    </a:cubicBezTo>
                    <a:cubicBezTo>
                      <a:pt x="5047" y="1093"/>
                      <a:pt x="5015" y="1056"/>
                      <a:pt x="4983" y="1019"/>
                    </a:cubicBezTo>
                    <a:cubicBezTo>
                      <a:pt x="4909" y="992"/>
                      <a:pt x="4835" y="966"/>
                      <a:pt x="4761" y="939"/>
                    </a:cubicBezTo>
                    <a:cubicBezTo>
                      <a:pt x="4766" y="923"/>
                      <a:pt x="4771" y="908"/>
                      <a:pt x="4776" y="892"/>
                    </a:cubicBezTo>
                    <a:cubicBezTo>
                      <a:pt x="4803" y="881"/>
                      <a:pt x="4829" y="871"/>
                      <a:pt x="4856" y="860"/>
                    </a:cubicBezTo>
                    <a:cubicBezTo>
                      <a:pt x="4851" y="849"/>
                      <a:pt x="4845" y="839"/>
                      <a:pt x="4840" y="828"/>
                    </a:cubicBezTo>
                    <a:cubicBezTo>
                      <a:pt x="4845" y="822"/>
                      <a:pt x="4851" y="817"/>
                      <a:pt x="4856" y="812"/>
                    </a:cubicBezTo>
                    <a:cubicBezTo>
                      <a:pt x="4941" y="801"/>
                      <a:pt x="5026" y="791"/>
                      <a:pt x="5111" y="780"/>
                    </a:cubicBezTo>
                    <a:cubicBezTo>
                      <a:pt x="5148" y="780"/>
                      <a:pt x="5185" y="780"/>
                      <a:pt x="5222" y="780"/>
                    </a:cubicBezTo>
                    <a:cubicBezTo>
                      <a:pt x="5217" y="770"/>
                      <a:pt x="5211" y="759"/>
                      <a:pt x="5206" y="749"/>
                    </a:cubicBezTo>
                    <a:cubicBezTo>
                      <a:pt x="5190" y="738"/>
                      <a:pt x="5174" y="727"/>
                      <a:pt x="5158" y="716"/>
                    </a:cubicBezTo>
                    <a:cubicBezTo>
                      <a:pt x="5148" y="700"/>
                      <a:pt x="5137" y="684"/>
                      <a:pt x="5126" y="669"/>
                    </a:cubicBezTo>
                    <a:cubicBezTo>
                      <a:pt x="5073" y="642"/>
                      <a:pt x="5020" y="616"/>
                      <a:pt x="4968" y="589"/>
                    </a:cubicBezTo>
                    <a:cubicBezTo>
                      <a:pt x="4957" y="573"/>
                      <a:pt x="4946" y="558"/>
                      <a:pt x="4935" y="542"/>
                    </a:cubicBezTo>
                    <a:cubicBezTo>
                      <a:pt x="4866" y="531"/>
                      <a:pt x="4797" y="520"/>
                      <a:pt x="4728" y="509"/>
                    </a:cubicBezTo>
                    <a:cubicBezTo>
                      <a:pt x="4628" y="515"/>
                      <a:pt x="4527" y="520"/>
                      <a:pt x="4426" y="526"/>
                    </a:cubicBezTo>
                    <a:cubicBezTo>
                      <a:pt x="4341" y="504"/>
                      <a:pt x="4256" y="483"/>
                      <a:pt x="4171" y="462"/>
                    </a:cubicBezTo>
                    <a:cubicBezTo>
                      <a:pt x="4176" y="472"/>
                      <a:pt x="4182" y="483"/>
                      <a:pt x="4188" y="493"/>
                    </a:cubicBezTo>
                    <a:cubicBezTo>
                      <a:pt x="4283" y="530"/>
                      <a:pt x="4378" y="568"/>
                      <a:pt x="4474" y="605"/>
                    </a:cubicBezTo>
                    <a:cubicBezTo>
                      <a:pt x="4479" y="636"/>
                      <a:pt x="4484" y="668"/>
                      <a:pt x="4489" y="700"/>
                    </a:cubicBezTo>
                    <a:cubicBezTo>
                      <a:pt x="4505" y="700"/>
                      <a:pt x="4521" y="700"/>
                      <a:pt x="4538" y="700"/>
                    </a:cubicBezTo>
                    <a:cubicBezTo>
                      <a:pt x="4516" y="705"/>
                      <a:pt x="4495" y="711"/>
                      <a:pt x="4474" y="716"/>
                    </a:cubicBezTo>
                    <a:cubicBezTo>
                      <a:pt x="4479" y="716"/>
                      <a:pt x="4484" y="716"/>
                      <a:pt x="4489" y="716"/>
                    </a:cubicBezTo>
                    <a:cubicBezTo>
                      <a:pt x="4489" y="727"/>
                      <a:pt x="4489" y="738"/>
                      <a:pt x="4489" y="749"/>
                    </a:cubicBezTo>
                    <a:cubicBezTo>
                      <a:pt x="4500" y="749"/>
                      <a:pt x="4511" y="749"/>
                      <a:pt x="4521" y="749"/>
                    </a:cubicBezTo>
                    <a:cubicBezTo>
                      <a:pt x="4506" y="754"/>
                      <a:pt x="4490" y="759"/>
                      <a:pt x="4474" y="764"/>
                    </a:cubicBezTo>
                    <a:cubicBezTo>
                      <a:pt x="4479" y="785"/>
                      <a:pt x="4484" y="807"/>
                      <a:pt x="4489" y="828"/>
                    </a:cubicBezTo>
                    <a:cubicBezTo>
                      <a:pt x="4495" y="828"/>
                      <a:pt x="4500" y="828"/>
                      <a:pt x="4506" y="828"/>
                    </a:cubicBezTo>
                    <a:cubicBezTo>
                      <a:pt x="4500" y="833"/>
                      <a:pt x="4495" y="839"/>
                      <a:pt x="4489" y="844"/>
                    </a:cubicBezTo>
                    <a:cubicBezTo>
                      <a:pt x="4473" y="887"/>
                      <a:pt x="4458" y="929"/>
                      <a:pt x="4442" y="972"/>
                    </a:cubicBezTo>
                    <a:cubicBezTo>
                      <a:pt x="4458" y="987"/>
                      <a:pt x="4473" y="1003"/>
                      <a:pt x="4489" y="1019"/>
                    </a:cubicBezTo>
                    <a:cubicBezTo>
                      <a:pt x="4510" y="1019"/>
                      <a:pt x="4532" y="1019"/>
                      <a:pt x="4553" y="1019"/>
                    </a:cubicBezTo>
                    <a:cubicBezTo>
                      <a:pt x="4580" y="1029"/>
                      <a:pt x="4606" y="1040"/>
                      <a:pt x="4633" y="1051"/>
                    </a:cubicBezTo>
                    <a:cubicBezTo>
                      <a:pt x="4633" y="1056"/>
                      <a:pt x="4633" y="1062"/>
                      <a:pt x="4633" y="1067"/>
                    </a:cubicBezTo>
                    <a:cubicBezTo>
                      <a:pt x="4654" y="1083"/>
                      <a:pt x="4676" y="1099"/>
                      <a:pt x="4697" y="1115"/>
                    </a:cubicBezTo>
                    <a:cubicBezTo>
                      <a:pt x="4697" y="1131"/>
                      <a:pt x="4697" y="1147"/>
                      <a:pt x="4697" y="1162"/>
                    </a:cubicBezTo>
                    <a:cubicBezTo>
                      <a:pt x="4686" y="1162"/>
                      <a:pt x="4675" y="1162"/>
                      <a:pt x="4665" y="1162"/>
                    </a:cubicBezTo>
                    <a:cubicBezTo>
                      <a:pt x="4691" y="1178"/>
                      <a:pt x="4718" y="1194"/>
                      <a:pt x="4745" y="1210"/>
                    </a:cubicBezTo>
                    <a:cubicBezTo>
                      <a:pt x="4729" y="1216"/>
                      <a:pt x="4713" y="1221"/>
                      <a:pt x="4697" y="1226"/>
                    </a:cubicBezTo>
                    <a:cubicBezTo>
                      <a:pt x="4697" y="1242"/>
                      <a:pt x="4697" y="1258"/>
                      <a:pt x="4697" y="1274"/>
                    </a:cubicBezTo>
                    <a:cubicBezTo>
                      <a:pt x="4681" y="1290"/>
                      <a:pt x="4665" y="1306"/>
                      <a:pt x="4649" y="1322"/>
                    </a:cubicBezTo>
                    <a:cubicBezTo>
                      <a:pt x="4649" y="1343"/>
                      <a:pt x="4649" y="1364"/>
                      <a:pt x="4649" y="1386"/>
                    </a:cubicBezTo>
                    <a:cubicBezTo>
                      <a:pt x="4670" y="1428"/>
                      <a:pt x="4691" y="1470"/>
                      <a:pt x="4712" y="1512"/>
                    </a:cubicBezTo>
                    <a:cubicBezTo>
                      <a:pt x="4696" y="1497"/>
                      <a:pt x="4680" y="1481"/>
                      <a:pt x="4665" y="1465"/>
                    </a:cubicBezTo>
                    <a:cubicBezTo>
                      <a:pt x="4665" y="1454"/>
                      <a:pt x="4665" y="1444"/>
                      <a:pt x="4665" y="1433"/>
                    </a:cubicBezTo>
                    <a:cubicBezTo>
                      <a:pt x="4638" y="1422"/>
                      <a:pt x="4612" y="1412"/>
                      <a:pt x="4585" y="1401"/>
                    </a:cubicBezTo>
                    <a:cubicBezTo>
                      <a:pt x="4548" y="1412"/>
                      <a:pt x="4511" y="1422"/>
                      <a:pt x="4474" y="1433"/>
                    </a:cubicBezTo>
                    <a:cubicBezTo>
                      <a:pt x="4485" y="1438"/>
                      <a:pt x="4495" y="1443"/>
                      <a:pt x="4506" y="1449"/>
                    </a:cubicBezTo>
                    <a:cubicBezTo>
                      <a:pt x="4506" y="1459"/>
                      <a:pt x="4506" y="1470"/>
                      <a:pt x="4506" y="1480"/>
                    </a:cubicBezTo>
                    <a:cubicBezTo>
                      <a:pt x="4490" y="1470"/>
                      <a:pt x="4474" y="1459"/>
                      <a:pt x="4458" y="1449"/>
                    </a:cubicBezTo>
                    <a:cubicBezTo>
                      <a:pt x="4452" y="1443"/>
                      <a:pt x="4447" y="1438"/>
                      <a:pt x="4442" y="1433"/>
                    </a:cubicBezTo>
                    <a:cubicBezTo>
                      <a:pt x="4474" y="1412"/>
                      <a:pt x="4506" y="1391"/>
                      <a:pt x="4538" y="1369"/>
                    </a:cubicBezTo>
                    <a:cubicBezTo>
                      <a:pt x="4506" y="1359"/>
                      <a:pt x="4474" y="1348"/>
                      <a:pt x="4442" y="1337"/>
                    </a:cubicBezTo>
                    <a:cubicBezTo>
                      <a:pt x="4431" y="1327"/>
                      <a:pt x="4421" y="1316"/>
                      <a:pt x="4410" y="1306"/>
                    </a:cubicBezTo>
                    <a:cubicBezTo>
                      <a:pt x="4341" y="1311"/>
                      <a:pt x="4272" y="1316"/>
                      <a:pt x="4203" y="1322"/>
                    </a:cubicBezTo>
                    <a:cubicBezTo>
                      <a:pt x="4208" y="1316"/>
                      <a:pt x="4214" y="1311"/>
                      <a:pt x="4219" y="1306"/>
                    </a:cubicBezTo>
                    <a:cubicBezTo>
                      <a:pt x="4171" y="1295"/>
                      <a:pt x="4123" y="1285"/>
                      <a:pt x="4075" y="1274"/>
                    </a:cubicBezTo>
                    <a:cubicBezTo>
                      <a:pt x="4033" y="1316"/>
                      <a:pt x="3991" y="1359"/>
                      <a:pt x="3948" y="1401"/>
                    </a:cubicBezTo>
                    <a:cubicBezTo>
                      <a:pt x="3927" y="1417"/>
                      <a:pt x="3906" y="1433"/>
                      <a:pt x="3885" y="1449"/>
                    </a:cubicBezTo>
                    <a:cubicBezTo>
                      <a:pt x="3826" y="1459"/>
                      <a:pt x="3768" y="1470"/>
                      <a:pt x="3709" y="1480"/>
                    </a:cubicBezTo>
                    <a:cubicBezTo>
                      <a:pt x="3688" y="1502"/>
                      <a:pt x="3667" y="1523"/>
                      <a:pt x="3645" y="1545"/>
                    </a:cubicBezTo>
                    <a:cubicBezTo>
                      <a:pt x="3587" y="1577"/>
                      <a:pt x="3529" y="1608"/>
                      <a:pt x="3471" y="1640"/>
                    </a:cubicBezTo>
                    <a:cubicBezTo>
                      <a:pt x="3476" y="1661"/>
                      <a:pt x="3481" y="1683"/>
                      <a:pt x="3487" y="1704"/>
                    </a:cubicBezTo>
                    <a:cubicBezTo>
                      <a:pt x="3550" y="1752"/>
                      <a:pt x="3614" y="1799"/>
                      <a:pt x="3678" y="1847"/>
                    </a:cubicBezTo>
                    <a:cubicBezTo>
                      <a:pt x="3704" y="1874"/>
                      <a:pt x="3731" y="1900"/>
                      <a:pt x="3758" y="1927"/>
                    </a:cubicBezTo>
                    <a:cubicBezTo>
                      <a:pt x="3752" y="1932"/>
                      <a:pt x="3747" y="1937"/>
                      <a:pt x="3741" y="1942"/>
                    </a:cubicBezTo>
                    <a:cubicBezTo>
                      <a:pt x="3752" y="1969"/>
                      <a:pt x="3762" y="1996"/>
                      <a:pt x="3773" y="2023"/>
                    </a:cubicBezTo>
                    <a:cubicBezTo>
                      <a:pt x="3747" y="2017"/>
                      <a:pt x="3720" y="2012"/>
                      <a:pt x="3694" y="2006"/>
                    </a:cubicBezTo>
                    <a:cubicBezTo>
                      <a:pt x="3651" y="1996"/>
                      <a:pt x="3609" y="1985"/>
                      <a:pt x="3566" y="1974"/>
                    </a:cubicBezTo>
                    <a:cubicBezTo>
                      <a:pt x="3566" y="1979"/>
                      <a:pt x="3566" y="1985"/>
                      <a:pt x="3566" y="1990"/>
                    </a:cubicBezTo>
                    <a:cubicBezTo>
                      <a:pt x="3577" y="1990"/>
                      <a:pt x="3587" y="1990"/>
                      <a:pt x="3598" y="1990"/>
                    </a:cubicBezTo>
                    <a:cubicBezTo>
                      <a:pt x="3566" y="1996"/>
                      <a:pt x="3534" y="2001"/>
                      <a:pt x="3502" y="2006"/>
                    </a:cubicBezTo>
                    <a:cubicBezTo>
                      <a:pt x="3386" y="1974"/>
                      <a:pt x="3269" y="1942"/>
                      <a:pt x="3152" y="1910"/>
                    </a:cubicBezTo>
                    <a:cubicBezTo>
                      <a:pt x="3158" y="1921"/>
                      <a:pt x="3163" y="1932"/>
                      <a:pt x="3168" y="1942"/>
                    </a:cubicBezTo>
                    <a:cubicBezTo>
                      <a:pt x="3152" y="1942"/>
                      <a:pt x="3137" y="1942"/>
                      <a:pt x="3121" y="1942"/>
                    </a:cubicBezTo>
                    <a:cubicBezTo>
                      <a:pt x="3099" y="1953"/>
                      <a:pt x="3078" y="1963"/>
                      <a:pt x="3057" y="1974"/>
                    </a:cubicBezTo>
                    <a:cubicBezTo>
                      <a:pt x="3062" y="1969"/>
                      <a:pt x="3067" y="1964"/>
                      <a:pt x="3072" y="1959"/>
                    </a:cubicBezTo>
                    <a:cubicBezTo>
                      <a:pt x="3062" y="1948"/>
                      <a:pt x="3051" y="1938"/>
                      <a:pt x="3041" y="1927"/>
                    </a:cubicBezTo>
                    <a:cubicBezTo>
                      <a:pt x="3072" y="1927"/>
                      <a:pt x="3104" y="1927"/>
                      <a:pt x="3136" y="1927"/>
                    </a:cubicBezTo>
                    <a:cubicBezTo>
                      <a:pt x="3136" y="1916"/>
                      <a:pt x="3136" y="1906"/>
                      <a:pt x="3136" y="1895"/>
                    </a:cubicBezTo>
                    <a:cubicBezTo>
                      <a:pt x="3099" y="1895"/>
                      <a:pt x="3062" y="1895"/>
                      <a:pt x="3024" y="1895"/>
                    </a:cubicBezTo>
                    <a:cubicBezTo>
                      <a:pt x="2961" y="1858"/>
                      <a:pt x="2897" y="1820"/>
                      <a:pt x="2834" y="1783"/>
                    </a:cubicBezTo>
                    <a:cubicBezTo>
                      <a:pt x="2791" y="1778"/>
                      <a:pt x="2749" y="1772"/>
                      <a:pt x="2706" y="1767"/>
                    </a:cubicBezTo>
                    <a:cubicBezTo>
                      <a:pt x="2690" y="1772"/>
                      <a:pt x="2674" y="1778"/>
                      <a:pt x="2658" y="1783"/>
                    </a:cubicBezTo>
                    <a:cubicBezTo>
                      <a:pt x="2664" y="1805"/>
                      <a:pt x="2669" y="1826"/>
                      <a:pt x="2674" y="1847"/>
                    </a:cubicBezTo>
                    <a:cubicBezTo>
                      <a:pt x="2659" y="1858"/>
                      <a:pt x="2643" y="1868"/>
                      <a:pt x="2627" y="1879"/>
                    </a:cubicBezTo>
                    <a:cubicBezTo>
                      <a:pt x="2605" y="1873"/>
                      <a:pt x="2584" y="1868"/>
                      <a:pt x="2563" y="1863"/>
                    </a:cubicBezTo>
                    <a:cubicBezTo>
                      <a:pt x="2579" y="1890"/>
                      <a:pt x="2595" y="1916"/>
                      <a:pt x="2611" y="1942"/>
                    </a:cubicBezTo>
                    <a:cubicBezTo>
                      <a:pt x="2632" y="1948"/>
                      <a:pt x="2653" y="1953"/>
                      <a:pt x="2674" y="1959"/>
                    </a:cubicBezTo>
                    <a:cubicBezTo>
                      <a:pt x="2728" y="1996"/>
                      <a:pt x="2781" y="2033"/>
                      <a:pt x="2834" y="2070"/>
                    </a:cubicBezTo>
                    <a:cubicBezTo>
                      <a:pt x="2876" y="2075"/>
                      <a:pt x="2918" y="2080"/>
                      <a:pt x="2961" y="2086"/>
                    </a:cubicBezTo>
                    <a:cubicBezTo>
                      <a:pt x="2971" y="2075"/>
                      <a:pt x="2982" y="2065"/>
                      <a:pt x="2993" y="2054"/>
                    </a:cubicBezTo>
                    <a:cubicBezTo>
                      <a:pt x="3019" y="2075"/>
                      <a:pt x="3046" y="2097"/>
                      <a:pt x="3072" y="2118"/>
                    </a:cubicBezTo>
                    <a:cubicBezTo>
                      <a:pt x="3062" y="2123"/>
                      <a:pt x="3051" y="2129"/>
                      <a:pt x="3041" y="2134"/>
                    </a:cubicBezTo>
                    <a:cubicBezTo>
                      <a:pt x="3067" y="2155"/>
                      <a:pt x="3094" y="2176"/>
                      <a:pt x="3121" y="2197"/>
                    </a:cubicBezTo>
                    <a:cubicBezTo>
                      <a:pt x="3115" y="2213"/>
                      <a:pt x="3110" y="2229"/>
                      <a:pt x="3105" y="2246"/>
                    </a:cubicBezTo>
                    <a:cubicBezTo>
                      <a:pt x="3067" y="2251"/>
                      <a:pt x="3030" y="2256"/>
                      <a:pt x="2993" y="2261"/>
                    </a:cubicBezTo>
                    <a:cubicBezTo>
                      <a:pt x="2988" y="2271"/>
                      <a:pt x="2982" y="2282"/>
                      <a:pt x="2977" y="2292"/>
                    </a:cubicBezTo>
                    <a:cubicBezTo>
                      <a:pt x="2961" y="2298"/>
                      <a:pt x="2945" y="2303"/>
                      <a:pt x="2929" y="2309"/>
                    </a:cubicBezTo>
                    <a:cubicBezTo>
                      <a:pt x="2908" y="2298"/>
                      <a:pt x="2887" y="2288"/>
                      <a:pt x="2865" y="2277"/>
                    </a:cubicBezTo>
                    <a:cubicBezTo>
                      <a:pt x="2775" y="2261"/>
                      <a:pt x="2685" y="2245"/>
                      <a:pt x="2595" y="2229"/>
                    </a:cubicBezTo>
                    <a:cubicBezTo>
                      <a:pt x="2584" y="2213"/>
                      <a:pt x="2574" y="2197"/>
                      <a:pt x="2563" y="2182"/>
                    </a:cubicBezTo>
                    <a:cubicBezTo>
                      <a:pt x="2568" y="2176"/>
                      <a:pt x="2574" y="2171"/>
                      <a:pt x="2579" y="2166"/>
                    </a:cubicBezTo>
                    <a:cubicBezTo>
                      <a:pt x="2558" y="2155"/>
                      <a:pt x="2537" y="2145"/>
                      <a:pt x="2515" y="2134"/>
                    </a:cubicBezTo>
                    <a:cubicBezTo>
                      <a:pt x="2510" y="2139"/>
                      <a:pt x="2504" y="2144"/>
                      <a:pt x="2499" y="2149"/>
                    </a:cubicBezTo>
                    <a:cubicBezTo>
                      <a:pt x="2483" y="2133"/>
                      <a:pt x="2467" y="2118"/>
                      <a:pt x="2451" y="2102"/>
                    </a:cubicBezTo>
                    <a:cubicBezTo>
                      <a:pt x="2420" y="2091"/>
                      <a:pt x="2388" y="2081"/>
                      <a:pt x="2356" y="2070"/>
                    </a:cubicBezTo>
                    <a:cubicBezTo>
                      <a:pt x="2356" y="2081"/>
                      <a:pt x="2356" y="2091"/>
                      <a:pt x="2356" y="2102"/>
                    </a:cubicBezTo>
                    <a:cubicBezTo>
                      <a:pt x="2335" y="2102"/>
                      <a:pt x="2313" y="2102"/>
                      <a:pt x="2292" y="2102"/>
                    </a:cubicBezTo>
                    <a:cubicBezTo>
                      <a:pt x="2229" y="2070"/>
                      <a:pt x="2165" y="2038"/>
                      <a:pt x="2101" y="2006"/>
                    </a:cubicBezTo>
                    <a:cubicBezTo>
                      <a:pt x="2117" y="2001"/>
                      <a:pt x="2133" y="1996"/>
                      <a:pt x="2149" y="1990"/>
                    </a:cubicBezTo>
                    <a:cubicBezTo>
                      <a:pt x="2138" y="1974"/>
                      <a:pt x="2128" y="1958"/>
                      <a:pt x="2117" y="1942"/>
                    </a:cubicBezTo>
                    <a:cubicBezTo>
                      <a:pt x="2133" y="1937"/>
                      <a:pt x="2149" y="1932"/>
                      <a:pt x="2165" y="1927"/>
                    </a:cubicBezTo>
                    <a:cubicBezTo>
                      <a:pt x="2139" y="1927"/>
                      <a:pt x="2112" y="1927"/>
                      <a:pt x="2085" y="1927"/>
                    </a:cubicBezTo>
                    <a:cubicBezTo>
                      <a:pt x="2101" y="1921"/>
                      <a:pt x="2117" y="1916"/>
                      <a:pt x="2133" y="1910"/>
                    </a:cubicBezTo>
                    <a:cubicBezTo>
                      <a:pt x="2106" y="1889"/>
                      <a:pt x="2080" y="1868"/>
                      <a:pt x="2054" y="1847"/>
                    </a:cubicBezTo>
                    <a:cubicBezTo>
                      <a:pt x="2064" y="1842"/>
                      <a:pt x="2075" y="1836"/>
                      <a:pt x="2085" y="1831"/>
                    </a:cubicBezTo>
                    <a:cubicBezTo>
                      <a:pt x="2080" y="1820"/>
                      <a:pt x="2074" y="1810"/>
                      <a:pt x="2069" y="1799"/>
                    </a:cubicBezTo>
                    <a:cubicBezTo>
                      <a:pt x="2059" y="1799"/>
                      <a:pt x="2048" y="1799"/>
                      <a:pt x="2038" y="1799"/>
                    </a:cubicBezTo>
                    <a:cubicBezTo>
                      <a:pt x="2038" y="1789"/>
                      <a:pt x="2038" y="1778"/>
                      <a:pt x="2038" y="1767"/>
                    </a:cubicBezTo>
                    <a:cubicBezTo>
                      <a:pt x="2011" y="1757"/>
                      <a:pt x="1985" y="1746"/>
                      <a:pt x="1958" y="1736"/>
                    </a:cubicBezTo>
                    <a:cubicBezTo>
                      <a:pt x="1958" y="1725"/>
                      <a:pt x="1958" y="1715"/>
                      <a:pt x="1958" y="1704"/>
                    </a:cubicBezTo>
                    <a:cubicBezTo>
                      <a:pt x="1942" y="1704"/>
                      <a:pt x="1926" y="1704"/>
                      <a:pt x="1910" y="1704"/>
                    </a:cubicBezTo>
                    <a:cubicBezTo>
                      <a:pt x="1942" y="1693"/>
                      <a:pt x="1973" y="1682"/>
                      <a:pt x="2005" y="1672"/>
                    </a:cubicBezTo>
                    <a:cubicBezTo>
                      <a:pt x="2005" y="1666"/>
                      <a:pt x="2005" y="1661"/>
                      <a:pt x="2005" y="1655"/>
                    </a:cubicBezTo>
                    <a:cubicBezTo>
                      <a:pt x="2011" y="1645"/>
                      <a:pt x="2016" y="1634"/>
                      <a:pt x="2021" y="1624"/>
                    </a:cubicBezTo>
                    <a:cubicBezTo>
                      <a:pt x="2011" y="1598"/>
                      <a:pt x="2000" y="1571"/>
                      <a:pt x="1990" y="1545"/>
                    </a:cubicBezTo>
                    <a:cubicBezTo>
                      <a:pt x="2016" y="1555"/>
                      <a:pt x="2043" y="1566"/>
                      <a:pt x="2069" y="1576"/>
                    </a:cubicBezTo>
                    <a:cubicBezTo>
                      <a:pt x="2053" y="1560"/>
                      <a:pt x="2037" y="1545"/>
                      <a:pt x="2021" y="1529"/>
                    </a:cubicBezTo>
                    <a:cubicBezTo>
                      <a:pt x="2021" y="1518"/>
                      <a:pt x="2021" y="1508"/>
                      <a:pt x="2021" y="1497"/>
                    </a:cubicBezTo>
                    <a:cubicBezTo>
                      <a:pt x="2011" y="1497"/>
                      <a:pt x="2000" y="1497"/>
                      <a:pt x="1990" y="1497"/>
                    </a:cubicBezTo>
                    <a:cubicBezTo>
                      <a:pt x="1990" y="1486"/>
                      <a:pt x="1990" y="1476"/>
                      <a:pt x="1990" y="1465"/>
                    </a:cubicBezTo>
                    <a:cubicBezTo>
                      <a:pt x="1969" y="1454"/>
                      <a:pt x="1947" y="1444"/>
                      <a:pt x="1926" y="1433"/>
                    </a:cubicBezTo>
                    <a:cubicBezTo>
                      <a:pt x="1878" y="1412"/>
                      <a:pt x="1831" y="1391"/>
                      <a:pt x="1783" y="1369"/>
                    </a:cubicBezTo>
                    <a:cubicBezTo>
                      <a:pt x="1762" y="1375"/>
                      <a:pt x="1740" y="1380"/>
                      <a:pt x="1719" y="1386"/>
                    </a:cubicBezTo>
                    <a:cubicBezTo>
                      <a:pt x="1693" y="1369"/>
                      <a:pt x="1666" y="1353"/>
                      <a:pt x="1640" y="1337"/>
                    </a:cubicBezTo>
                    <a:cubicBezTo>
                      <a:pt x="1613" y="1337"/>
                      <a:pt x="1586" y="1337"/>
                      <a:pt x="1560" y="1337"/>
                    </a:cubicBezTo>
                    <a:cubicBezTo>
                      <a:pt x="1592" y="1337"/>
                      <a:pt x="1623" y="1337"/>
                      <a:pt x="1655" y="1337"/>
                    </a:cubicBezTo>
                    <a:cubicBezTo>
                      <a:pt x="1639" y="1327"/>
                      <a:pt x="1623" y="1316"/>
                      <a:pt x="1607" y="1306"/>
                    </a:cubicBezTo>
                    <a:cubicBezTo>
                      <a:pt x="1623" y="1306"/>
                      <a:pt x="1639" y="1306"/>
                      <a:pt x="1655" y="1306"/>
                    </a:cubicBezTo>
                    <a:cubicBezTo>
                      <a:pt x="1645" y="1295"/>
                      <a:pt x="1634" y="1285"/>
                      <a:pt x="1624" y="1274"/>
                    </a:cubicBezTo>
                    <a:cubicBezTo>
                      <a:pt x="1560" y="1274"/>
                      <a:pt x="1496" y="1274"/>
                      <a:pt x="1432" y="1274"/>
                    </a:cubicBezTo>
                    <a:cubicBezTo>
                      <a:pt x="1453" y="1263"/>
                      <a:pt x="1475" y="1252"/>
                      <a:pt x="1496" y="1242"/>
                    </a:cubicBezTo>
                    <a:cubicBezTo>
                      <a:pt x="1533" y="1247"/>
                      <a:pt x="1570" y="1252"/>
                      <a:pt x="1607" y="1258"/>
                    </a:cubicBezTo>
                    <a:cubicBezTo>
                      <a:pt x="1576" y="1247"/>
                      <a:pt x="1544" y="1237"/>
                      <a:pt x="1512" y="1226"/>
                    </a:cubicBezTo>
                    <a:cubicBezTo>
                      <a:pt x="1475" y="1231"/>
                      <a:pt x="1438" y="1237"/>
                      <a:pt x="1401" y="1242"/>
                    </a:cubicBezTo>
                    <a:cubicBezTo>
                      <a:pt x="1443" y="1237"/>
                      <a:pt x="1486" y="1231"/>
                      <a:pt x="1528" y="1226"/>
                    </a:cubicBezTo>
                    <a:cubicBezTo>
                      <a:pt x="1481" y="1216"/>
                      <a:pt x="1433" y="1205"/>
                      <a:pt x="1385" y="1194"/>
                    </a:cubicBezTo>
                    <a:cubicBezTo>
                      <a:pt x="1396" y="1189"/>
                      <a:pt x="1406" y="1184"/>
                      <a:pt x="1417" y="1179"/>
                    </a:cubicBezTo>
                    <a:cubicBezTo>
                      <a:pt x="1364" y="1162"/>
                      <a:pt x="1311" y="1146"/>
                      <a:pt x="1258" y="1130"/>
                    </a:cubicBezTo>
                    <a:cubicBezTo>
                      <a:pt x="1263" y="1125"/>
                      <a:pt x="1268" y="1120"/>
                      <a:pt x="1274" y="1115"/>
                    </a:cubicBezTo>
                    <a:cubicBezTo>
                      <a:pt x="1268" y="1115"/>
                      <a:pt x="1263" y="1115"/>
                      <a:pt x="1258" y="1115"/>
                    </a:cubicBezTo>
                    <a:cubicBezTo>
                      <a:pt x="1268" y="1115"/>
                      <a:pt x="1279" y="1115"/>
                      <a:pt x="1289" y="1115"/>
                    </a:cubicBezTo>
                    <a:cubicBezTo>
                      <a:pt x="1289" y="1104"/>
                      <a:pt x="1289" y="1093"/>
                      <a:pt x="1289" y="1082"/>
                    </a:cubicBezTo>
                    <a:cubicBezTo>
                      <a:pt x="1257" y="1067"/>
                      <a:pt x="1225" y="1051"/>
                      <a:pt x="1194" y="1035"/>
                    </a:cubicBezTo>
                    <a:cubicBezTo>
                      <a:pt x="1156" y="1035"/>
                      <a:pt x="1119" y="1035"/>
                      <a:pt x="1082" y="1035"/>
                    </a:cubicBezTo>
                    <a:cubicBezTo>
                      <a:pt x="1130" y="1035"/>
                      <a:pt x="1177" y="1035"/>
                      <a:pt x="1225" y="1035"/>
                    </a:cubicBezTo>
                    <a:cubicBezTo>
                      <a:pt x="1284" y="1040"/>
                      <a:pt x="1342" y="1046"/>
                      <a:pt x="1401" y="1051"/>
                    </a:cubicBezTo>
                    <a:cubicBezTo>
                      <a:pt x="1385" y="1056"/>
                      <a:pt x="1369" y="1062"/>
                      <a:pt x="1353" y="1067"/>
                    </a:cubicBezTo>
                    <a:cubicBezTo>
                      <a:pt x="1358" y="1072"/>
                      <a:pt x="1363" y="1077"/>
                      <a:pt x="1368" y="1082"/>
                    </a:cubicBezTo>
                    <a:cubicBezTo>
                      <a:pt x="1411" y="1109"/>
                      <a:pt x="1453" y="1136"/>
                      <a:pt x="1496" y="1162"/>
                    </a:cubicBezTo>
                    <a:cubicBezTo>
                      <a:pt x="1528" y="1173"/>
                      <a:pt x="1560" y="1183"/>
                      <a:pt x="1591" y="1194"/>
                    </a:cubicBezTo>
                    <a:cubicBezTo>
                      <a:pt x="1586" y="1189"/>
                      <a:pt x="1581" y="1184"/>
                      <a:pt x="1576" y="1179"/>
                    </a:cubicBezTo>
                    <a:cubicBezTo>
                      <a:pt x="1586" y="1179"/>
                      <a:pt x="1597" y="1179"/>
                      <a:pt x="1607" y="1179"/>
                    </a:cubicBezTo>
                    <a:cubicBezTo>
                      <a:pt x="1597" y="1173"/>
                      <a:pt x="1586" y="1168"/>
                      <a:pt x="1576" y="1162"/>
                    </a:cubicBezTo>
                    <a:cubicBezTo>
                      <a:pt x="1581" y="1162"/>
                      <a:pt x="1586" y="1162"/>
                      <a:pt x="1591" y="1162"/>
                    </a:cubicBezTo>
                    <a:cubicBezTo>
                      <a:pt x="1634" y="1178"/>
                      <a:pt x="1676" y="1194"/>
                      <a:pt x="1719" y="1210"/>
                    </a:cubicBezTo>
                    <a:cubicBezTo>
                      <a:pt x="1735" y="1200"/>
                      <a:pt x="1751" y="1189"/>
                      <a:pt x="1767" y="1179"/>
                    </a:cubicBezTo>
                    <a:cubicBezTo>
                      <a:pt x="1761" y="1189"/>
                      <a:pt x="1756" y="1200"/>
                      <a:pt x="1751" y="1210"/>
                    </a:cubicBezTo>
                    <a:cubicBezTo>
                      <a:pt x="1793" y="1216"/>
                      <a:pt x="1836" y="1221"/>
                      <a:pt x="1878" y="1226"/>
                    </a:cubicBezTo>
                    <a:cubicBezTo>
                      <a:pt x="1862" y="1226"/>
                      <a:pt x="1846" y="1226"/>
                      <a:pt x="1831" y="1226"/>
                    </a:cubicBezTo>
                    <a:cubicBezTo>
                      <a:pt x="1846" y="1237"/>
                      <a:pt x="1862" y="1247"/>
                      <a:pt x="1878" y="1258"/>
                    </a:cubicBezTo>
                    <a:cubicBezTo>
                      <a:pt x="1910" y="1252"/>
                      <a:pt x="1942" y="1247"/>
                      <a:pt x="1974" y="1242"/>
                    </a:cubicBezTo>
                    <a:cubicBezTo>
                      <a:pt x="2043" y="1268"/>
                      <a:pt x="2112" y="1295"/>
                      <a:pt x="2181" y="1322"/>
                    </a:cubicBezTo>
                    <a:cubicBezTo>
                      <a:pt x="2334" y="1338"/>
                      <a:pt x="2488" y="1353"/>
                      <a:pt x="2642" y="1369"/>
                    </a:cubicBezTo>
                    <a:cubicBezTo>
                      <a:pt x="2727" y="1391"/>
                      <a:pt x="2812" y="1412"/>
                      <a:pt x="2897" y="1433"/>
                    </a:cubicBezTo>
                    <a:cubicBezTo>
                      <a:pt x="2961" y="1438"/>
                      <a:pt x="3024" y="1443"/>
                      <a:pt x="3088" y="1449"/>
                    </a:cubicBezTo>
                    <a:cubicBezTo>
                      <a:pt x="3152" y="1438"/>
                      <a:pt x="3215" y="1428"/>
                      <a:pt x="3279" y="1417"/>
                    </a:cubicBezTo>
                    <a:cubicBezTo>
                      <a:pt x="3353" y="1396"/>
                      <a:pt x="3428" y="1374"/>
                      <a:pt x="3502" y="1353"/>
                    </a:cubicBezTo>
                    <a:cubicBezTo>
                      <a:pt x="3539" y="1332"/>
                      <a:pt x="3577" y="1311"/>
                      <a:pt x="3614" y="1290"/>
                    </a:cubicBezTo>
                    <a:cubicBezTo>
                      <a:pt x="3662" y="1248"/>
                      <a:pt x="3710" y="1205"/>
                      <a:pt x="3758" y="1162"/>
                    </a:cubicBezTo>
                    <a:cubicBezTo>
                      <a:pt x="3768" y="1120"/>
                      <a:pt x="3779" y="1077"/>
                      <a:pt x="3789" y="1035"/>
                    </a:cubicBezTo>
                    <a:cubicBezTo>
                      <a:pt x="3784" y="1024"/>
                      <a:pt x="3778" y="1014"/>
                      <a:pt x="3773" y="1003"/>
                    </a:cubicBezTo>
                    <a:cubicBezTo>
                      <a:pt x="3747" y="1003"/>
                      <a:pt x="3720" y="1003"/>
                      <a:pt x="3694" y="1003"/>
                    </a:cubicBezTo>
                    <a:cubicBezTo>
                      <a:pt x="3694" y="982"/>
                      <a:pt x="3694" y="961"/>
                      <a:pt x="3694" y="939"/>
                    </a:cubicBezTo>
                    <a:cubicBezTo>
                      <a:pt x="3678" y="934"/>
                      <a:pt x="3661" y="929"/>
                      <a:pt x="3645" y="923"/>
                    </a:cubicBezTo>
                    <a:cubicBezTo>
                      <a:pt x="3645" y="897"/>
                      <a:pt x="3645" y="870"/>
                      <a:pt x="3645" y="844"/>
                    </a:cubicBezTo>
                    <a:cubicBezTo>
                      <a:pt x="3603" y="823"/>
                      <a:pt x="3561" y="801"/>
                      <a:pt x="3518" y="780"/>
                    </a:cubicBezTo>
                    <a:cubicBezTo>
                      <a:pt x="3502" y="791"/>
                      <a:pt x="3487" y="801"/>
                      <a:pt x="3471" y="812"/>
                    </a:cubicBezTo>
                    <a:cubicBezTo>
                      <a:pt x="3455" y="801"/>
                      <a:pt x="3439" y="791"/>
                      <a:pt x="3423" y="780"/>
                    </a:cubicBezTo>
                    <a:cubicBezTo>
                      <a:pt x="3428" y="775"/>
                      <a:pt x="3434" y="769"/>
                      <a:pt x="3439" y="764"/>
                    </a:cubicBezTo>
                    <a:cubicBezTo>
                      <a:pt x="3370" y="727"/>
                      <a:pt x="3301" y="690"/>
                      <a:pt x="3232" y="653"/>
                    </a:cubicBezTo>
                    <a:cubicBezTo>
                      <a:pt x="3227" y="653"/>
                      <a:pt x="3221" y="653"/>
                      <a:pt x="3215" y="653"/>
                    </a:cubicBezTo>
                    <a:cubicBezTo>
                      <a:pt x="3231" y="669"/>
                      <a:pt x="3248" y="684"/>
                      <a:pt x="3264" y="700"/>
                    </a:cubicBezTo>
                    <a:cubicBezTo>
                      <a:pt x="3232" y="695"/>
                      <a:pt x="3200" y="690"/>
                      <a:pt x="3168" y="685"/>
                    </a:cubicBezTo>
                    <a:cubicBezTo>
                      <a:pt x="3078" y="648"/>
                      <a:pt x="2987" y="610"/>
                      <a:pt x="2897" y="573"/>
                    </a:cubicBezTo>
                    <a:cubicBezTo>
                      <a:pt x="2886" y="579"/>
                      <a:pt x="2876" y="584"/>
                      <a:pt x="2865" y="589"/>
                    </a:cubicBezTo>
                    <a:cubicBezTo>
                      <a:pt x="2892" y="594"/>
                      <a:pt x="2919" y="600"/>
                      <a:pt x="2945" y="605"/>
                    </a:cubicBezTo>
                    <a:cubicBezTo>
                      <a:pt x="2908" y="600"/>
                      <a:pt x="2871" y="594"/>
                      <a:pt x="2834" y="589"/>
                    </a:cubicBezTo>
                    <a:cubicBezTo>
                      <a:pt x="2823" y="579"/>
                      <a:pt x="2813" y="568"/>
                      <a:pt x="2802" y="557"/>
                    </a:cubicBezTo>
                    <a:cubicBezTo>
                      <a:pt x="2776" y="547"/>
                      <a:pt x="2749" y="536"/>
                      <a:pt x="2722" y="526"/>
                    </a:cubicBezTo>
                    <a:cubicBezTo>
                      <a:pt x="2695" y="510"/>
                      <a:pt x="2669" y="494"/>
                      <a:pt x="2642" y="478"/>
                    </a:cubicBezTo>
                    <a:cubicBezTo>
                      <a:pt x="2446" y="414"/>
                      <a:pt x="2250" y="350"/>
                      <a:pt x="2054" y="286"/>
                    </a:cubicBezTo>
                    <a:cubicBezTo>
                      <a:pt x="1990" y="276"/>
                      <a:pt x="1926" y="265"/>
                      <a:pt x="1862" y="255"/>
                    </a:cubicBezTo>
                    <a:cubicBezTo>
                      <a:pt x="1868" y="260"/>
                      <a:pt x="1873" y="266"/>
                      <a:pt x="1878" y="271"/>
                    </a:cubicBezTo>
                    <a:cubicBezTo>
                      <a:pt x="1852" y="276"/>
                      <a:pt x="1825" y="281"/>
                      <a:pt x="1798" y="286"/>
                    </a:cubicBezTo>
                    <a:cubicBezTo>
                      <a:pt x="1740" y="270"/>
                      <a:pt x="1682" y="254"/>
                      <a:pt x="1624" y="239"/>
                    </a:cubicBezTo>
                    <a:cubicBezTo>
                      <a:pt x="1560" y="233"/>
                      <a:pt x="1496" y="228"/>
                      <a:pt x="1432" y="223"/>
                    </a:cubicBezTo>
                    <a:cubicBezTo>
                      <a:pt x="1422" y="228"/>
                      <a:pt x="1411" y="233"/>
                      <a:pt x="1401" y="239"/>
                    </a:cubicBezTo>
                    <a:cubicBezTo>
                      <a:pt x="1406" y="254"/>
                      <a:pt x="1411" y="270"/>
                      <a:pt x="1417" y="286"/>
                    </a:cubicBezTo>
                    <a:cubicBezTo>
                      <a:pt x="1406" y="292"/>
                      <a:pt x="1396" y="297"/>
                      <a:pt x="1385" y="302"/>
                    </a:cubicBezTo>
                    <a:cubicBezTo>
                      <a:pt x="1353" y="313"/>
                      <a:pt x="1321" y="324"/>
                      <a:pt x="1289" y="335"/>
                    </a:cubicBezTo>
                    <a:cubicBezTo>
                      <a:pt x="1284" y="345"/>
                      <a:pt x="1279" y="356"/>
                      <a:pt x="1274" y="366"/>
                    </a:cubicBezTo>
                    <a:cubicBezTo>
                      <a:pt x="1274" y="350"/>
                      <a:pt x="1274" y="334"/>
                      <a:pt x="1274" y="319"/>
                    </a:cubicBezTo>
                    <a:cubicBezTo>
                      <a:pt x="1316" y="308"/>
                      <a:pt x="1358" y="297"/>
                      <a:pt x="1401" y="286"/>
                    </a:cubicBezTo>
                    <a:cubicBezTo>
                      <a:pt x="1379" y="281"/>
                      <a:pt x="1358" y="276"/>
                      <a:pt x="1337" y="271"/>
                    </a:cubicBezTo>
                    <a:cubicBezTo>
                      <a:pt x="1347" y="266"/>
                      <a:pt x="1358" y="260"/>
                      <a:pt x="1368" y="255"/>
                    </a:cubicBezTo>
                    <a:cubicBezTo>
                      <a:pt x="1353" y="255"/>
                      <a:pt x="1337" y="255"/>
                      <a:pt x="1321" y="255"/>
                    </a:cubicBezTo>
                    <a:cubicBezTo>
                      <a:pt x="1337" y="244"/>
                      <a:pt x="1353" y="234"/>
                      <a:pt x="1368" y="223"/>
                    </a:cubicBezTo>
                    <a:cubicBezTo>
                      <a:pt x="1368" y="218"/>
                      <a:pt x="1368" y="212"/>
                      <a:pt x="1368" y="207"/>
                    </a:cubicBezTo>
                    <a:cubicBezTo>
                      <a:pt x="1374" y="202"/>
                      <a:pt x="1380" y="196"/>
                      <a:pt x="1385" y="191"/>
                    </a:cubicBezTo>
                    <a:cubicBezTo>
                      <a:pt x="1337" y="196"/>
                      <a:pt x="1289" y="202"/>
                      <a:pt x="1241" y="207"/>
                    </a:cubicBezTo>
                    <a:cubicBezTo>
                      <a:pt x="1225" y="218"/>
                      <a:pt x="1210" y="228"/>
                      <a:pt x="1194" y="239"/>
                    </a:cubicBezTo>
                    <a:cubicBezTo>
                      <a:pt x="1215" y="217"/>
                      <a:pt x="1236" y="196"/>
                      <a:pt x="1258" y="175"/>
                    </a:cubicBezTo>
                    <a:cubicBezTo>
                      <a:pt x="1231" y="180"/>
                      <a:pt x="1204" y="185"/>
                      <a:pt x="1177" y="191"/>
                    </a:cubicBezTo>
                    <a:cubicBezTo>
                      <a:pt x="1188" y="185"/>
                      <a:pt x="1199" y="180"/>
                      <a:pt x="1210" y="175"/>
                    </a:cubicBezTo>
                    <a:cubicBezTo>
                      <a:pt x="1178" y="170"/>
                      <a:pt x="1146" y="164"/>
                      <a:pt x="1114" y="159"/>
                    </a:cubicBezTo>
                    <a:cubicBezTo>
                      <a:pt x="1082" y="170"/>
                      <a:pt x="1050" y="180"/>
                      <a:pt x="1018" y="191"/>
                    </a:cubicBezTo>
                    <a:cubicBezTo>
                      <a:pt x="1045" y="180"/>
                      <a:pt x="1072" y="170"/>
                      <a:pt x="1098" y="159"/>
                    </a:cubicBezTo>
                    <a:cubicBezTo>
                      <a:pt x="1082" y="154"/>
                      <a:pt x="1066" y="149"/>
                      <a:pt x="1050" y="143"/>
                    </a:cubicBezTo>
                    <a:cubicBezTo>
                      <a:pt x="1018" y="143"/>
                      <a:pt x="987" y="143"/>
                      <a:pt x="955" y="143"/>
                    </a:cubicBezTo>
                    <a:cubicBezTo>
                      <a:pt x="960" y="138"/>
                      <a:pt x="965" y="132"/>
                      <a:pt x="971" y="127"/>
                    </a:cubicBezTo>
                    <a:cubicBezTo>
                      <a:pt x="960" y="122"/>
                      <a:pt x="950" y="117"/>
                      <a:pt x="939" y="112"/>
                    </a:cubicBezTo>
                    <a:cubicBezTo>
                      <a:pt x="950" y="112"/>
                      <a:pt x="960" y="112"/>
                      <a:pt x="971" y="112"/>
                    </a:cubicBezTo>
                    <a:cubicBezTo>
                      <a:pt x="971" y="101"/>
                      <a:pt x="971" y="91"/>
                      <a:pt x="971" y="80"/>
                    </a:cubicBezTo>
                    <a:cubicBezTo>
                      <a:pt x="981" y="91"/>
                      <a:pt x="992" y="101"/>
                      <a:pt x="1003" y="112"/>
                    </a:cubicBezTo>
                    <a:cubicBezTo>
                      <a:pt x="1066" y="117"/>
                      <a:pt x="1130" y="122"/>
                      <a:pt x="1194" y="127"/>
                    </a:cubicBezTo>
                    <a:cubicBezTo>
                      <a:pt x="1215" y="122"/>
                      <a:pt x="1236" y="117"/>
                      <a:pt x="1258" y="112"/>
                    </a:cubicBezTo>
                    <a:cubicBezTo>
                      <a:pt x="1252" y="101"/>
                      <a:pt x="1247" y="91"/>
                      <a:pt x="1241" y="80"/>
                    </a:cubicBezTo>
                    <a:cubicBezTo>
                      <a:pt x="1194" y="74"/>
                      <a:pt x="1146" y="69"/>
                      <a:pt x="1098" y="63"/>
                    </a:cubicBezTo>
                    <a:cubicBezTo>
                      <a:pt x="1040" y="42"/>
                      <a:pt x="981" y="21"/>
                      <a:pt x="923" y="0"/>
                    </a:cubicBezTo>
                    <a:cubicBezTo>
                      <a:pt x="917" y="6"/>
                      <a:pt x="912" y="11"/>
                      <a:pt x="907" y="16"/>
                    </a:cubicBezTo>
                    <a:cubicBezTo>
                      <a:pt x="928" y="32"/>
                      <a:pt x="949" y="48"/>
                      <a:pt x="971" y="63"/>
                    </a:cubicBezTo>
                    <a:cubicBezTo>
                      <a:pt x="933" y="58"/>
                      <a:pt x="896" y="53"/>
                      <a:pt x="859" y="48"/>
                    </a:cubicBezTo>
                    <a:cubicBezTo>
                      <a:pt x="859" y="59"/>
                      <a:pt x="859" y="69"/>
                      <a:pt x="859" y="80"/>
                    </a:cubicBezTo>
                    <a:cubicBezTo>
                      <a:pt x="870" y="85"/>
                      <a:pt x="881" y="90"/>
                      <a:pt x="891" y="95"/>
                    </a:cubicBezTo>
                    <a:cubicBezTo>
                      <a:pt x="859" y="95"/>
                      <a:pt x="827" y="95"/>
                      <a:pt x="795" y="95"/>
                    </a:cubicBezTo>
                    <a:cubicBezTo>
                      <a:pt x="785" y="106"/>
                      <a:pt x="774" y="116"/>
                      <a:pt x="764" y="127"/>
                    </a:cubicBezTo>
                    <a:cubicBezTo>
                      <a:pt x="769" y="116"/>
                      <a:pt x="774" y="106"/>
                      <a:pt x="780" y="95"/>
                    </a:cubicBezTo>
                    <a:cubicBezTo>
                      <a:pt x="727" y="85"/>
                      <a:pt x="674" y="74"/>
                      <a:pt x="621" y="63"/>
                    </a:cubicBezTo>
                    <a:cubicBezTo>
                      <a:pt x="631" y="74"/>
                      <a:pt x="642" y="85"/>
                      <a:pt x="652" y="95"/>
                    </a:cubicBezTo>
                    <a:cubicBezTo>
                      <a:pt x="652" y="111"/>
                      <a:pt x="652" y="127"/>
                      <a:pt x="652" y="143"/>
                    </a:cubicBezTo>
                    <a:cubicBezTo>
                      <a:pt x="615" y="143"/>
                      <a:pt x="578" y="143"/>
                      <a:pt x="541" y="143"/>
                    </a:cubicBezTo>
                    <a:cubicBezTo>
                      <a:pt x="509" y="133"/>
                      <a:pt x="477" y="122"/>
                      <a:pt x="445" y="112"/>
                    </a:cubicBezTo>
                    <a:cubicBezTo>
                      <a:pt x="451" y="122"/>
                      <a:pt x="456" y="133"/>
                      <a:pt x="461" y="143"/>
                    </a:cubicBezTo>
                    <a:cubicBezTo>
                      <a:pt x="456" y="149"/>
                      <a:pt x="451" y="154"/>
                      <a:pt x="445" y="159"/>
                    </a:cubicBezTo>
                    <a:cubicBezTo>
                      <a:pt x="445" y="170"/>
                      <a:pt x="445" y="180"/>
                      <a:pt x="445" y="191"/>
                    </a:cubicBezTo>
                    <a:cubicBezTo>
                      <a:pt x="440" y="191"/>
                      <a:pt x="435" y="191"/>
                      <a:pt x="430" y="191"/>
                    </a:cubicBezTo>
                    <a:cubicBezTo>
                      <a:pt x="419" y="196"/>
                      <a:pt x="408" y="202"/>
                      <a:pt x="397" y="207"/>
                    </a:cubicBezTo>
                    <a:cubicBezTo>
                      <a:pt x="344" y="218"/>
                      <a:pt x="291" y="228"/>
                      <a:pt x="238" y="239"/>
                    </a:cubicBezTo>
                    <a:cubicBezTo>
                      <a:pt x="238" y="260"/>
                      <a:pt x="238" y="281"/>
                      <a:pt x="238" y="302"/>
                    </a:cubicBezTo>
                    <a:cubicBezTo>
                      <a:pt x="233" y="308"/>
                      <a:pt x="227" y="313"/>
                      <a:pt x="222" y="319"/>
                    </a:cubicBezTo>
                    <a:cubicBezTo>
                      <a:pt x="206" y="324"/>
                      <a:pt x="190" y="329"/>
                      <a:pt x="174" y="335"/>
                    </a:cubicBezTo>
                    <a:cubicBezTo>
                      <a:pt x="169" y="340"/>
                      <a:pt x="164" y="345"/>
                      <a:pt x="158" y="350"/>
                    </a:cubicBezTo>
                    <a:cubicBezTo>
                      <a:pt x="105" y="366"/>
                      <a:pt x="53" y="382"/>
                      <a:pt x="0" y="399"/>
                    </a:cubicBezTo>
                    <a:cubicBezTo>
                      <a:pt x="21" y="399"/>
                      <a:pt x="42" y="399"/>
                      <a:pt x="63" y="399"/>
                    </a:cubicBezTo>
                    <a:cubicBezTo>
                      <a:pt x="79" y="404"/>
                      <a:pt x="95" y="409"/>
                      <a:pt x="111" y="414"/>
                    </a:cubicBezTo>
                    <a:cubicBezTo>
                      <a:pt x="101" y="430"/>
                      <a:pt x="90" y="446"/>
                      <a:pt x="79" y="462"/>
                    </a:cubicBezTo>
                    <a:cubicBezTo>
                      <a:pt x="63" y="483"/>
                      <a:pt x="47" y="504"/>
                      <a:pt x="31" y="526"/>
                    </a:cubicBezTo>
                    <a:cubicBezTo>
                      <a:pt x="58" y="557"/>
                      <a:pt x="85" y="589"/>
                      <a:pt x="111" y="621"/>
                    </a:cubicBezTo>
                    <a:cubicBezTo>
                      <a:pt x="111" y="626"/>
                      <a:pt x="111" y="632"/>
                      <a:pt x="111" y="637"/>
                    </a:cubicBezTo>
                    <a:cubicBezTo>
                      <a:pt x="116" y="642"/>
                      <a:pt x="122" y="648"/>
                      <a:pt x="127" y="653"/>
                    </a:cubicBezTo>
                    <a:cubicBezTo>
                      <a:pt x="191" y="664"/>
                      <a:pt x="254" y="674"/>
                      <a:pt x="318" y="685"/>
                    </a:cubicBezTo>
                    <a:cubicBezTo>
                      <a:pt x="345" y="706"/>
                      <a:pt x="371" y="727"/>
                      <a:pt x="397" y="749"/>
                    </a:cubicBezTo>
                    <a:cubicBezTo>
                      <a:pt x="440" y="780"/>
                      <a:pt x="483" y="812"/>
                      <a:pt x="525" y="844"/>
                    </a:cubicBezTo>
                    <a:cubicBezTo>
                      <a:pt x="520" y="860"/>
                      <a:pt x="514" y="876"/>
                      <a:pt x="509" y="892"/>
                    </a:cubicBezTo>
                    <a:cubicBezTo>
                      <a:pt x="445" y="955"/>
                      <a:pt x="382" y="1019"/>
                      <a:pt x="318" y="1082"/>
                    </a:cubicBezTo>
                    <a:cubicBezTo>
                      <a:pt x="313" y="1098"/>
                      <a:pt x="307" y="1114"/>
                      <a:pt x="302" y="1130"/>
                    </a:cubicBezTo>
                    <a:cubicBezTo>
                      <a:pt x="397" y="1226"/>
                      <a:pt x="493" y="1321"/>
                      <a:pt x="588" y="1417"/>
                    </a:cubicBezTo>
                    <a:cubicBezTo>
                      <a:pt x="620" y="1470"/>
                      <a:pt x="652" y="1523"/>
                      <a:pt x="684" y="1576"/>
                    </a:cubicBezTo>
                    <a:cubicBezTo>
                      <a:pt x="684" y="1582"/>
                      <a:pt x="684" y="1587"/>
                      <a:pt x="684" y="1592"/>
                    </a:cubicBezTo>
                    <a:cubicBezTo>
                      <a:pt x="647" y="1598"/>
                      <a:pt x="610" y="1603"/>
                      <a:pt x="573" y="1609"/>
                    </a:cubicBezTo>
                    <a:cubicBezTo>
                      <a:pt x="583" y="1614"/>
                      <a:pt x="594" y="1619"/>
                      <a:pt x="604" y="1624"/>
                    </a:cubicBezTo>
                    <a:cubicBezTo>
                      <a:pt x="599" y="1634"/>
                      <a:pt x="594" y="1645"/>
                      <a:pt x="588" y="1655"/>
                    </a:cubicBezTo>
                    <a:cubicBezTo>
                      <a:pt x="588" y="1677"/>
                      <a:pt x="588" y="1698"/>
                      <a:pt x="588" y="1719"/>
                    </a:cubicBezTo>
                    <a:cubicBezTo>
                      <a:pt x="578" y="1730"/>
                      <a:pt x="567" y="1741"/>
                      <a:pt x="557" y="1752"/>
                    </a:cubicBezTo>
                    <a:cubicBezTo>
                      <a:pt x="583" y="1757"/>
                      <a:pt x="610" y="1762"/>
                      <a:pt x="637" y="1767"/>
                    </a:cubicBezTo>
                    <a:cubicBezTo>
                      <a:pt x="637" y="1778"/>
                      <a:pt x="637" y="1789"/>
                      <a:pt x="637" y="1799"/>
                    </a:cubicBezTo>
                    <a:cubicBezTo>
                      <a:pt x="631" y="1799"/>
                      <a:pt x="626" y="1799"/>
                      <a:pt x="621" y="1799"/>
                    </a:cubicBezTo>
                    <a:cubicBezTo>
                      <a:pt x="605" y="1805"/>
                      <a:pt x="589" y="1810"/>
                      <a:pt x="573" y="1816"/>
                    </a:cubicBezTo>
                    <a:cubicBezTo>
                      <a:pt x="578" y="1826"/>
                      <a:pt x="583" y="1837"/>
                      <a:pt x="588" y="1847"/>
                    </a:cubicBezTo>
                    <a:cubicBezTo>
                      <a:pt x="588" y="1858"/>
                      <a:pt x="588" y="1868"/>
                      <a:pt x="588" y="1879"/>
                    </a:cubicBezTo>
                    <a:cubicBezTo>
                      <a:pt x="604" y="1895"/>
                      <a:pt x="621" y="1911"/>
                      <a:pt x="637" y="1927"/>
                    </a:cubicBezTo>
                    <a:cubicBezTo>
                      <a:pt x="668" y="1927"/>
                      <a:pt x="700" y="1927"/>
                      <a:pt x="731" y="1927"/>
                    </a:cubicBezTo>
                    <a:cubicBezTo>
                      <a:pt x="742" y="1943"/>
                      <a:pt x="753" y="1958"/>
                      <a:pt x="764" y="1974"/>
                    </a:cubicBezTo>
                    <a:cubicBezTo>
                      <a:pt x="742" y="1985"/>
                      <a:pt x="721" y="1996"/>
                      <a:pt x="700" y="2006"/>
                    </a:cubicBezTo>
                    <a:cubicBezTo>
                      <a:pt x="716" y="2017"/>
                      <a:pt x="732" y="2027"/>
                      <a:pt x="748" y="2038"/>
                    </a:cubicBezTo>
                    <a:cubicBezTo>
                      <a:pt x="743" y="2049"/>
                      <a:pt x="737" y="2059"/>
                      <a:pt x="731" y="2070"/>
                    </a:cubicBezTo>
                    <a:cubicBezTo>
                      <a:pt x="790" y="2091"/>
                      <a:pt x="848" y="2113"/>
                      <a:pt x="907" y="2134"/>
                    </a:cubicBezTo>
                    <a:cubicBezTo>
                      <a:pt x="912" y="2160"/>
                      <a:pt x="917" y="2187"/>
                      <a:pt x="923" y="2213"/>
                    </a:cubicBezTo>
                    <a:cubicBezTo>
                      <a:pt x="891" y="2240"/>
                      <a:pt x="859" y="2266"/>
                      <a:pt x="827" y="2292"/>
                    </a:cubicBezTo>
                    <a:cubicBezTo>
                      <a:pt x="806" y="2303"/>
                      <a:pt x="785" y="2314"/>
                      <a:pt x="764" y="2325"/>
                    </a:cubicBezTo>
                    <a:cubicBezTo>
                      <a:pt x="790" y="2341"/>
                      <a:pt x="816" y="2357"/>
                      <a:pt x="843" y="2372"/>
                    </a:cubicBezTo>
                    <a:cubicBezTo>
                      <a:pt x="869" y="2388"/>
                      <a:pt x="896" y="2404"/>
                      <a:pt x="923" y="2420"/>
                    </a:cubicBezTo>
                    <a:cubicBezTo>
                      <a:pt x="997" y="2457"/>
                      <a:pt x="1072" y="2495"/>
                      <a:pt x="1146" y="2532"/>
                    </a:cubicBezTo>
                    <a:cubicBezTo>
                      <a:pt x="1156" y="2543"/>
                      <a:pt x="1167" y="2553"/>
                      <a:pt x="1177" y="2564"/>
                    </a:cubicBezTo>
                    <a:cubicBezTo>
                      <a:pt x="1215" y="2590"/>
                      <a:pt x="1252" y="2617"/>
                      <a:pt x="1289" y="2643"/>
                    </a:cubicBezTo>
                    <a:cubicBezTo>
                      <a:pt x="1263" y="2696"/>
                      <a:pt x="1236" y="2749"/>
                      <a:pt x="1210" y="2803"/>
                    </a:cubicBezTo>
                    <a:cubicBezTo>
                      <a:pt x="1183" y="2829"/>
                      <a:pt x="1156" y="2856"/>
                      <a:pt x="1130" y="2883"/>
                    </a:cubicBezTo>
                    <a:cubicBezTo>
                      <a:pt x="1103" y="2898"/>
                      <a:pt x="1076" y="2914"/>
                      <a:pt x="1050" y="2929"/>
                    </a:cubicBezTo>
                    <a:cubicBezTo>
                      <a:pt x="923" y="3051"/>
                      <a:pt x="795" y="3174"/>
                      <a:pt x="668" y="3296"/>
                    </a:cubicBezTo>
                    <a:cubicBezTo>
                      <a:pt x="631" y="3317"/>
                      <a:pt x="594" y="3338"/>
                      <a:pt x="557" y="3359"/>
                    </a:cubicBezTo>
                    <a:cubicBezTo>
                      <a:pt x="466" y="3428"/>
                      <a:pt x="376" y="3497"/>
                      <a:pt x="286" y="3566"/>
                    </a:cubicBezTo>
                    <a:cubicBezTo>
                      <a:pt x="328" y="3566"/>
                      <a:pt x="370" y="3566"/>
                      <a:pt x="413" y="3566"/>
                    </a:cubicBezTo>
                    <a:cubicBezTo>
                      <a:pt x="429" y="3556"/>
                      <a:pt x="445" y="3545"/>
                      <a:pt x="461" y="3535"/>
                    </a:cubicBezTo>
                    <a:cubicBezTo>
                      <a:pt x="488" y="3524"/>
                      <a:pt x="514" y="3513"/>
                      <a:pt x="541" y="3502"/>
                    </a:cubicBezTo>
                    <a:cubicBezTo>
                      <a:pt x="546" y="3508"/>
                      <a:pt x="551" y="3514"/>
                      <a:pt x="557" y="3520"/>
                    </a:cubicBezTo>
                    <a:cubicBezTo>
                      <a:pt x="551" y="3520"/>
                      <a:pt x="546" y="3520"/>
                      <a:pt x="541" y="3520"/>
                    </a:cubicBezTo>
                    <a:cubicBezTo>
                      <a:pt x="541" y="3530"/>
                      <a:pt x="541" y="3541"/>
                      <a:pt x="541" y="3551"/>
                    </a:cubicBezTo>
                    <a:cubicBezTo>
                      <a:pt x="530" y="3546"/>
                      <a:pt x="520" y="3540"/>
                      <a:pt x="509" y="3535"/>
                    </a:cubicBezTo>
                    <a:cubicBezTo>
                      <a:pt x="509" y="3540"/>
                      <a:pt x="509" y="3546"/>
                      <a:pt x="509" y="3551"/>
                    </a:cubicBezTo>
                    <a:cubicBezTo>
                      <a:pt x="520" y="3551"/>
                      <a:pt x="530" y="3551"/>
                      <a:pt x="541" y="3551"/>
                    </a:cubicBezTo>
                    <a:cubicBezTo>
                      <a:pt x="546" y="3572"/>
                      <a:pt x="551" y="3593"/>
                      <a:pt x="557" y="3614"/>
                    </a:cubicBezTo>
                    <a:cubicBezTo>
                      <a:pt x="530" y="3598"/>
                      <a:pt x="503" y="3582"/>
                      <a:pt x="477" y="3566"/>
                    </a:cubicBezTo>
                    <a:cubicBezTo>
                      <a:pt x="498" y="3588"/>
                      <a:pt x="519" y="3609"/>
                      <a:pt x="541" y="3630"/>
                    </a:cubicBezTo>
                    <a:cubicBezTo>
                      <a:pt x="562" y="3636"/>
                      <a:pt x="583" y="3641"/>
                      <a:pt x="604" y="3646"/>
                    </a:cubicBezTo>
                    <a:cubicBezTo>
                      <a:pt x="631" y="3668"/>
                      <a:pt x="658" y="3689"/>
                      <a:pt x="684" y="3710"/>
                    </a:cubicBezTo>
                    <a:cubicBezTo>
                      <a:pt x="753" y="3710"/>
                      <a:pt x="822" y="3710"/>
                      <a:pt x="891" y="3710"/>
                    </a:cubicBezTo>
                    <a:cubicBezTo>
                      <a:pt x="907" y="3716"/>
                      <a:pt x="923" y="3721"/>
                      <a:pt x="939" y="3726"/>
                    </a:cubicBezTo>
                    <a:cubicBezTo>
                      <a:pt x="950" y="3742"/>
                      <a:pt x="960" y="3758"/>
                      <a:pt x="971" y="3774"/>
                    </a:cubicBezTo>
                    <a:cubicBezTo>
                      <a:pt x="992" y="3779"/>
                      <a:pt x="1013" y="3784"/>
                      <a:pt x="1034" y="3789"/>
                    </a:cubicBezTo>
                    <a:cubicBezTo>
                      <a:pt x="1045" y="3795"/>
                      <a:pt x="1056" y="3800"/>
                      <a:pt x="1067" y="3806"/>
                    </a:cubicBezTo>
                    <a:cubicBezTo>
                      <a:pt x="1056" y="3816"/>
                      <a:pt x="1045" y="3827"/>
                      <a:pt x="1034" y="3838"/>
                    </a:cubicBezTo>
                    <a:cubicBezTo>
                      <a:pt x="933" y="3822"/>
                      <a:pt x="832" y="3806"/>
                      <a:pt x="731" y="3789"/>
                    </a:cubicBezTo>
                    <a:cubicBezTo>
                      <a:pt x="716" y="3800"/>
                      <a:pt x="700" y="3810"/>
                      <a:pt x="684" y="3821"/>
                    </a:cubicBezTo>
                    <a:cubicBezTo>
                      <a:pt x="690" y="3827"/>
                      <a:pt x="695" y="3832"/>
                      <a:pt x="700" y="3838"/>
                    </a:cubicBezTo>
                    <a:cubicBezTo>
                      <a:pt x="695" y="3843"/>
                      <a:pt x="690" y="3848"/>
                      <a:pt x="684" y="3853"/>
                    </a:cubicBezTo>
                    <a:cubicBezTo>
                      <a:pt x="669" y="3859"/>
                      <a:pt x="653" y="3864"/>
                      <a:pt x="637" y="3869"/>
                    </a:cubicBezTo>
                    <a:cubicBezTo>
                      <a:pt x="605" y="3864"/>
                      <a:pt x="573" y="3859"/>
                      <a:pt x="541" y="3853"/>
                    </a:cubicBezTo>
                    <a:cubicBezTo>
                      <a:pt x="525" y="3875"/>
                      <a:pt x="509" y="3896"/>
                      <a:pt x="493" y="3917"/>
                    </a:cubicBezTo>
                    <a:cubicBezTo>
                      <a:pt x="461" y="3901"/>
                      <a:pt x="429" y="3885"/>
                      <a:pt x="397" y="3869"/>
                    </a:cubicBezTo>
                    <a:cubicBezTo>
                      <a:pt x="392" y="3880"/>
                      <a:pt x="387" y="3890"/>
                      <a:pt x="381" y="3901"/>
                    </a:cubicBezTo>
                    <a:cubicBezTo>
                      <a:pt x="392" y="3922"/>
                      <a:pt x="402" y="3944"/>
                      <a:pt x="413" y="3965"/>
                    </a:cubicBezTo>
                    <a:cubicBezTo>
                      <a:pt x="408" y="3975"/>
                      <a:pt x="403" y="3986"/>
                      <a:pt x="397" y="3996"/>
                    </a:cubicBezTo>
                    <a:cubicBezTo>
                      <a:pt x="419" y="4012"/>
                      <a:pt x="440" y="4028"/>
                      <a:pt x="461" y="4044"/>
                    </a:cubicBezTo>
                    <a:cubicBezTo>
                      <a:pt x="435" y="4055"/>
                      <a:pt x="408" y="4066"/>
                      <a:pt x="381" y="4076"/>
                    </a:cubicBezTo>
                    <a:cubicBezTo>
                      <a:pt x="365" y="4114"/>
                      <a:pt x="349" y="4151"/>
                      <a:pt x="334" y="4188"/>
                    </a:cubicBezTo>
                    <a:cubicBezTo>
                      <a:pt x="307" y="4214"/>
                      <a:pt x="281" y="4241"/>
                      <a:pt x="254" y="4267"/>
                    </a:cubicBezTo>
                    <a:cubicBezTo>
                      <a:pt x="276" y="4320"/>
                      <a:pt x="297" y="4373"/>
                      <a:pt x="318" y="4426"/>
                    </a:cubicBezTo>
                    <a:cubicBezTo>
                      <a:pt x="313" y="4448"/>
                      <a:pt x="307" y="4469"/>
                      <a:pt x="302" y="4490"/>
                    </a:cubicBezTo>
                    <a:cubicBezTo>
                      <a:pt x="302" y="4496"/>
                      <a:pt x="302" y="4501"/>
                      <a:pt x="302" y="4506"/>
                    </a:cubicBezTo>
                    <a:cubicBezTo>
                      <a:pt x="318" y="4517"/>
                      <a:pt x="334" y="4527"/>
                      <a:pt x="350" y="4538"/>
                    </a:cubicBezTo>
                    <a:cubicBezTo>
                      <a:pt x="355" y="4543"/>
                      <a:pt x="361" y="4549"/>
                      <a:pt x="366" y="4554"/>
                    </a:cubicBezTo>
                    <a:cubicBezTo>
                      <a:pt x="371" y="4575"/>
                      <a:pt x="376" y="4597"/>
                      <a:pt x="381" y="4618"/>
                    </a:cubicBezTo>
                    <a:cubicBezTo>
                      <a:pt x="397" y="4623"/>
                      <a:pt x="414" y="4628"/>
                      <a:pt x="430" y="4633"/>
                    </a:cubicBezTo>
                    <a:cubicBezTo>
                      <a:pt x="403" y="4644"/>
                      <a:pt x="376" y="4655"/>
                      <a:pt x="350" y="4666"/>
                    </a:cubicBezTo>
                    <a:cubicBezTo>
                      <a:pt x="344" y="4676"/>
                      <a:pt x="339" y="4687"/>
                      <a:pt x="334" y="4697"/>
                    </a:cubicBezTo>
                    <a:cubicBezTo>
                      <a:pt x="323" y="4703"/>
                      <a:pt x="313" y="4708"/>
                      <a:pt x="302" y="4713"/>
                    </a:cubicBezTo>
                    <a:cubicBezTo>
                      <a:pt x="302" y="4734"/>
                      <a:pt x="302" y="4755"/>
                      <a:pt x="302" y="4776"/>
                    </a:cubicBezTo>
                    <a:cubicBezTo>
                      <a:pt x="318" y="4776"/>
                      <a:pt x="334" y="4776"/>
                      <a:pt x="350" y="4776"/>
                    </a:cubicBezTo>
                    <a:cubicBezTo>
                      <a:pt x="350" y="4787"/>
                      <a:pt x="350" y="4798"/>
                      <a:pt x="350" y="4809"/>
                    </a:cubicBezTo>
                    <a:cubicBezTo>
                      <a:pt x="387" y="4830"/>
                      <a:pt x="424" y="4851"/>
                      <a:pt x="461" y="4873"/>
                    </a:cubicBezTo>
                    <a:cubicBezTo>
                      <a:pt x="461" y="4888"/>
                      <a:pt x="461" y="4904"/>
                      <a:pt x="461" y="4920"/>
                    </a:cubicBezTo>
                    <a:cubicBezTo>
                      <a:pt x="451" y="4926"/>
                      <a:pt x="440" y="4931"/>
                      <a:pt x="430" y="4936"/>
                    </a:cubicBezTo>
                    <a:cubicBezTo>
                      <a:pt x="435" y="4947"/>
                      <a:pt x="440" y="4957"/>
                      <a:pt x="445" y="4968"/>
                    </a:cubicBezTo>
                    <a:cubicBezTo>
                      <a:pt x="434" y="4995"/>
                      <a:pt x="424" y="5021"/>
                      <a:pt x="413" y="5048"/>
                    </a:cubicBezTo>
                    <a:cubicBezTo>
                      <a:pt x="434" y="5048"/>
                      <a:pt x="455" y="5048"/>
                      <a:pt x="477" y="5048"/>
                    </a:cubicBezTo>
                    <a:cubicBezTo>
                      <a:pt x="487" y="5053"/>
                      <a:pt x="498" y="5058"/>
                      <a:pt x="509" y="5063"/>
                    </a:cubicBezTo>
                    <a:cubicBezTo>
                      <a:pt x="509" y="5074"/>
                      <a:pt x="509" y="5084"/>
                      <a:pt x="509" y="5095"/>
                    </a:cubicBezTo>
                    <a:cubicBezTo>
                      <a:pt x="520" y="5100"/>
                      <a:pt x="530" y="5106"/>
                      <a:pt x="541" y="5111"/>
                    </a:cubicBezTo>
                    <a:cubicBezTo>
                      <a:pt x="546" y="5127"/>
                      <a:pt x="551" y="5143"/>
                      <a:pt x="557" y="5159"/>
                    </a:cubicBezTo>
                    <a:cubicBezTo>
                      <a:pt x="567" y="5164"/>
                      <a:pt x="578" y="5170"/>
                      <a:pt x="588" y="5175"/>
                    </a:cubicBezTo>
                    <a:cubicBezTo>
                      <a:pt x="588" y="5180"/>
                      <a:pt x="588" y="5186"/>
                      <a:pt x="588" y="5191"/>
                    </a:cubicBezTo>
                    <a:cubicBezTo>
                      <a:pt x="588" y="5196"/>
                      <a:pt x="588" y="5201"/>
                      <a:pt x="588" y="5206"/>
                    </a:cubicBezTo>
                    <a:cubicBezTo>
                      <a:pt x="604" y="5233"/>
                      <a:pt x="621" y="5260"/>
                      <a:pt x="637" y="5286"/>
                    </a:cubicBezTo>
                    <a:cubicBezTo>
                      <a:pt x="631" y="5297"/>
                      <a:pt x="626" y="5307"/>
                      <a:pt x="621" y="5318"/>
                    </a:cubicBezTo>
                    <a:cubicBezTo>
                      <a:pt x="621" y="5323"/>
                      <a:pt x="621" y="5329"/>
                      <a:pt x="621" y="5334"/>
                    </a:cubicBezTo>
                    <a:cubicBezTo>
                      <a:pt x="631" y="5345"/>
                      <a:pt x="642" y="5356"/>
                      <a:pt x="652" y="5366"/>
                    </a:cubicBezTo>
                    <a:cubicBezTo>
                      <a:pt x="657" y="5372"/>
                      <a:pt x="663" y="5377"/>
                      <a:pt x="668" y="5382"/>
                    </a:cubicBezTo>
                    <a:cubicBezTo>
                      <a:pt x="679" y="5371"/>
                      <a:pt x="689" y="5361"/>
                      <a:pt x="700" y="5350"/>
                    </a:cubicBezTo>
                    <a:cubicBezTo>
                      <a:pt x="721" y="5350"/>
                      <a:pt x="742" y="5350"/>
                      <a:pt x="764" y="5350"/>
                    </a:cubicBezTo>
                    <a:cubicBezTo>
                      <a:pt x="774" y="5361"/>
                      <a:pt x="785" y="5371"/>
                      <a:pt x="795" y="5382"/>
                    </a:cubicBezTo>
                    <a:cubicBezTo>
                      <a:pt x="801" y="5392"/>
                      <a:pt x="806" y="5403"/>
                      <a:pt x="811" y="5413"/>
                    </a:cubicBezTo>
                    <a:cubicBezTo>
                      <a:pt x="827" y="5408"/>
                      <a:pt x="843" y="5403"/>
                      <a:pt x="859" y="5398"/>
                    </a:cubicBezTo>
                    <a:cubicBezTo>
                      <a:pt x="875" y="5393"/>
                      <a:pt x="891" y="5387"/>
                      <a:pt x="907" y="5382"/>
                    </a:cubicBezTo>
                    <a:cubicBezTo>
                      <a:pt x="944" y="5392"/>
                      <a:pt x="981" y="5403"/>
                      <a:pt x="1018" y="5413"/>
                    </a:cubicBezTo>
                    <a:cubicBezTo>
                      <a:pt x="1029" y="5419"/>
                      <a:pt x="1039" y="5424"/>
                      <a:pt x="1050" y="5430"/>
                    </a:cubicBezTo>
                    <a:cubicBezTo>
                      <a:pt x="1039" y="5445"/>
                      <a:pt x="1029" y="5461"/>
                      <a:pt x="1018" y="5477"/>
                    </a:cubicBezTo>
                    <a:cubicBezTo>
                      <a:pt x="1034" y="5493"/>
                      <a:pt x="1051" y="5509"/>
                      <a:pt x="1067" y="5525"/>
                    </a:cubicBezTo>
                    <a:cubicBezTo>
                      <a:pt x="1082" y="5514"/>
                      <a:pt x="1098" y="5504"/>
                      <a:pt x="1114" y="5493"/>
                    </a:cubicBezTo>
                    <a:cubicBezTo>
                      <a:pt x="1130" y="5493"/>
                      <a:pt x="1145" y="5493"/>
                      <a:pt x="1161" y="5493"/>
                    </a:cubicBezTo>
                    <a:cubicBezTo>
                      <a:pt x="1172" y="5483"/>
                      <a:pt x="1183" y="5472"/>
                      <a:pt x="1194" y="5462"/>
                    </a:cubicBezTo>
                    <a:cubicBezTo>
                      <a:pt x="1215" y="5456"/>
                      <a:pt x="1236" y="5451"/>
                      <a:pt x="1258" y="5446"/>
                    </a:cubicBezTo>
                    <a:cubicBezTo>
                      <a:pt x="1268" y="5446"/>
                      <a:pt x="1279" y="5446"/>
                      <a:pt x="1289" y="5446"/>
                    </a:cubicBezTo>
                    <a:cubicBezTo>
                      <a:pt x="1315" y="5456"/>
                      <a:pt x="1342" y="5467"/>
                      <a:pt x="1368" y="5477"/>
                    </a:cubicBezTo>
                    <a:cubicBezTo>
                      <a:pt x="1390" y="5498"/>
                      <a:pt x="1411" y="5520"/>
                      <a:pt x="1432" y="5541"/>
                    </a:cubicBezTo>
                    <a:cubicBezTo>
                      <a:pt x="1443" y="5546"/>
                      <a:pt x="1454" y="5551"/>
                      <a:pt x="1464" y="5556"/>
                    </a:cubicBezTo>
                    <a:cubicBezTo>
                      <a:pt x="1475" y="5556"/>
                      <a:pt x="1485" y="5556"/>
                      <a:pt x="1496" y="5556"/>
                    </a:cubicBezTo>
                    <a:cubicBezTo>
                      <a:pt x="1507" y="5556"/>
                      <a:pt x="1518" y="5556"/>
                      <a:pt x="1528" y="5556"/>
                    </a:cubicBezTo>
                    <a:cubicBezTo>
                      <a:pt x="1533" y="5583"/>
                      <a:pt x="1539" y="5610"/>
                      <a:pt x="1544" y="5636"/>
                    </a:cubicBezTo>
                    <a:cubicBezTo>
                      <a:pt x="1533" y="5653"/>
                      <a:pt x="1523" y="5669"/>
                      <a:pt x="1512" y="5685"/>
                    </a:cubicBezTo>
                    <a:cubicBezTo>
                      <a:pt x="1533" y="5706"/>
                      <a:pt x="1555" y="5727"/>
                      <a:pt x="1576" y="5748"/>
                    </a:cubicBezTo>
                    <a:cubicBezTo>
                      <a:pt x="1581" y="5764"/>
                      <a:pt x="1586" y="5780"/>
                      <a:pt x="1591" y="5796"/>
                    </a:cubicBezTo>
                    <a:cubicBezTo>
                      <a:pt x="1581" y="5796"/>
                      <a:pt x="1570" y="5796"/>
                      <a:pt x="1560" y="5796"/>
                    </a:cubicBezTo>
                    <a:cubicBezTo>
                      <a:pt x="1560" y="5801"/>
                      <a:pt x="1560" y="5806"/>
                      <a:pt x="1560" y="5812"/>
                    </a:cubicBezTo>
                    <a:cubicBezTo>
                      <a:pt x="1549" y="5817"/>
                      <a:pt x="1539" y="5823"/>
                      <a:pt x="1528" y="5828"/>
                    </a:cubicBezTo>
                    <a:cubicBezTo>
                      <a:pt x="1528" y="5849"/>
                      <a:pt x="1528" y="5871"/>
                      <a:pt x="1528" y="5892"/>
                    </a:cubicBezTo>
                    <a:cubicBezTo>
                      <a:pt x="1549" y="5902"/>
                      <a:pt x="1570" y="5913"/>
                      <a:pt x="1591" y="5923"/>
                    </a:cubicBezTo>
                    <a:cubicBezTo>
                      <a:pt x="1597" y="5934"/>
                      <a:pt x="1602" y="5944"/>
                      <a:pt x="1607" y="5955"/>
                    </a:cubicBezTo>
                    <a:cubicBezTo>
                      <a:pt x="1629" y="5955"/>
                      <a:pt x="1650" y="5955"/>
                      <a:pt x="1671" y="5955"/>
                    </a:cubicBezTo>
                    <a:cubicBezTo>
                      <a:pt x="1666" y="5960"/>
                      <a:pt x="1661" y="5966"/>
                      <a:pt x="1655" y="5971"/>
                    </a:cubicBezTo>
                    <a:cubicBezTo>
                      <a:pt x="1650" y="5982"/>
                      <a:pt x="1645" y="5993"/>
                      <a:pt x="1640" y="6003"/>
                    </a:cubicBezTo>
                    <a:cubicBezTo>
                      <a:pt x="1655" y="6014"/>
                      <a:pt x="1671" y="6024"/>
                      <a:pt x="1687" y="6035"/>
                    </a:cubicBezTo>
                    <a:cubicBezTo>
                      <a:pt x="1703" y="6061"/>
                      <a:pt x="1719" y="6088"/>
                      <a:pt x="1735" y="6114"/>
                    </a:cubicBezTo>
                    <a:cubicBezTo>
                      <a:pt x="1793" y="6141"/>
                      <a:pt x="1852" y="6168"/>
                      <a:pt x="1910" y="6194"/>
                    </a:cubicBezTo>
                    <a:cubicBezTo>
                      <a:pt x="1910" y="6205"/>
                      <a:pt x="1910" y="6215"/>
                      <a:pt x="1910" y="6226"/>
                    </a:cubicBezTo>
                    <a:cubicBezTo>
                      <a:pt x="1905" y="6247"/>
                      <a:pt x="1900" y="6268"/>
                      <a:pt x="1894" y="6290"/>
                    </a:cubicBezTo>
                    <a:cubicBezTo>
                      <a:pt x="1910" y="6295"/>
                      <a:pt x="1926" y="6300"/>
                      <a:pt x="1942" y="6305"/>
                    </a:cubicBezTo>
                    <a:cubicBezTo>
                      <a:pt x="1953" y="6300"/>
                      <a:pt x="1963" y="6295"/>
                      <a:pt x="1974" y="6290"/>
                    </a:cubicBezTo>
                    <a:cubicBezTo>
                      <a:pt x="1984" y="6290"/>
                      <a:pt x="1995" y="6290"/>
                      <a:pt x="2005" y="6290"/>
                    </a:cubicBezTo>
                    <a:cubicBezTo>
                      <a:pt x="2042" y="6300"/>
                      <a:pt x="2080" y="6311"/>
                      <a:pt x="2117" y="6322"/>
                    </a:cubicBezTo>
                    <a:cubicBezTo>
                      <a:pt x="2122" y="6327"/>
                      <a:pt x="2128" y="6332"/>
                      <a:pt x="2133" y="6337"/>
                    </a:cubicBezTo>
                    <a:cubicBezTo>
                      <a:pt x="2133" y="6343"/>
                      <a:pt x="2133" y="6348"/>
                      <a:pt x="2133" y="6353"/>
                    </a:cubicBezTo>
                    <a:cubicBezTo>
                      <a:pt x="2128" y="6353"/>
                      <a:pt x="2122" y="6353"/>
                      <a:pt x="2117" y="6353"/>
                    </a:cubicBezTo>
                    <a:cubicBezTo>
                      <a:pt x="2117" y="6364"/>
                      <a:pt x="2117" y="6374"/>
                      <a:pt x="2117" y="6385"/>
                    </a:cubicBezTo>
                    <a:cubicBezTo>
                      <a:pt x="2122" y="6385"/>
                      <a:pt x="2128" y="6385"/>
                      <a:pt x="2133" y="6385"/>
                    </a:cubicBezTo>
                    <a:cubicBezTo>
                      <a:pt x="2165" y="6401"/>
                      <a:pt x="2196" y="6417"/>
                      <a:pt x="2228" y="6433"/>
                    </a:cubicBezTo>
                    <a:cubicBezTo>
                      <a:pt x="2228" y="6449"/>
                      <a:pt x="2228" y="6464"/>
                      <a:pt x="2228" y="6480"/>
                    </a:cubicBezTo>
                    <a:cubicBezTo>
                      <a:pt x="2202" y="6486"/>
                      <a:pt x="2175" y="6491"/>
                      <a:pt x="2149" y="6496"/>
                    </a:cubicBezTo>
                    <a:cubicBezTo>
                      <a:pt x="2149" y="6512"/>
                      <a:pt x="2149" y="6528"/>
                      <a:pt x="2149" y="6544"/>
                    </a:cubicBezTo>
                    <a:cubicBezTo>
                      <a:pt x="2138" y="6550"/>
                      <a:pt x="2128" y="6555"/>
                      <a:pt x="2117" y="6560"/>
                    </a:cubicBezTo>
                    <a:cubicBezTo>
                      <a:pt x="2106" y="6566"/>
                      <a:pt x="2096" y="6571"/>
                      <a:pt x="2085" y="6577"/>
                    </a:cubicBezTo>
                    <a:cubicBezTo>
                      <a:pt x="2053" y="6582"/>
                      <a:pt x="2022" y="6587"/>
                      <a:pt x="1990" y="6592"/>
                    </a:cubicBezTo>
                    <a:cubicBezTo>
                      <a:pt x="1974" y="6587"/>
                      <a:pt x="1958" y="6582"/>
                      <a:pt x="1942" y="6577"/>
                    </a:cubicBezTo>
                    <a:cubicBezTo>
                      <a:pt x="1942" y="6571"/>
                      <a:pt x="1942" y="6566"/>
                      <a:pt x="1942" y="6560"/>
                    </a:cubicBezTo>
                    <a:cubicBezTo>
                      <a:pt x="1937" y="6555"/>
                      <a:pt x="1931" y="6550"/>
                      <a:pt x="1926" y="6544"/>
                    </a:cubicBezTo>
                    <a:cubicBezTo>
                      <a:pt x="1889" y="6544"/>
                      <a:pt x="1852" y="6544"/>
                      <a:pt x="1814" y="6544"/>
                    </a:cubicBezTo>
                    <a:cubicBezTo>
                      <a:pt x="1814" y="6555"/>
                      <a:pt x="1814" y="6566"/>
                      <a:pt x="1814" y="6577"/>
                    </a:cubicBezTo>
                    <a:cubicBezTo>
                      <a:pt x="1814" y="6582"/>
                      <a:pt x="1814" y="6587"/>
                      <a:pt x="1814" y="6592"/>
                    </a:cubicBezTo>
                    <a:cubicBezTo>
                      <a:pt x="1809" y="6597"/>
                      <a:pt x="1804" y="6603"/>
                      <a:pt x="1798" y="6608"/>
                    </a:cubicBezTo>
                    <a:cubicBezTo>
                      <a:pt x="1793" y="6613"/>
                      <a:pt x="1788" y="6618"/>
                      <a:pt x="1783" y="6623"/>
                    </a:cubicBezTo>
                    <a:cubicBezTo>
                      <a:pt x="1793" y="6634"/>
                      <a:pt x="1804" y="6645"/>
                      <a:pt x="1814" y="6656"/>
                    </a:cubicBezTo>
                    <a:cubicBezTo>
                      <a:pt x="1841" y="6672"/>
                      <a:pt x="1868" y="6688"/>
                      <a:pt x="1894" y="6703"/>
                    </a:cubicBezTo>
                    <a:cubicBezTo>
                      <a:pt x="1894" y="6709"/>
                      <a:pt x="1894" y="6714"/>
                      <a:pt x="1894" y="6720"/>
                    </a:cubicBezTo>
                    <a:cubicBezTo>
                      <a:pt x="1894" y="6725"/>
                      <a:pt x="1894" y="6730"/>
                      <a:pt x="1894" y="6736"/>
                    </a:cubicBezTo>
                    <a:cubicBezTo>
                      <a:pt x="1889" y="6741"/>
                      <a:pt x="1884" y="6746"/>
                      <a:pt x="1878" y="6751"/>
                    </a:cubicBezTo>
                    <a:cubicBezTo>
                      <a:pt x="1894" y="6772"/>
                      <a:pt x="1910" y="6794"/>
                      <a:pt x="1926" y="6815"/>
                    </a:cubicBezTo>
                    <a:cubicBezTo>
                      <a:pt x="1921" y="6820"/>
                      <a:pt x="1915" y="6826"/>
                      <a:pt x="1910" y="6831"/>
                    </a:cubicBezTo>
                    <a:cubicBezTo>
                      <a:pt x="1915" y="6852"/>
                      <a:pt x="1921" y="6874"/>
                      <a:pt x="1926" y="6895"/>
                    </a:cubicBezTo>
                    <a:cubicBezTo>
                      <a:pt x="1926" y="6900"/>
                      <a:pt x="1926" y="6905"/>
                      <a:pt x="1926" y="6910"/>
                    </a:cubicBezTo>
                    <a:cubicBezTo>
                      <a:pt x="1937" y="6916"/>
                      <a:pt x="1948" y="6921"/>
                      <a:pt x="1958" y="6927"/>
                    </a:cubicBezTo>
                    <a:cubicBezTo>
                      <a:pt x="1969" y="6948"/>
                      <a:pt x="1979" y="6969"/>
                      <a:pt x="1990" y="6990"/>
                    </a:cubicBezTo>
                    <a:cubicBezTo>
                      <a:pt x="2006" y="6995"/>
                      <a:pt x="2022" y="7001"/>
                      <a:pt x="2038" y="7006"/>
                    </a:cubicBezTo>
                    <a:cubicBezTo>
                      <a:pt x="2043" y="7011"/>
                      <a:pt x="2048" y="7016"/>
                      <a:pt x="2054" y="7022"/>
                    </a:cubicBezTo>
                    <a:cubicBezTo>
                      <a:pt x="2080" y="7016"/>
                      <a:pt x="2106" y="7011"/>
                      <a:pt x="2133" y="7006"/>
                    </a:cubicBezTo>
                    <a:cubicBezTo>
                      <a:pt x="2144" y="7001"/>
                      <a:pt x="2154" y="6995"/>
                      <a:pt x="2165" y="6990"/>
                    </a:cubicBezTo>
                    <a:cubicBezTo>
                      <a:pt x="2165" y="6985"/>
                      <a:pt x="2165" y="6980"/>
                      <a:pt x="2165" y="6974"/>
                    </a:cubicBezTo>
                    <a:cubicBezTo>
                      <a:pt x="2170" y="6948"/>
                      <a:pt x="2175" y="6921"/>
                      <a:pt x="2181" y="6895"/>
                    </a:cubicBezTo>
                    <a:cubicBezTo>
                      <a:pt x="2228" y="6906"/>
                      <a:pt x="2276" y="6916"/>
                      <a:pt x="2324" y="6927"/>
                    </a:cubicBezTo>
                    <a:cubicBezTo>
                      <a:pt x="2345" y="6927"/>
                      <a:pt x="2366" y="6927"/>
                      <a:pt x="2388" y="6927"/>
                    </a:cubicBezTo>
                    <a:cubicBezTo>
                      <a:pt x="2409" y="6911"/>
                      <a:pt x="2430" y="6895"/>
                      <a:pt x="2451" y="6879"/>
                    </a:cubicBezTo>
                    <a:cubicBezTo>
                      <a:pt x="2478" y="6884"/>
                      <a:pt x="2505" y="6890"/>
                      <a:pt x="2531" y="6895"/>
                    </a:cubicBezTo>
                    <a:cubicBezTo>
                      <a:pt x="2542" y="6906"/>
                      <a:pt x="2552" y="6916"/>
                      <a:pt x="2563" y="6927"/>
                    </a:cubicBezTo>
                    <a:cubicBezTo>
                      <a:pt x="2574" y="6916"/>
                      <a:pt x="2584" y="6906"/>
                      <a:pt x="2595" y="6895"/>
                    </a:cubicBezTo>
                    <a:cubicBezTo>
                      <a:pt x="2606" y="6895"/>
                      <a:pt x="2616" y="6895"/>
                      <a:pt x="2627" y="6895"/>
                    </a:cubicBezTo>
                    <a:cubicBezTo>
                      <a:pt x="2632" y="6895"/>
                      <a:pt x="2637" y="6895"/>
                      <a:pt x="2642" y="6895"/>
                    </a:cubicBezTo>
                    <a:cubicBezTo>
                      <a:pt x="2658" y="6906"/>
                      <a:pt x="2674" y="6916"/>
                      <a:pt x="2691" y="6927"/>
                    </a:cubicBezTo>
                    <a:cubicBezTo>
                      <a:pt x="2707" y="6937"/>
                      <a:pt x="2722" y="6948"/>
                      <a:pt x="2738" y="6959"/>
                    </a:cubicBezTo>
                    <a:cubicBezTo>
                      <a:pt x="2738" y="6964"/>
                      <a:pt x="2738" y="6969"/>
                      <a:pt x="2738" y="6974"/>
                    </a:cubicBezTo>
                    <a:cubicBezTo>
                      <a:pt x="2743" y="6974"/>
                      <a:pt x="2749" y="6974"/>
                      <a:pt x="2754" y="6974"/>
                    </a:cubicBezTo>
                    <a:cubicBezTo>
                      <a:pt x="2759" y="7001"/>
                      <a:pt x="2764" y="7027"/>
                      <a:pt x="2770" y="7053"/>
                    </a:cubicBezTo>
                    <a:cubicBezTo>
                      <a:pt x="2802" y="7070"/>
                      <a:pt x="2833" y="7086"/>
                      <a:pt x="2865" y="7102"/>
                    </a:cubicBezTo>
                    <a:cubicBezTo>
                      <a:pt x="2871" y="7112"/>
                      <a:pt x="2876" y="7123"/>
                      <a:pt x="2881" y="7133"/>
                    </a:cubicBezTo>
                    <a:cubicBezTo>
                      <a:pt x="2881" y="7139"/>
                      <a:pt x="2881" y="7144"/>
                      <a:pt x="2881" y="7150"/>
                    </a:cubicBezTo>
                    <a:cubicBezTo>
                      <a:pt x="2860" y="7155"/>
                      <a:pt x="2839" y="7160"/>
                      <a:pt x="2818" y="7166"/>
                    </a:cubicBezTo>
                    <a:cubicBezTo>
                      <a:pt x="2807" y="7171"/>
                      <a:pt x="2797" y="7176"/>
                      <a:pt x="2786" y="7181"/>
                    </a:cubicBezTo>
                    <a:cubicBezTo>
                      <a:pt x="2802" y="7197"/>
                      <a:pt x="2818" y="7213"/>
                      <a:pt x="2834" y="7229"/>
                    </a:cubicBezTo>
                    <a:cubicBezTo>
                      <a:pt x="2834" y="7239"/>
                      <a:pt x="2834" y="7250"/>
                      <a:pt x="2834" y="7260"/>
                    </a:cubicBezTo>
                    <a:cubicBezTo>
                      <a:pt x="2834" y="7271"/>
                      <a:pt x="2834" y="7282"/>
                      <a:pt x="2834" y="7293"/>
                    </a:cubicBezTo>
                    <a:cubicBezTo>
                      <a:pt x="2839" y="7293"/>
                      <a:pt x="2844" y="7293"/>
                      <a:pt x="2850" y="7293"/>
                    </a:cubicBezTo>
                    <a:cubicBezTo>
                      <a:pt x="2855" y="7298"/>
                      <a:pt x="2860" y="7303"/>
                      <a:pt x="2865" y="7309"/>
                    </a:cubicBezTo>
                    <a:cubicBezTo>
                      <a:pt x="2855" y="7325"/>
                      <a:pt x="2844" y="7341"/>
                      <a:pt x="2834" y="7357"/>
                    </a:cubicBezTo>
                    <a:cubicBezTo>
                      <a:pt x="2881" y="7357"/>
                      <a:pt x="2929" y="7357"/>
                      <a:pt x="2977" y="7357"/>
                    </a:cubicBezTo>
                    <a:cubicBezTo>
                      <a:pt x="2988" y="7367"/>
                      <a:pt x="2998" y="7378"/>
                      <a:pt x="3009" y="7388"/>
                    </a:cubicBezTo>
                    <a:cubicBezTo>
                      <a:pt x="3036" y="7383"/>
                      <a:pt x="3062" y="7377"/>
                      <a:pt x="3088" y="7372"/>
                    </a:cubicBezTo>
                    <a:cubicBezTo>
                      <a:pt x="3099" y="7372"/>
                      <a:pt x="3110" y="7372"/>
                      <a:pt x="3121" y="7372"/>
                    </a:cubicBezTo>
                    <a:cubicBezTo>
                      <a:pt x="3126" y="7372"/>
                      <a:pt x="3131" y="7372"/>
                      <a:pt x="3136" y="7372"/>
                    </a:cubicBezTo>
                    <a:cubicBezTo>
                      <a:pt x="3147" y="7393"/>
                      <a:pt x="3158" y="7414"/>
                      <a:pt x="3168" y="7436"/>
                    </a:cubicBezTo>
                    <a:cubicBezTo>
                      <a:pt x="3184" y="7436"/>
                      <a:pt x="3200" y="7436"/>
                      <a:pt x="3215" y="7436"/>
                    </a:cubicBezTo>
                    <a:cubicBezTo>
                      <a:pt x="3221" y="7436"/>
                      <a:pt x="3227" y="7436"/>
                      <a:pt x="3232" y="7436"/>
                    </a:cubicBezTo>
                    <a:cubicBezTo>
                      <a:pt x="3232" y="7441"/>
                      <a:pt x="3232" y="7447"/>
                      <a:pt x="3232" y="7452"/>
                    </a:cubicBezTo>
                    <a:cubicBezTo>
                      <a:pt x="3227" y="7457"/>
                      <a:pt x="3221" y="7463"/>
                      <a:pt x="3215" y="7468"/>
                    </a:cubicBezTo>
                    <a:cubicBezTo>
                      <a:pt x="3236" y="7500"/>
                      <a:pt x="3258" y="7532"/>
                      <a:pt x="3279" y="7563"/>
                    </a:cubicBezTo>
                    <a:cubicBezTo>
                      <a:pt x="3284" y="7574"/>
                      <a:pt x="3290" y="7585"/>
                      <a:pt x="3295" y="7596"/>
                    </a:cubicBezTo>
                    <a:cubicBezTo>
                      <a:pt x="3285" y="7601"/>
                      <a:pt x="3274" y="7606"/>
                      <a:pt x="3264" y="7611"/>
                    </a:cubicBezTo>
                    <a:cubicBezTo>
                      <a:pt x="3274" y="7627"/>
                      <a:pt x="3285" y="7643"/>
                      <a:pt x="3295" y="7659"/>
                    </a:cubicBezTo>
                    <a:cubicBezTo>
                      <a:pt x="3317" y="7680"/>
                      <a:pt x="3338" y="7701"/>
                      <a:pt x="3359" y="7723"/>
                    </a:cubicBezTo>
                    <a:cubicBezTo>
                      <a:pt x="3386" y="7712"/>
                      <a:pt x="3412" y="7701"/>
                      <a:pt x="3439" y="7690"/>
                    </a:cubicBezTo>
                    <a:cubicBezTo>
                      <a:pt x="3466" y="7690"/>
                      <a:pt x="3492" y="7690"/>
                      <a:pt x="3518" y="7690"/>
                    </a:cubicBezTo>
                    <a:cubicBezTo>
                      <a:pt x="3540" y="7712"/>
                      <a:pt x="3561" y="7733"/>
                      <a:pt x="3582" y="7754"/>
                    </a:cubicBezTo>
                    <a:cubicBezTo>
                      <a:pt x="3598" y="7749"/>
                      <a:pt x="3614" y="7744"/>
                      <a:pt x="3630" y="7739"/>
                    </a:cubicBezTo>
                    <a:cubicBezTo>
                      <a:pt x="3656" y="7755"/>
                      <a:pt x="3683" y="7771"/>
                      <a:pt x="3709" y="7787"/>
                    </a:cubicBezTo>
                    <a:cubicBezTo>
                      <a:pt x="3730" y="7771"/>
                      <a:pt x="3752" y="7755"/>
                      <a:pt x="3773" y="7739"/>
                    </a:cubicBezTo>
                    <a:cubicBezTo>
                      <a:pt x="3837" y="7723"/>
                      <a:pt x="3900" y="7707"/>
                      <a:pt x="3964" y="7690"/>
                    </a:cubicBezTo>
                    <a:cubicBezTo>
                      <a:pt x="3969" y="7701"/>
                      <a:pt x="3974" y="7712"/>
                      <a:pt x="3980" y="7723"/>
                    </a:cubicBezTo>
                    <a:cubicBezTo>
                      <a:pt x="3996" y="7733"/>
                      <a:pt x="4012" y="7744"/>
                      <a:pt x="4028" y="7754"/>
                    </a:cubicBezTo>
                    <a:cubicBezTo>
                      <a:pt x="4028" y="7760"/>
                      <a:pt x="4028" y="7765"/>
                      <a:pt x="4028" y="7770"/>
                    </a:cubicBezTo>
                    <a:cubicBezTo>
                      <a:pt x="4028" y="7776"/>
                      <a:pt x="4028" y="7781"/>
                      <a:pt x="4028" y="7787"/>
                    </a:cubicBezTo>
                    <a:cubicBezTo>
                      <a:pt x="4043" y="7802"/>
                      <a:pt x="4059" y="7818"/>
                      <a:pt x="4075" y="7834"/>
                    </a:cubicBezTo>
                    <a:cubicBezTo>
                      <a:pt x="4086" y="7840"/>
                      <a:pt x="4097" y="7845"/>
                      <a:pt x="4108" y="7850"/>
                    </a:cubicBezTo>
                    <a:cubicBezTo>
                      <a:pt x="4118" y="7856"/>
                      <a:pt x="4129" y="7861"/>
                      <a:pt x="4139" y="7866"/>
                    </a:cubicBezTo>
                    <a:cubicBezTo>
                      <a:pt x="4155" y="7882"/>
                      <a:pt x="4171" y="7898"/>
                      <a:pt x="4188" y="7914"/>
                    </a:cubicBezTo>
                    <a:cubicBezTo>
                      <a:pt x="4198" y="7914"/>
                      <a:pt x="4209" y="7914"/>
                      <a:pt x="4219" y="7914"/>
                    </a:cubicBezTo>
                    <a:cubicBezTo>
                      <a:pt x="4219" y="7909"/>
                      <a:pt x="4219" y="7903"/>
                      <a:pt x="4219" y="7897"/>
                    </a:cubicBezTo>
                    <a:cubicBezTo>
                      <a:pt x="4224" y="7892"/>
                      <a:pt x="4229" y="7887"/>
                      <a:pt x="4234" y="7882"/>
                    </a:cubicBezTo>
                    <a:cubicBezTo>
                      <a:pt x="4234" y="7871"/>
                      <a:pt x="4234" y="7861"/>
                      <a:pt x="4234" y="7850"/>
                    </a:cubicBezTo>
                    <a:cubicBezTo>
                      <a:pt x="4245" y="7850"/>
                      <a:pt x="4256" y="7850"/>
                      <a:pt x="4267" y="7850"/>
                    </a:cubicBezTo>
                    <a:cubicBezTo>
                      <a:pt x="4277" y="7861"/>
                      <a:pt x="4288" y="7871"/>
                      <a:pt x="4298" y="7882"/>
                    </a:cubicBezTo>
                    <a:cubicBezTo>
                      <a:pt x="4304" y="7882"/>
                      <a:pt x="4309" y="7882"/>
                      <a:pt x="4315" y="7882"/>
                    </a:cubicBezTo>
                    <a:cubicBezTo>
                      <a:pt x="4320" y="7887"/>
                      <a:pt x="4325" y="7892"/>
                      <a:pt x="4331" y="7897"/>
                    </a:cubicBezTo>
                    <a:cubicBezTo>
                      <a:pt x="4352" y="7892"/>
                      <a:pt x="4373" y="7887"/>
                      <a:pt x="4394" y="7882"/>
                    </a:cubicBezTo>
                    <a:cubicBezTo>
                      <a:pt x="4399" y="7887"/>
                      <a:pt x="4405" y="7892"/>
                      <a:pt x="4410" y="7897"/>
                    </a:cubicBezTo>
                    <a:cubicBezTo>
                      <a:pt x="4415" y="7908"/>
                      <a:pt x="4421" y="7919"/>
                      <a:pt x="4426" y="7930"/>
                    </a:cubicBezTo>
                    <a:cubicBezTo>
                      <a:pt x="4442" y="7935"/>
                      <a:pt x="4458" y="7940"/>
                      <a:pt x="4474" y="7946"/>
                    </a:cubicBezTo>
                    <a:cubicBezTo>
                      <a:pt x="4485" y="7951"/>
                      <a:pt x="4495" y="7956"/>
                      <a:pt x="4506" y="7961"/>
                    </a:cubicBezTo>
                    <a:cubicBezTo>
                      <a:pt x="4511" y="7956"/>
                      <a:pt x="4516" y="7951"/>
                      <a:pt x="4521" y="7946"/>
                    </a:cubicBezTo>
                    <a:cubicBezTo>
                      <a:pt x="4537" y="7940"/>
                      <a:pt x="4553" y="7935"/>
                      <a:pt x="4569" y="7930"/>
                    </a:cubicBezTo>
                    <a:cubicBezTo>
                      <a:pt x="4580" y="7940"/>
                      <a:pt x="4590" y="7951"/>
                      <a:pt x="4601" y="7961"/>
                    </a:cubicBezTo>
                    <a:cubicBezTo>
                      <a:pt x="4606" y="7967"/>
                      <a:pt x="4611" y="7972"/>
                      <a:pt x="4617" y="7977"/>
                    </a:cubicBezTo>
                    <a:cubicBezTo>
                      <a:pt x="4649" y="7983"/>
                      <a:pt x="4680" y="7988"/>
                      <a:pt x="4712" y="7993"/>
                    </a:cubicBezTo>
                    <a:cubicBezTo>
                      <a:pt x="4723" y="8009"/>
                      <a:pt x="4734" y="8025"/>
                      <a:pt x="4745" y="8041"/>
                    </a:cubicBezTo>
                    <a:cubicBezTo>
                      <a:pt x="4766" y="8047"/>
                      <a:pt x="4787" y="8052"/>
                      <a:pt x="4808" y="8057"/>
                    </a:cubicBezTo>
                    <a:cubicBezTo>
                      <a:pt x="4824" y="8052"/>
                      <a:pt x="4840" y="8047"/>
                      <a:pt x="4856" y="8041"/>
                    </a:cubicBezTo>
                    <a:cubicBezTo>
                      <a:pt x="4872" y="8041"/>
                      <a:pt x="4888" y="8041"/>
                      <a:pt x="4904" y="8041"/>
                    </a:cubicBezTo>
                    <a:cubicBezTo>
                      <a:pt x="4898" y="8057"/>
                      <a:pt x="4893" y="8073"/>
                      <a:pt x="4888" y="8089"/>
                    </a:cubicBezTo>
                    <a:cubicBezTo>
                      <a:pt x="4904" y="8110"/>
                      <a:pt x="4919" y="8131"/>
                      <a:pt x="4935" y="8153"/>
                    </a:cubicBezTo>
                    <a:cubicBezTo>
                      <a:pt x="4935" y="8163"/>
                      <a:pt x="4935" y="8174"/>
                      <a:pt x="4935" y="8184"/>
                    </a:cubicBezTo>
                    <a:cubicBezTo>
                      <a:pt x="4919" y="8200"/>
                      <a:pt x="4904" y="8217"/>
                      <a:pt x="4888" y="8233"/>
                    </a:cubicBezTo>
                    <a:cubicBezTo>
                      <a:pt x="4882" y="8248"/>
                      <a:pt x="4877" y="8264"/>
                      <a:pt x="4871" y="8280"/>
                    </a:cubicBezTo>
                    <a:cubicBezTo>
                      <a:pt x="4861" y="8280"/>
                      <a:pt x="4850" y="8280"/>
                      <a:pt x="4840" y="8280"/>
                    </a:cubicBezTo>
                    <a:cubicBezTo>
                      <a:pt x="4829" y="8280"/>
                      <a:pt x="4818" y="8280"/>
                      <a:pt x="4808" y="8280"/>
                    </a:cubicBezTo>
                    <a:cubicBezTo>
                      <a:pt x="4818" y="8301"/>
                      <a:pt x="4829" y="8322"/>
                      <a:pt x="4840" y="8343"/>
                    </a:cubicBezTo>
                    <a:cubicBezTo>
                      <a:pt x="4872" y="8343"/>
                      <a:pt x="4904" y="8343"/>
                      <a:pt x="4935" y="8343"/>
                    </a:cubicBezTo>
                    <a:cubicBezTo>
                      <a:pt x="4930" y="8354"/>
                      <a:pt x="4925" y="8365"/>
                      <a:pt x="4919" y="8376"/>
                    </a:cubicBezTo>
                    <a:cubicBezTo>
                      <a:pt x="4914" y="8376"/>
                      <a:pt x="4909" y="8376"/>
                      <a:pt x="4904" y="8376"/>
                    </a:cubicBezTo>
                    <a:cubicBezTo>
                      <a:pt x="4888" y="8376"/>
                      <a:pt x="4872" y="8376"/>
                      <a:pt x="4856" y="8376"/>
                    </a:cubicBezTo>
                    <a:cubicBezTo>
                      <a:pt x="4840" y="8402"/>
                      <a:pt x="4824" y="8429"/>
                      <a:pt x="4808" y="8455"/>
                    </a:cubicBezTo>
                    <a:cubicBezTo>
                      <a:pt x="4834" y="8466"/>
                      <a:pt x="4861" y="8477"/>
                      <a:pt x="4888" y="8487"/>
                    </a:cubicBezTo>
                    <a:cubicBezTo>
                      <a:pt x="4893" y="8503"/>
                      <a:pt x="4898" y="8519"/>
                      <a:pt x="4904" y="8534"/>
                    </a:cubicBezTo>
                    <a:cubicBezTo>
                      <a:pt x="4909" y="8545"/>
                      <a:pt x="4914" y="8556"/>
                      <a:pt x="4919" y="8567"/>
                    </a:cubicBezTo>
                    <a:cubicBezTo>
                      <a:pt x="4914" y="8567"/>
                      <a:pt x="4909" y="8567"/>
                      <a:pt x="4904" y="8567"/>
                    </a:cubicBezTo>
                    <a:cubicBezTo>
                      <a:pt x="4904" y="8572"/>
                      <a:pt x="4904" y="8577"/>
                      <a:pt x="4904" y="8583"/>
                    </a:cubicBezTo>
                    <a:cubicBezTo>
                      <a:pt x="4920" y="8588"/>
                      <a:pt x="4936" y="8593"/>
                      <a:pt x="4951" y="8598"/>
                    </a:cubicBezTo>
                    <a:cubicBezTo>
                      <a:pt x="4936" y="8625"/>
                      <a:pt x="4920" y="8651"/>
                      <a:pt x="4904" y="8678"/>
                    </a:cubicBezTo>
                    <a:cubicBezTo>
                      <a:pt x="4909" y="8684"/>
                      <a:pt x="4914" y="8689"/>
                      <a:pt x="4919" y="8694"/>
                    </a:cubicBezTo>
                    <a:cubicBezTo>
                      <a:pt x="4909" y="8699"/>
                      <a:pt x="4898" y="8705"/>
                      <a:pt x="4888" y="8710"/>
                    </a:cubicBezTo>
                    <a:cubicBezTo>
                      <a:pt x="4893" y="8731"/>
                      <a:pt x="4898" y="8752"/>
                      <a:pt x="4904" y="8773"/>
                    </a:cubicBezTo>
                    <a:cubicBezTo>
                      <a:pt x="4898" y="8779"/>
                      <a:pt x="4893" y="8784"/>
                      <a:pt x="4888" y="8790"/>
                    </a:cubicBezTo>
                    <a:cubicBezTo>
                      <a:pt x="4787" y="8784"/>
                      <a:pt x="4686" y="8779"/>
                      <a:pt x="4585" y="8773"/>
                    </a:cubicBezTo>
                    <a:cubicBezTo>
                      <a:pt x="4580" y="8800"/>
                      <a:pt x="4575" y="8826"/>
                      <a:pt x="4569" y="8853"/>
                    </a:cubicBezTo>
                    <a:cubicBezTo>
                      <a:pt x="4527" y="8863"/>
                      <a:pt x="4485" y="8874"/>
                      <a:pt x="4442" y="8885"/>
                    </a:cubicBezTo>
                    <a:cubicBezTo>
                      <a:pt x="4437" y="8890"/>
                      <a:pt x="4431" y="8896"/>
                      <a:pt x="4426" y="8901"/>
                    </a:cubicBezTo>
                    <a:cubicBezTo>
                      <a:pt x="4426" y="8928"/>
                      <a:pt x="4426" y="8954"/>
                      <a:pt x="4426" y="8980"/>
                    </a:cubicBezTo>
                    <a:cubicBezTo>
                      <a:pt x="4421" y="8986"/>
                      <a:pt x="4415" y="8991"/>
                      <a:pt x="4410" y="8997"/>
                    </a:cubicBezTo>
                    <a:cubicBezTo>
                      <a:pt x="4410" y="9002"/>
                      <a:pt x="4410" y="9007"/>
                      <a:pt x="4410" y="9013"/>
                    </a:cubicBezTo>
                    <a:cubicBezTo>
                      <a:pt x="4415" y="9013"/>
                      <a:pt x="4421" y="9013"/>
                      <a:pt x="4426" y="9013"/>
                    </a:cubicBezTo>
                    <a:cubicBezTo>
                      <a:pt x="4431" y="9018"/>
                      <a:pt x="4437" y="9023"/>
                      <a:pt x="4442" y="9028"/>
                    </a:cubicBezTo>
                    <a:cubicBezTo>
                      <a:pt x="4437" y="9039"/>
                      <a:pt x="4431" y="9050"/>
                      <a:pt x="4426" y="9060"/>
                    </a:cubicBezTo>
                    <a:cubicBezTo>
                      <a:pt x="4426" y="9071"/>
                      <a:pt x="4426" y="9081"/>
                      <a:pt x="4426" y="9092"/>
                    </a:cubicBezTo>
                    <a:cubicBezTo>
                      <a:pt x="4453" y="9087"/>
                      <a:pt x="4479" y="9081"/>
                      <a:pt x="4506" y="9076"/>
                    </a:cubicBezTo>
                    <a:cubicBezTo>
                      <a:pt x="4517" y="9065"/>
                      <a:pt x="4527" y="9055"/>
                      <a:pt x="4538" y="9044"/>
                    </a:cubicBezTo>
                    <a:cubicBezTo>
                      <a:pt x="4564" y="9039"/>
                      <a:pt x="4590" y="9033"/>
                      <a:pt x="4617" y="9028"/>
                    </a:cubicBezTo>
                    <a:cubicBezTo>
                      <a:pt x="4590" y="9033"/>
                      <a:pt x="4564" y="9039"/>
                      <a:pt x="4538" y="9044"/>
                    </a:cubicBezTo>
                    <a:cubicBezTo>
                      <a:pt x="4527" y="9060"/>
                      <a:pt x="4517" y="9076"/>
                      <a:pt x="4506" y="9092"/>
                    </a:cubicBezTo>
                    <a:cubicBezTo>
                      <a:pt x="4548" y="9087"/>
                      <a:pt x="4591" y="9081"/>
                      <a:pt x="4633" y="9076"/>
                    </a:cubicBezTo>
                    <a:cubicBezTo>
                      <a:pt x="4654" y="9060"/>
                      <a:pt x="4676" y="9044"/>
                      <a:pt x="4697" y="9028"/>
                    </a:cubicBezTo>
                    <a:cubicBezTo>
                      <a:pt x="4723" y="9033"/>
                      <a:pt x="4750" y="9039"/>
                      <a:pt x="4776" y="9044"/>
                    </a:cubicBezTo>
                    <a:cubicBezTo>
                      <a:pt x="4776" y="9066"/>
                      <a:pt x="4776" y="9087"/>
                      <a:pt x="4776" y="9108"/>
                    </a:cubicBezTo>
                    <a:cubicBezTo>
                      <a:pt x="4792" y="9103"/>
                      <a:pt x="4808" y="9097"/>
                      <a:pt x="4824" y="9092"/>
                    </a:cubicBezTo>
                    <a:cubicBezTo>
                      <a:pt x="4813" y="9108"/>
                      <a:pt x="4803" y="9124"/>
                      <a:pt x="4792" y="9140"/>
                    </a:cubicBezTo>
                    <a:cubicBezTo>
                      <a:pt x="4771" y="9135"/>
                      <a:pt x="4750" y="9129"/>
                      <a:pt x="4728" y="9124"/>
                    </a:cubicBezTo>
                    <a:cubicBezTo>
                      <a:pt x="4697" y="9145"/>
                      <a:pt x="4665" y="9166"/>
                      <a:pt x="4633" y="9187"/>
                    </a:cubicBezTo>
                    <a:cubicBezTo>
                      <a:pt x="4591" y="9198"/>
                      <a:pt x="4548" y="9209"/>
                      <a:pt x="4506" y="9220"/>
                    </a:cubicBezTo>
                    <a:cubicBezTo>
                      <a:pt x="4506" y="9230"/>
                      <a:pt x="4506" y="9241"/>
                      <a:pt x="4506" y="9251"/>
                    </a:cubicBezTo>
                    <a:cubicBezTo>
                      <a:pt x="4517" y="9251"/>
                      <a:pt x="4527" y="9251"/>
                      <a:pt x="4538" y="9251"/>
                    </a:cubicBezTo>
                    <a:cubicBezTo>
                      <a:pt x="4548" y="9262"/>
                      <a:pt x="4559" y="9272"/>
                      <a:pt x="4569" y="9283"/>
                    </a:cubicBezTo>
                    <a:cubicBezTo>
                      <a:pt x="4548" y="9283"/>
                      <a:pt x="4527" y="9283"/>
                      <a:pt x="4506" y="9283"/>
                    </a:cubicBezTo>
                    <a:cubicBezTo>
                      <a:pt x="4495" y="9272"/>
                      <a:pt x="4485" y="9262"/>
                      <a:pt x="4474" y="9251"/>
                    </a:cubicBezTo>
                    <a:cubicBezTo>
                      <a:pt x="4442" y="9267"/>
                      <a:pt x="4410" y="9283"/>
                      <a:pt x="4378" y="9299"/>
                    </a:cubicBezTo>
                    <a:cubicBezTo>
                      <a:pt x="4346" y="9293"/>
                      <a:pt x="4314" y="9288"/>
                      <a:pt x="4282" y="9283"/>
                    </a:cubicBezTo>
                    <a:cubicBezTo>
                      <a:pt x="4309" y="9320"/>
                      <a:pt x="4336" y="9357"/>
                      <a:pt x="4362" y="9394"/>
                    </a:cubicBezTo>
                    <a:cubicBezTo>
                      <a:pt x="4373" y="9400"/>
                      <a:pt x="4383" y="9405"/>
                      <a:pt x="4394" y="9410"/>
                    </a:cubicBezTo>
                    <a:cubicBezTo>
                      <a:pt x="4394" y="9405"/>
                      <a:pt x="4394" y="9400"/>
                      <a:pt x="4394" y="9394"/>
                    </a:cubicBezTo>
                    <a:cubicBezTo>
                      <a:pt x="4405" y="9394"/>
                      <a:pt x="4415" y="9394"/>
                      <a:pt x="4426" y="9394"/>
                    </a:cubicBezTo>
                    <a:cubicBezTo>
                      <a:pt x="4453" y="9421"/>
                      <a:pt x="4479" y="9448"/>
                      <a:pt x="4506" y="9474"/>
                    </a:cubicBezTo>
                    <a:cubicBezTo>
                      <a:pt x="4538" y="9490"/>
                      <a:pt x="4569" y="9506"/>
                      <a:pt x="4601" y="9522"/>
                    </a:cubicBezTo>
                    <a:cubicBezTo>
                      <a:pt x="4601" y="9532"/>
                      <a:pt x="4601" y="9543"/>
                      <a:pt x="4601" y="9554"/>
                    </a:cubicBezTo>
                    <a:cubicBezTo>
                      <a:pt x="4590" y="9554"/>
                      <a:pt x="4580" y="9554"/>
                      <a:pt x="4569" y="9554"/>
                    </a:cubicBezTo>
                    <a:cubicBezTo>
                      <a:pt x="4537" y="9538"/>
                      <a:pt x="4506" y="9522"/>
                      <a:pt x="4474" y="9506"/>
                    </a:cubicBezTo>
                    <a:cubicBezTo>
                      <a:pt x="4463" y="9554"/>
                      <a:pt x="4453" y="9602"/>
                      <a:pt x="4442" y="9650"/>
                    </a:cubicBezTo>
                    <a:cubicBezTo>
                      <a:pt x="4437" y="9644"/>
                      <a:pt x="4431" y="9639"/>
                      <a:pt x="4426" y="9634"/>
                    </a:cubicBezTo>
                    <a:cubicBezTo>
                      <a:pt x="4431" y="9618"/>
                      <a:pt x="4437" y="9602"/>
                      <a:pt x="4442" y="9586"/>
                    </a:cubicBezTo>
                    <a:cubicBezTo>
                      <a:pt x="4437" y="9575"/>
                      <a:pt x="4431" y="9564"/>
                      <a:pt x="4426" y="9554"/>
                    </a:cubicBezTo>
                    <a:cubicBezTo>
                      <a:pt x="4431" y="9548"/>
                      <a:pt x="4437" y="9543"/>
                      <a:pt x="4442" y="9538"/>
                    </a:cubicBezTo>
                    <a:cubicBezTo>
                      <a:pt x="4426" y="9543"/>
                      <a:pt x="4410" y="9548"/>
                      <a:pt x="4394" y="9554"/>
                    </a:cubicBezTo>
                    <a:cubicBezTo>
                      <a:pt x="4389" y="9591"/>
                      <a:pt x="4384" y="9628"/>
                      <a:pt x="4378" y="9665"/>
                    </a:cubicBezTo>
                    <a:cubicBezTo>
                      <a:pt x="4357" y="9676"/>
                      <a:pt x="4336" y="9687"/>
                      <a:pt x="4315" y="9697"/>
                    </a:cubicBezTo>
                    <a:cubicBezTo>
                      <a:pt x="4320" y="9708"/>
                      <a:pt x="4325" y="9718"/>
                      <a:pt x="4331" y="9729"/>
                    </a:cubicBezTo>
                    <a:cubicBezTo>
                      <a:pt x="4320" y="9724"/>
                      <a:pt x="4309" y="9718"/>
                      <a:pt x="4298" y="9713"/>
                    </a:cubicBezTo>
                    <a:cubicBezTo>
                      <a:pt x="4298" y="9745"/>
                      <a:pt x="4298" y="9776"/>
                      <a:pt x="4298" y="9808"/>
                    </a:cubicBezTo>
                    <a:cubicBezTo>
                      <a:pt x="4309" y="9803"/>
                      <a:pt x="4320" y="9798"/>
                      <a:pt x="4331" y="9793"/>
                    </a:cubicBezTo>
                    <a:cubicBezTo>
                      <a:pt x="4325" y="9771"/>
                      <a:pt x="4320" y="9750"/>
                      <a:pt x="4315" y="9729"/>
                    </a:cubicBezTo>
                    <a:cubicBezTo>
                      <a:pt x="4330" y="9755"/>
                      <a:pt x="4346" y="9782"/>
                      <a:pt x="4362" y="9808"/>
                    </a:cubicBezTo>
                    <a:cubicBezTo>
                      <a:pt x="4357" y="9803"/>
                      <a:pt x="4351" y="9798"/>
                      <a:pt x="4346" y="9793"/>
                    </a:cubicBezTo>
                    <a:cubicBezTo>
                      <a:pt x="4351" y="9803"/>
                      <a:pt x="4357" y="9814"/>
                      <a:pt x="4362" y="9824"/>
                    </a:cubicBezTo>
                    <a:cubicBezTo>
                      <a:pt x="4357" y="9830"/>
                      <a:pt x="4351" y="9835"/>
                      <a:pt x="4346" y="9840"/>
                    </a:cubicBezTo>
                    <a:cubicBezTo>
                      <a:pt x="4351" y="9846"/>
                      <a:pt x="4357" y="9851"/>
                      <a:pt x="4362" y="9857"/>
                    </a:cubicBezTo>
                    <a:cubicBezTo>
                      <a:pt x="4352" y="9857"/>
                      <a:pt x="4341" y="9857"/>
                      <a:pt x="4331" y="9857"/>
                    </a:cubicBezTo>
                    <a:cubicBezTo>
                      <a:pt x="4325" y="9862"/>
                      <a:pt x="4320" y="9867"/>
                      <a:pt x="4315" y="9872"/>
                    </a:cubicBezTo>
                    <a:cubicBezTo>
                      <a:pt x="4304" y="9861"/>
                      <a:pt x="4293" y="9851"/>
                      <a:pt x="4282" y="9840"/>
                    </a:cubicBezTo>
                    <a:cubicBezTo>
                      <a:pt x="4272" y="9846"/>
                      <a:pt x="4261" y="9851"/>
                      <a:pt x="4251" y="9857"/>
                    </a:cubicBezTo>
                    <a:cubicBezTo>
                      <a:pt x="4224" y="9857"/>
                      <a:pt x="4197" y="9857"/>
                      <a:pt x="4171" y="9857"/>
                    </a:cubicBezTo>
                    <a:cubicBezTo>
                      <a:pt x="4187" y="9862"/>
                      <a:pt x="4203" y="9867"/>
                      <a:pt x="4219" y="9872"/>
                    </a:cubicBezTo>
                    <a:cubicBezTo>
                      <a:pt x="4198" y="9877"/>
                      <a:pt x="4177" y="9883"/>
                      <a:pt x="4155" y="9888"/>
                    </a:cubicBezTo>
                    <a:cubicBezTo>
                      <a:pt x="4150" y="9883"/>
                      <a:pt x="4145" y="9877"/>
                      <a:pt x="4139" y="9872"/>
                    </a:cubicBezTo>
                    <a:cubicBezTo>
                      <a:pt x="4145" y="9861"/>
                      <a:pt x="4150" y="9851"/>
                      <a:pt x="4155" y="9840"/>
                    </a:cubicBezTo>
                    <a:cubicBezTo>
                      <a:pt x="4118" y="9830"/>
                      <a:pt x="4081" y="9819"/>
                      <a:pt x="4044" y="9808"/>
                    </a:cubicBezTo>
                    <a:cubicBezTo>
                      <a:pt x="4028" y="9819"/>
                      <a:pt x="4012" y="9830"/>
                      <a:pt x="3996" y="9840"/>
                    </a:cubicBezTo>
                    <a:cubicBezTo>
                      <a:pt x="4007" y="9835"/>
                      <a:pt x="4017" y="9830"/>
                      <a:pt x="4028" y="9824"/>
                    </a:cubicBezTo>
                    <a:cubicBezTo>
                      <a:pt x="4038" y="9830"/>
                      <a:pt x="4049" y="9835"/>
                      <a:pt x="4060" y="9840"/>
                    </a:cubicBezTo>
                    <a:cubicBezTo>
                      <a:pt x="4055" y="9846"/>
                      <a:pt x="4049" y="9851"/>
                      <a:pt x="4044" y="9857"/>
                    </a:cubicBezTo>
                    <a:cubicBezTo>
                      <a:pt x="4038" y="9851"/>
                      <a:pt x="4033" y="9846"/>
                      <a:pt x="4028" y="9840"/>
                    </a:cubicBezTo>
                    <a:cubicBezTo>
                      <a:pt x="4033" y="9846"/>
                      <a:pt x="4038" y="9851"/>
                      <a:pt x="4044" y="9857"/>
                    </a:cubicBezTo>
                    <a:cubicBezTo>
                      <a:pt x="4060" y="9857"/>
                      <a:pt x="4076" y="9857"/>
                      <a:pt x="4091" y="9857"/>
                    </a:cubicBezTo>
                    <a:cubicBezTo>
                      <a:pt x="4091" y="9862"/>
                      <a:pt x="4091" y="9867"/>
                      <a:pt x="4091" y="9872"/>
                    </a:cubicBezTo>
                    <a:cubicBezTo>
                      <a:pt x="4054" y="9888"/>
                      <a:pt x="4017" y="9904"/>
                      <a:pt x="3980" y="9920"/>
                    </a:cubicBezTo>
                    <a:cubicBezTo>
                      <a:pt x="3996" y="9930"/>
                      <a:pt x="4012" y="9941"/>
                      <a:pt x="4028" y="9952"/>
                    </a:cubicBezTo>
                    <a:cubicBezTo>
                      <a:pt x="4086" y="9968"/>
                      <a:pt x="4145" y="9984"/>
                      <a:pt x="4203" y="10000"/>
                    </a:cubicBezTo>
                    <a:cubicBezTo>
                      <a:pt x="4240" y="10042"/>
                      <a:pt x="4277" y="10084"/>
                      <a:pt x="4315" y="10127"/>
                    </a:cubicBezTo>
                    <a:cubicBezTo>
                      <a:pt x="4352" y="10132"/>
                      <a:pt x="4389" y="10137"/>
                      <a:pt x="4426" y="10143"/>
                    </a:cubicBezTo>
                    <a:cubicBezTo>
                      <a:pt x="4421" y="10132"/>
                      <a:pt x="4415" y="10122"/>
                      <a:pt x="4410" y="10111"/>
                    </a:cubicBezTo>
                    <a:cubicBezTo>
                      <a:pt x="4442" y="10133"/>
                      <a:pt x="4474" y="10154"/>
                      <a:pt x="4506" y="10175"/>
                    </a:cubicBezTo>
                    <a:cubicBezTo>
                      <a:pt x="4511" y="10175"/>
                      <a:pt x="4516" y="10175"/>
                      <a:pt x="4521" y="10175"/>
                    </a:cubicBezTo>
                    <a:cubicBezTo>
                      <a:pt x="4537" y="10196"/>
                      <a:pt x="4553" y="10217"/>
                      <a:pt x="4569" y="10238"/>
                    </a:cubicBezTo>
                    <a:cubicBezTo>
                      <a:pt x="4638" y="10259"/>
                      <a:pt x="4707" y="10281"/>
                      <a:pt x="4776" y="10302"/>
                    </a:cubicBezTo>
                    <a:cubicBezTo>
                      <a:pt x="4935" y="10429"/>
                      <a:pt x="5095" y="10557"/>
                      <a:pt x="5254" y="10684"/>
                    </a:cubicBezTo>
                    <a:cubicBezTo>
                      <a:pt x="5259" y="10658"/>
                      <a:pt x="5265" y="10632"/>
                      <a:pt x="5270" y="10605"/>
                    </a:cubicBezTo>
                    <a:cubicBezTo>
                      <a:pt x="5291" y="10600"/>
                      <a:pt x="5313" y="10594"/>
                      <a:pt x="5334" y="10589"/>
                    </a:cubicBezTo>
                    <a:cubicBezTo>
                      <a:pt x="5339" y="10594"/>
                      <a:pt x="5344" y="10600"/>
                      <a:pt x="5349" y="10605"/>
                    </a:cubicBezTo>
                    <a:cubicBezTo>
                      <a:pt x="5376" y="10610"/>
                      <a:pt x="5403" y="10615"/>
                      <a:pt x="5429" y="10620"/>
                    </a:cubicBezTo>
                    <a:cubicBezTo>
                      <a:pt x="5450" y="10615"/>
                      <a:pt x="5472" y="10610"/>
                      <a:pt x="5493" y="10605"/>
                    </a:cubicBezTo>
                    <a:cubicBezTo>
                      <a:pt x="5535" y="10632"/>
                      <a:pt x="5578" y="10658"/>
                      <a:pt x="5620" y="10684"/>
                    </a:cubicBezTo>
                    <a:cubicBezTo>
                      <a:pt x="5663" y="10689"/>
                      <a:pt x="5705" y="10695"/>
                      <a:pt x="5748" y="10700"/>
                    </a:cubicBezTo>
                    <a:cubicBezTo>
                      <a:pt x="5753" y="10700"/>
                      <a:pt x="5758" y="10700"/>
                      <a:pt x="5763" y="10700"/>
                    </a:cubicBezTo>
                  </a:path>
                </a:pathLst>
              </a:custGeom>
              <a:noFill/>
              <a:ln w="13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271" name="Freeform 93"/>
              <p:cNvSpPr>
                <a:spLocks noChangeArrowheads="1"/>
              </p:cNvSpPr>
              <p:nvPr/>
            </p:nvSpPr>
            <p:spPr bwMode="auto">
              <a:xfrm>
                <a:off x="8240714" y="4543425"/>
                <a:ext cx="182562" cy="130175"/>
              </a:xfrm>
              <a:custGeom>
                <a:avLst/>
                <a:gdLst>
                  <a:gd name="T0" fmla="*/ 182205 w 510"/>
                  <a:gd name="T1" fmla="*/ 39372 h 367"/>
                  <a:gd name="T2" fmla="*/ 176836 w 510"/>
                  <a:gd name="T3" fmla="*/ 39372 h 367"/>
                  <a:gd name="T4" fmla="*/ 131016 w 510"/>
                  <a:gd name="T5" fmla="*/ 33697 h 367"/>
                  <a:gd name="T6" fmla="*/ 85554 w 510"/>
                  <a:gd name="T7" fmla="*/ 5675 h 367"/>
                  <a:gd name="T8" fmla="*/ 62644 w 510"/>
                  <a:gd name="T9" fmla="*/ 10996 h 367"/>
                  <a:gd name="T10" fmla="*/ 34007 w 510"/>
                  <a:gd name="T11" fmla="*/ 5675 h 367"/>
                  <a:gd name="T12" fmla="*/ 28637 w 510"/>
                  <a:gd name="T13" fmla="*/ 0 h 367"/>
                  <a:gd name="T14" fmla="*/ 5727 w 510"/>
                  <a:gd name="T15" fmla="*/ 5675 h 367"/>
                  <a:gd name="T16" fmla="*/ 0 w 510"/>
                  <a:gd name="T17" fmla="*/ 33697 h 367"/>
                  <a:gd name="T18" fmla="*/ 34007 w 510"/>
                  <a:gd name="T19" fmla="*/ 45402 h 367"/>
                  <a:gd name="T20" fmla="*/ 45462 w 510"/>
                  <a:gd name="T21" fmla="*/ 67748 h 367"/>
                  <a:gd name="T22" fmla="*/ 113833 w 510"/>
                  <a:gd name="T23" fmla="*/ 79098 h 367"/>
                  <a:gd name="T24" fmla="*/ 125646 w 510"/>
                  <a:gd name="T25" fmla="*/ 96124 h 367"/>
                  <a:gd name="T26" fmla="*/ 136743 w 510"/>
                  <a:gd name="T27" fmla="*/ 96124 h 367"/>
                  <a:gd name="T28" fmla="*/ 159295 w 510"/>
                  <a:gd name="T29" fmla="*/ 118825 h 367"/>
                  <a:gd name="T30" fmla="*/ 182205 w 510"/>
                  <a:gd name="T31" fmla="*/ 129820 h 367"/>
                  <a:gd name="T32" fmla="*/ 182205 w 510"/>
                  <a:gd name="T33" fmla="*/ 39372 h 3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10" h="367">
                    <a:moveTo>
                      <a:pt x="509" y="111"/>
                    </a:moveTo>
                    <a:cubicBezTo>
                      <a:pt x="504" y="111"/>
                      <a:pt x="499" y="111"/>
                      <a:pt x="494" y="111"/>
                    </a:cubicBezTo>
                    <a:cubicBezTo>
                      <a:pt x="451" y="106"/>
                      <a:pt x="409" y="100"/>
                      <a:pt x="366" y="95"/>
                    </a:cubicBezTo>
                    <a:cubicBezTo>
                      <a:pt x="324" y="69"/>
                      <a:pt x="281" y="43"/>
                      <a:pt x="239" y="16"/>
                    </a:cubicBezTo>
                    <a:cubicBezTo>
                      <a:pt x="218" y="21"/>
                      <a:pt x="196" y="26"/>
                      <a:pt x="175" y="31"/>
                    </a:cubicBezTo>
                    <a:cubicBezTo>
                      <a:pt x="149" y="26"/>
                      <a:pt x="122" y="21"/>
                      <a:pt x="95" y="16"/>
                    </a:cubicBezTo>
                    <a:cubicBezTo>
                      <a:pt x="90" y="11"/>
                      <a:pt x="85" y="5"/>
                      <a:pt x="80" y="0"/>
                    </a:cubicBezTo>
                    <a:cubicBezTo>
                      <a:pt x="59" y="5"/>
                      <a:pt x="37" y="11"/>
                      <a:pt x="16" y="16"/>
                    </a:cubicBezTo>
                    <a:cubicBezTo>
                      <a:pt x="11" y="43"/>
                      <a:pt x="5" y="69"/>
                      <a:pt x="0" y="95"/>
                    </a:cubicBezTo>
                    <a:cubicBezTo>
                      <a:pt x="32" y="106"/>
                      <a:pt x="63" y="117"/>
                      <a:pt x="95" y="128"/>
                    </a:cubicBezTo>
                    <a:cubicBezTo>
                      <a:pt x="106" y="149"/>
                      <a:pt x="116" y="170"/>
                      <a:pt x="127" y="191"/>
                    </a:cubicBezTo>
                    <a:cubicBezTo>
                      <a:pt x="191" y="202"/>
                      <a:pt x="254" y="212"/>
                      <a:pt x="318" y="223"/>
                    </a:cubicBezTo>
                    <a:cubicBezTo>
                      <a:pt x="329" y="239"/>
                      <a:pt x="340" y="255"/>
                      <a:pt x="351" y="271"/>
                    </a:cubicBezTo>
                    <a:cubicBezTo>
                      <a:pt x="361" y="271"/>
                      <a:pt x="372" y="271"/>
                      <a:pt x="382" y="271"/>
                    </a:cubicBezTo>
                    <a:cubicBezTo>
                      <a:pt x="403" y="292"/>
                      <a:pt x="424" y="313"/>
                      <a:pt x="445" y="335"/>
                    </a:cubicBezTo>
                    <a:cubicBezTo>
                      <a:pt x="466" y="345"/>
                      <a:pt x="488" y="356"/>
                      <a:pt x="509" y="366"/>
                    </a:cubicBezTo>
                    <a:cubicBezTo>
                      <a:pt x="509" y="281"/>
                      <a:pt x="509" y="196"/>
                      <a:pt x="509" y="111"/>
                    </a:cubicBezTo>
                  </a:path>
                </a:pathLst>
              </a:custGeom>
              <a:solidFill>
                <a:srgbClr val="647A8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272" name="Freeform 94"/>
              <p:cNvSpPr>
                <a:spLocks noChangeArrowheads="1"/>
              </p:cNvSpPr>
              <p:nvPr/>
            </p:nvSpPr>
            <p:spPr bwMode="auto">
              <a:xfrm>
                <a:off x="8240714" y="4543425"/>
                <a:ext cx="182562" cy="130175"/>
              </a:xfrm>
              <a:custGeom>
                <a:avLst/>
                <a:gdLst>
                  <a:gd name="T0" fmla="*/ 182205 w 510"/>
                  <a:gd name="T1" fmla="*/ 39372 h 367"/>
                  <a:gd name="T2" fmla="*/ 176836 w 510"/>
                  <a:gd name="T3" fmla="*/ 39372 h 367"/>
                  <a:gd name="T4" fmla="*/ 131016 w 510"/>
                  <a:gd name="T5" fmla="*/ 33697 h 367"/>
                  <a:gd name="T6" fmla="*/ 85554 w 510"/>
                  <a:gd name="T7" fmla="*/ 5675 h 367"/>
                  <a:gd name="T8" fmla="*/ 62644 w 510"/>
                  <a:gd name="T9" fmla="*/ 10996 h 367"/>
                  <a:gd name="T10" fmla="*/ 34007 w 510"/>
                  <a:gd name="T11" fmla="*/ 5675 h 367"/>
                  <a:gd name="T12" fmla="*/ 28637 w 510"/>
                  <a:gd name="T13" fmla="*/ 0 h 367"/>
                  <a:gd name="T14" fmla="*/ 5727 w 510"/>
                  <a:gd name="T15" fmla="*/ 5675 h 367"/>
                  <a:gd name="T16" fmla="*/ 0 w 510"/>
                  <a:gd name="T17" fmla="*/ 33697 h 367"/>
                  <a:gd name="T18" fmla="*/ 34007 w 510"/>
                  <a:gd name="T19" fmla="*/ 45402 h 367"/>
                  <a:gd name="T20" fmla="*/ 45462 w 510"/>
                  <a:gd name="T21" fmla="*/ 67748 h 367"/>
                  <a:gd name="T22" fmla="*/ 113833 w 510"/>
                  <a:gd name="T23" fmla="*/ 79098 h 367"/>
                  <a:gd name="T24" fmla="*/ 125646 w 510"/>
                  <a:gd name="T25" fmla="*/ 96124 h 367"/>
                  <a:gd name="T26" fmla="*/ 136743 w 510"/>
                  <a:gd name="T27" fmla="*/ 96124 h 367"/>
                  <a:gd name="T28" fmla="*/ 159295 w 510"/>
                  <a:gd name="T29" fmla="*/ 118825 h 367"/>
                  <a:gd name="T30" fmla="*/ 182205 w 510"/>
                  <a:gd name="T31" fmla="*/ 129820 h 36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510" h="367">
                    <a:moveTo>
                      <a:pt x="509" y="111"/>
                    </a:moveTo>
                    <a:cubicBezTo>
                      <a:pt x="504" y="111"/>
                      <a:pt x="499" y="111"/>
                      <a:pt x="494" y="111"/>
                    </a:cubicBezTo>
                    <a:cubicBezTo>
                      <a:pt x="451" y="106"/>
                      <a:pt x="409" y="100"/>
                      <a:pt x="366" y="95"/>
                    </a:cubicBezTo>
                    <a:cubicBezTo>
                      <a:pt x="324" y="69"/>
                      <a:pt x="281" y="43"/>
                      <a:pt x="239" y="16"/>
                    </a:cubicBezTo>
                    <a:cubicBezTo>
                      <a:pt x="218" y="21"/>
                      <a:pt x="196" y="26"/>
                      <a:pt x="175" y="31"/>
                    </a:cubicBezTo>
                    <a:cubicBezTo>
                      <a:pt x="149" y="26"/>
                      <a:pt x="122" y="21"/>
                      <a:pt x="95" y="16"/>
                    </a:cubicBezTo>
                    <a:cubicBezTo>
                      <a:pt x="90" y="11"/>
                      <a:pt x="85" y="5"/>
                      <a:pt x="80" y="0"/>
                    </a:cubicBezTo>
                    <a:cubicBezTo>
                      <a:pt x="59" y="5"/>
                      <a:pt x="37" y="11"/>
                      <a:pt x="16" y="16"/>
                    </a:cubicBezTo>
                    <a:cubicBezTo>
                      <a:pt x="11" y="43"/>
                      <a:pt x="5" y="69"/>
                      <a:pt x="0" y="95"/>
                    </a:cubicBezTo>
                    <a:cubicBezTo>
                      <a:pt x="32" y="106"/>
                      <a:pt x="63" y="117"/>
                      <a:pt x="95" y="128"/>
                    </a:cubicBezTo>
                    <a:cubicBezTo>
                      <a:pt x="106" y="149"/>
                      <a:pt x="116" y="170"/>
                      <a:pt x="127" y="191"/>
                    </a:cubicBezTo>
                    <a:cubicBezTo>
                      <a:pt x="191" y="202"/>
                      <a:pt x="254" y="212"/>
                      <a:pt x="318" y="223"/>
                    </a:cubicBezTo>
                    <a:cubicBezTo>
                      <a:pt x="329" y="239"/>
                      <a:pt x="340" y="255"/>
                      <a:pt x="351" y="271"/>
                    </a:cubicBezTo>
                    <a:cubicBezTo>
                      <a:pt x="361" y="271"/>
                      <a:pt x="372" y="271"/>
                      <a:pt x="382" y="271"/>
                    </a:cubicBezTo>
                    <a:cubicBezTo>
                      <a:pt x="403" y="292"/>
                      <a:pt x="424" y="313"/>
                      <a:pt x="445" y="335"/>
                    </a:cubicBezTo>
                    <a:cubicBezTo>
                      <a:pt x="466" y="345"/>
                      <a:pt x="488" y="356"/>
                      <a:pt x="509" y="366"/>
                    </a:cubicBezTo>
                  </a:path>
                </a:pathLst>
              </a:custGeom>
              <a:noFill/>
              <a:ln w="13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</p:grpSp>
        <p:grpSp>
          <p:nvGrpSpPr>
            <p:cNvPr id="171" name="Gruppierung 12"/>
            <p:cNvGrpSpPr>
              <a:grpSpLocks/>
            </p:cNvGrpSpPr>
            <p:nvPr/>
          </p:nvGrpSpPr>
          <p:grpSpPr bwMode="auto">
            <a:xfrm>
              <a:off x="2622550" y="1762125"/>
              <a:ext cx="114300" cy="136525"/>
              <a:chOff x="2622550" y="1762125"/>
              <a:chExt cx="114300" cy="136525"/>
            </a:xfrm>
          </p:grpSpPr>
          <p:sp>
            <p:nvSpPr>
              <p:cNvPr id="261" name="Freeform 95"/>
              <p:cNvSpPr>
                <a:spLocks noChangeArrowheads="1"/>
              </p:cNvSpPr>
              <p:nvPr/>
            </p:nvSpPr>
            <p:spPr bwMode="auto">
              <a:xfrm>
                <a:off x="2668588" y="1762125"/>
                <a:ext cx="50800" cy="38100"/>
              </a:xfrm>
              <a:custGeom>
                <a:avLst/>
                <a:gdLst>
                  <a:gd name="T0" fmla="*/ 33514 w 144"/>
                  <a:gd name="T1" fmla="*/ 21431 h 112"/>
                  <a:gd name="T2" fmla="*/ 44803 w 144"/>
                  <a:gd name="T3" fmla="*/ 21431 h 112"/>
                  <a:gd name="T4" fmla="*/ 28222 w 144"/>
                  <a:gd name="T5" fmla="*/ 16329 h 112"/>
                  <a:gd name="T6" fmla="*/ 33514 w 144"/>
                  <a:gd name="T7" fmla="*/ 10886 h 112"/>
                  <a:gd name="T8" fmla="*/ 28222 w 144"/>
                  <a:gd name="T9" fmla="*/ 5783 h 112"/>
                  <a:gd name="T10" fmla="*/ 11289 w 144"/>
                  <a:gd name="T11" fmla="*/ 16329 h 112"/>
                  <a:gd name="T12" fmla="*/ 16933 w 144"/>
                  <a:gd name="T13" fmla="*/ 5783 h 112"/>
                  <a:gd name="T14" fmla="*/ 11289 w 144"/>
                  <a:gd name="T15" fmla="*/ 0 h 112"/>
                  <a:gd name="T16" fmla="*/ 0 w 144"/>
                  <a:gd name="T17" fmla="*/ 5783 h 112"/>
                  <a:gd name="T18" fmla="*/ 11289 w 144"/>
                  <a:gd name="T19" fmla="*/ 21431 h 112"/>
                  <a:gd name="T20" fmla="*/ 28222 w 144"/>
                  <a:gd name="T21" fmla="*/ 32657 h 112"/>
                  <a:gd name="T22" fmla="*/ 22225 w 144"/>
                  <a:gd name="T23" fmla="*/ 21431 h 112"/>
                  <a:gd name="T24" fmla="*/ 28222 w 144"/>
                  <a:gd name="T25" fmla="*/ 21431 h 112"/>
                  <a:gd name="T26" fmla="*/ 39511 w 144"/>
                  <a:gd name="T27" fmla="*/ 37760 h 112"/>
                  <a:gd name="T28" fmla="*/ 44803 w 144"/>
                  <a:gd name="T29" fmla="*/ 32657 h 112"/>
                  <a:gd name="T30" fmla="*/ 39511 w 144"/>
                  <a:gd name="T31" fmla="*/ 27214 h 112"/>
                  <a:gd name="T32" fmla="*/ 50447 w 144"/>
                  <a:gd name="T33" fmla="*/ 27214 h 112"/>
                  <a:gd name="T34" fmla="*/ 33514 w 144"/>
                  <a:gd name="T35" fmla="*/ 21431 h 1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44" h="112">
                    <a:moveTo>
                      <a:pt x="95" y="63"/>
                    </a:moveTo>
                    <a:cubicBezTo>
                      <a:pt x="106" y="63"/>
                      <a:pt x="116" y="63"/>
                      <a:pt x="127" y="63"/>
                    </a:cubicBezTo>
                    <a:cubicBezTo>
                      <a:pt x="111" y="58"/>
                      <a:pt x="96" y="53"/>
                      <a:pt x="80" y="48"/>
                    </a:cubicBezTo>
                    <a:cubicBezTo>
                      <a:pt x="85" y="43"/>
                      <a:pt x="90" y="37"/>
                      <a:pt x="95" y="32"/>
                    </a:cubicBezTo>
                    <a:cubicBezTo>
                      <a:pt x="90" y="27"/>
                      <a:pt x="85" y="22"/>
                      <a:pt x="80" y="17"/>
                    </a:cubicBezTo>
                    <a:cubicBezTo>
                      <a:pt x="64" y="27"/>
                      <a:pt x="48" y="38"/>
                      <a:pt x="32" y="48"/>
                    </a:cubicBezTo>
                    <a:cubicBezTo>
                      <a:pt x="37" y="38"/>
                      <a:pt x="42" y="27"/>
                      <a:pt x="48" y="17"/>
                    </a:cubicBezTo>
                    <a:cubicBezTo>
                      <a:pt x="42" y="11"/>
                      <a:pt x="37" y="5"/>
                      <a:pt x="32" y="0"/>
                    </a:cubicBezTo>
                    <a:cubicBezTo>
                      <a:pt x="21" y="5"/>
                      <a:pt x="11" y="11"/>
                      <a:pt x="0" y="17"/>
                    </a:cubicBezTo>
                    <a:cubicBezTo>
                      <a:pt x="11" y="32"/>
                      <a:pt x="21" y="48"/>
                      <a:pt x="32" y="63"/>
                    </a:cubicBezTo>
                    <a:cubicBezTo>
                      <a:pt x="48" y="74"/>
                      <a:pt x="64" y="85"/>
                      <a:pt x="80" y="96"/>
                    </a:cubicBezTo>
                    <a:cubicBezTo>
                      <a:pt x="74" y="85"/>
                      <a:pt x="69" y="74"/>
                      <a:pt x="63" y="63"/>
                    </a:cubicBezTo>
                    <a:cubicBezTo>
                      <a:pt x="69" y="63"/>
                      <a:pt x="74" y="63"/>
                      <a:pt x="80" y="63"/>
                    </a:cubicBezTo>
                    <a:cubicBezTo>
                      <a:pt x="91" y="79"/>
                      <a:pt x="101" y="95"/>
                      <a:pt x="112" y="111"/>
                    </a:cubicBezTo>
                    <a:cubicBezTo>
                      <a:pt x="117" y="106"/>
                      <a:pt x="122" y="101"/>
                      <a:pt x="127" y="96"/>
                    </a:cubicBezTo>
                    <a:cubicBezTo>
                      <a:pt x="122" y="90"/>
                      <a:pt x="117" y="85"/>
                      <a:pt x="112" y="80"/>
                    </a:cubicBezTo>
                    <a:cubicBezTo>
                      <a:pt x="122" y="80"/>
                      <a:pt x="133" y="80"/>
                      <a:pt x="143" y="80"/>
                    </a:cubicBezTo>
                    <a:cubicBezTo>
                      <a:pt x="127" y="74"/>
                      <a:pt x="111" y="69"/>
                      <a:pt x="95" y="63"/>
                    </a:cubicBezTo>
                  </a:path>
                </a:pathLst>
              </a:custGeom>
              <a:solidFill>
                <a:srgbClr val="647A84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262" name="Freeform 96"/>
              <p:cNvSpPr>
                <a:spLocks noChangeArrowheads="1"/>
              </p:cNvSpPr>
              <p:nvPr/>
            </p:nvSpPr>
            <p:spPr bwMode="auto">
              <a:xfrm>
                <a:off x="2681288" y="1825625"/>
                <a:ext cx="26987" cy="22225"/>
              </a:xfrm>
              <a:custGeom>
                <a:avLst/>
                <a:gdLst>
                  <a:gd name="T0" fmla="*/ 26655 w 81"/>
                  <a:gd name="T1" fmla="*/ 10942 h 65"/>
                  <a:gd name="T2" fmla="*/ 0 w 81"/>
                  <a:gd name="T3" fmla="*/ 0 h 65"/>
                  <a:gd name="T4" fmla="*/ 0 w 81"/>
                  <a:gd name="T5" fmla="*/ 10942 h 65"/>
                  <a:gd name="T6" fmla="*/ 10329 w 81"/>
                  <a:gd name="T7" fmla="*/ 10942 h 65"/>
                  <a:gd name="T8" fmla="*/ 20991 w 81"/>
                  <a:gd name="T9" fmla="*/ 21883 h 65"/>
                  <a:gd name="T10" fmla="*/ 26655 w 81"/>
                  <a:gd name="T11" fmla="*/ 10942 h 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1" h="65">
                    <a:moveTo>
                      <a:pt x="80" y="32"/>
                    </a:moveTo>
                    <a:cubicBezTo>
                      <a:pt x="53" y="22"/>
                      <a:pt x="26" y="11"/>
                      <a:pt x="0" y="0"/>
                    </a:cubicBezTo>
                    <a:cubicBezTo>
                      <a:pt x="0" y="11"/>
                      <a:pt x="0" y="22"/>
                      <a:pt x="0" y="32"/>
                    </a:cubicBezTo>
                    <a:cubicBezTo>
                      <a:pt x="10" y="32"/>
                      <a:pt x="21" y="32"/>
                      <a:pt x="31" y="32"/>
                    </a:cubicBezTo>
                    <a:cubicBezTo>
                      <a:pt x="42" y="43"/>
                      <a:pt x="53" y="53"/>
                      <a:pt x="63" y="64"/>
                    </a:cubicBezTo>
                    <a:cubicBezTo>
                      <a:pt x="69" y="53"/>
                      <a:pt x="74" y="43"/>
                      <a:pt x="80" y="32"/>
                    </a:cubicBezTo>
                  </a:path>
                </a:pathLst>
              </a:custGeom>
              <a:solidFill>
                <a:srgbClr val="647A84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263" name="Freeform 97"/>
              <p:cNvSpPr>
                <a:spLocks noChangeArrowheads="1"/>
              </p:cNvSpPr>
              <p:nvPr/>
            </p:nvSpPr>
            <p:spPr bwMode="auto">
              <a:xfrm>
                <a:off x="2668588" y="1860550"/>
                <a:ext cx="26987" cy="38100"/>
              </a:xfrm>
              <a:custGeom>
                <a:avLst/>
                <a:gdLst>
                  <a:gd name="T0" fmla="*/ 0 w 81"/>
                  <a:gd name="T1" fmla="*/ 0 h 112"/>
                  <a:gd name="T2" fmla="*/ 5331 w 81"/>
                  <a:gd name="T3" fmla="*/ 26874 h 112"/>
                  <a:gd name="T4" fmla="*/ 26655 w 81"/>
                  <a:gd name="T5" fmla="*/ 37760 h 112"/>
                  <a:gd name="T6" fmla="*/ 26655 w 81"/>
                  <a:gd name="T7" fmla="*/ 26874 h 112"/>
                  <a:gd name="T8" fmla="*/ 15993 w 81"/>
                  <a:gd name="T9" fmla="*/ 26874 h 112"/>
                  <a:gd name="T10" fmla="*/ 20991 w 81"/>
                  <a:gd name="T11" fmla="*/ 21771 h 112"/>
                  <a:gd name="T12" fmla="*/ 10662 w 81"/>
                  <a:gd name="T13" fmla="*/ 10886 h 112"/>
                  <a:gd name="T14" fmla="*/ 20991 w 81"/>
                  <a:gd name="T15" fmla="*/ 10886 h 112"/>
                  <a:gd name="T16" fmla="*/ 0 w 81"/>
                  <a:gd name="T17" fmla="*/ 0 h 1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1" h="112">
                    <a:moveTo>
                      <a:pt x="0" y="0"/>
                    </a:moveTo>
                    <a:cubicBezTo>
                      <a:pt x="5" y="27"/>
                      <a:pt x="11" y="53"/>
                      <a:pt x="16" y="79"/>
                    </a:cubicBezTo>
                    <a:cubicBezTo>
                      <a:pt x="38" y="90"/>
                      <a:pt x="59" y="100"/>
                      <a:pt x="80" y="111"/>
                    </a:cubicBezTo>
                    <a:cubicBezTo>
                      <a:pt x="80" y="100"/>
                      <a:pt x="80" y="90"/>
                      <a:pt x="80" y="79"/>
                    </a:cubicBezTo>
                    <a:cubicBezTo>
                      <a:pt x="69" y="79"/>
                      <a:pt x="59" y="79"/>
                      <a:pt x="48" y="79"/>
                    </a:cubicBezTo>
                    <a:cubicBezTo>
                      <a:pt x="53" y="74"/>
                      <a:pt x="58" y="69"/>
                      <a:pt x="63" y="64"/>
                    </a:cubicBezTo>
                    <a:cubicBezTo>
                      <a:pt x="53" y="53"/>
                      <a:pt x="42" y="42"/>
                      <a:pt x="32" y="32"/>
                    </a:cubicBezTo>
                    <a:cubicBezTo>
                      <a:pt x="42" y="32"/>
                      <a:pt x="53" y="32"/>
                      <a:pt x="63" y="32"/>
                    </a:cubicBezTo>
                    <a:cubicBezTo>
                      <a:pt x="42" y="21"/>
                      <a:pt x="21" y="11"/>
                      <a:pt x="0" y="0"/>
                    </a:cubicBezTo>
                  </a:path>
                </a:pathLst>
              </a:custGeom>
              <a:solidFill>
                <a:srgbClr val="647A84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264" name="Freeform 98"/>
              <p:cNvSpPr>
                <a:spLocks noChangeArrowheads="1"/>
              </p:cNvSpPr>
              <p:nvPr/>
            </p:nvSpPr>
            <p:spPr bwMode="auto">
              <a:xfrm>
                <a:off x="2720975" y="1762125"/>
                <a:ext cx="15875" cy="22225"/>
              </a:xfrm>
              <a:custGeom>
                <a:avLst/>
                <a:gdLst>
                  <a:gd name="T0" fmla="*/ 5184 w 49"/>
                  <a:gd name="T1" fmla="*/ 0 h 64"/>
                  <a:gd name="T2" fmla="*/ 0 w 49"/>
                  <a:gd name="T3" fmla="*/ 16669 h 64"/>
                  <a:gd name="T4" fmla="*/ 5184 w 49"/>
                  <a:gd name="T5" fmla="*/ 21878 h 64"/>
                  <a:gd name="T6" fmla="*/ 5184 w 49"/>
                  <a:gd name="T7" fmla="*/ 16669 h 64"/>
                  <a:gd name="T8" fmla="*/ 15551 w 49"/>
                  <a:gd name="T9" fmla="*/ 21878 h 64"/>
                  <a:gd name="T10" fmla="*/ 5184 w 49"/>
                  <a:gd name="T11" fmla="*/ 11113 h 64"/>
                  <a:gd name="T12" fmla="*/ 15551 w 49"/>
                  <a:gd name="T13" fmla="*/ 11113 h 64"/>
                  <a:gd name="T14" fmla="*/ 5184 w 49"/>
                  <a:gd name="T15" fmla="*/ 0 h 6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9" h="64">
                    <a:moveTo>
                      <a:pt x="16" y="0"/>
                    </a:moveTo>
                    <a:cubicBezTo>
                      <a:pt x="11" y="16"/>
                      <a:pt x="6" y="32"/>
                      <a:pt x="0" y="48"/>
                    </a:cubicBezTo>
                    <a:cubicBezTo>
                      <a:pt x="6" y="53"/>
                      <a:pt x="11" y="58"/>
                      <a:pt x="16" y="63"/>
                    </a:cubicBezTo>
                    <a:cubicBezTo>
                      <a:pt x="16" y="58"/>
                      <a:pt x="16" y="53"/>
                      <a:pt x="16" y="48"/>
                    </a:cubicBezTo>
                    <a:cubicBezTo>
                      <a:pt x="27" y="53"/>
                      <a:pt x="37" y="58"/>
                      <a:pt x="48" y="63"/>
                    </a:cubicBezTo>
                    <a:cubicBezTo>
                      <a:pt x="37" y="53"/>
                      <a:pt x="27" y="42"/>
                      <a:pt x="16" y="32"/>
                    </a:cubicBezTo>
                    <a:cubicBezTo>
                      <a:pt x="27" y="32"/>
                      <a:pt x="37" y="32"/>
                      <a:pt x="48" y="32"/>
                    </a:cubicBezTo>
                    <a:cubicBezTo>
                      <a:pt x="37" y="21"/>
                      <a:pt x="27" y="10"/>
                      <a:pt x="16" y="0"/>
                    </a:cubicBezTo>
                  </a:path>
                </a:pathLst>
              </a:custGeom>
              <a:solidFill>
                <a:srgbClr val="647A84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265" name="Freeform 99"/>
              <p:cNvSpPr>
                <a:spLocks noChangeArrowheads="1"/>
              </p:cNvSpPr>
              <p:nvPr/>
            </p:nvSpPr>
            <p:spPr bwMode="auto">
              <a:xfrm>
                <a:off x="2646363" y="1768475"/>
                <a:ext cx="50800" cy="50800"/>
              </a:xfrm>
              <a:custGeom>
                <a:avLst/>
                <a:gdLst>
                  <a:gd name="T0" fmla="*/ 16817 w 145"/>
                  <a:gd name="T1" fmla="*/ 27869 h 144"/>
                  <a:gd name="T2" fmla="*/ 50450 w 145"/>
                  <a:gd name="T3" fmla="*/ 50447 h 144"/>
                  <a:gd name="T4" fmla="*/ 50450 w 145"/>
                  <a:gd name="T5" fmla="*/ 38806 h 144"/>
                  <a:gd name="T6" fmla="*/ 33633 w 145"/>
                  <a:gd name="T7" fmla="*/ 27869 h 144"/>
                  <a:gd name="T8" fmla="*/ 39239 w 145"/>
                  <a:gd name="T9" fmla="*/ 22225 h 144"/>
                  <a:gd name="T10" fmla="*/ 28028 w 145"/>
                  <a:gd name="T11" fmla="*/ 16228 h 144"/>
                  <a:gd name="T12" fmla="*/ 22422 w 145"/>
                  <a:gd name="T13" fmla="*/ 5292 h 144"/>
                  <a:gd name="T14" fmla="*/ 5606 w 145"/>
                  <a:gd name="T15" fmla="*/ 0 h 144"/>
                  <a:gd name="T16" fmla="*/ 0 w 145"/>
                  <a:gd name="T17" fmla="*/ 16228 h 144"/>
                  <a:gd name="T18" fmla="*/ 16817 w 145"/>
                  <a:gd name="T19" fmla="*/ 27869 h 144"/>
                  <a:gd name="T20" fmla="*/ 22422 w 145"/>
                  <a:gd name="T21" fmla="*/ 27869 h 144"/>
                  <a:gd name="T22" fmla="*/ 16817 w 145"/>
                  <a:gd name="T23" fmla="*/ 27869 h 14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5" h="144">
                    <a:moveTo>
                      <a:pt x="48" y="79"/>
                    </a:moveTo>
                    <a:cubicBezTo>
                      <a:pt x="80" y="100"/>
                      <a:pt x="112" y="121"/>
                      <a:pt x="144" y="143"/>
                    </a:cubicBezTo>
                    <a:cubicBezTo>
                      <a:pt x="144" y="132"/>
                      <a:pt x="144" y="121"/>
                      <a:pt x="144" y="110"/>
                    </a:cubicBezTo>
                    <a:cubicBezTo>
                      <a:pt x="128" y="100"/>
                      <a:pt x="112" y="89"/>
                      <a:pt x="96" y="79"/>
                    </a:cubicBezTo>
                    <a:cubicBezTo>
                      <a:pt x="101" y="73"/>
                      <a:pt x="106" y="68"/>
                      <a:pt x="112" y="63"/>
                    </a:cubicBezTo>
                    <a:cubicBezTo>
                      <a:pt x="101" y="57"/>
                      <a:pt x="91" y="52"/>
                      <a:pt x="80" y="46"/>
                    </a:cubicBezTo>
                    <a:cubicBezTo>
                      <a:pt x="75" y="36"/>
                      <a:pt x="69" y="25"/>
                      <a:pt x="64" y="15"/>
                    </a:cubicBezTo>
                    <a:cubicBezTo>
                      <a:pt x="48" y="10"/>
                      <a:pt x="32" y="5"/>
                      <a:pt x="16" y="0"/>
                    </a:cubicBezTo>
                    <a:cubicBezTo>
                      <a:pt x="11" y="15"/>
                      <a:pt x="6" y="31"/>
                      <a:pt x="0" y="46"/>
                    </a:cubicBezTo>
                    <a:cubicBezTo>
                      <a:pt x="16" y="57"/>
                      <a:pt x="32" y="68"/>
                      <a:pt x="48" y="79"/>
                    </a:cubicBezTo>
                    <a:cubicBezTo>
                      <a:pt x="53" y="79"/>
                      <a:pt x="59" y="79"/>
                      <a:pt x="64" y="79"/>
                    </a:cubicBezTo>
                    <a:cubicBezTo>
                      <a:pt x="59" y="79"/>
                      <a:pt x="53" y="79"/>
                      <a:pt x="48" y="79"/>
                    </a:cubicBezTo>
                  </a:path>
                </a:pathLst>
              </a:custGeom>
              <a:solidFill>
                <a:srgbClr val="647A84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266" name="Freeform 100"/>
              <p:cNvSpPr>
                <a:spLocks noChangeArrowheads="1"/>
              </p:cNvSpPr>
              <p:nvPr/>
            </p:nvSpPr>
            <p:spPr bwMode="auto">
              <a:xfrm>
                <a:off x="2622550" y="1790700"/>
                <a:ext cx="39688" cy="15875"/>
              </a:xfrm>
              <a:custGeom>
                <a:avLst/>
                <a:gdLst>
                  <a:gd name="T0" fmla="*/ 5971 w 113"/>
                  <a:gd name="T1" fmla="*/ 10253 h 48"/>
                  <a:gd name="T2" fmla="*/ 22478 w 113"/>
                  <a:gd name="T3" fmla="*/ 10253 h 48"/>
                  <a:gd name="T4" fmla="*/ 22478 w 113"/>
                  <a:gd name="T5" fmla="*/ 15544 h 48"/>
                  <a:gd name="T6" fmla="*/ 39337 w 113"/>
                  <a:gd name="T7" fmla="*/ 5292 h 48"/>
                  <a:gd name="T8" fmla="*/ 39337 w 113"/>
                  <a:gd name="T9" fmla="*/ 5292 h 48"/>
                  <a:gd name="T10" fmla="*/ 22478 w 113"/>
                  <a:gd name="T11" fmla="*/ 0 h 48"/>
                  <a:gd name="T12" fmla="*/ 0 w 113"/>
                  <a:gd name="T13" fmla="*/ 0 h 48"/>
                  <a:gd name="T14" fmla="*/ 16859 w 113"/>
                  <a:gd name="T15" fmla="*/ 10253 h 48"/>
                  <a:gd name="T16" fmla="*/ 5971 w 113"/>
                  <a:gd name="T17" fmla="*/ 10253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3" h="48">
                    <a:moveTo>
                      <a:pt x="17" y="31"/>
                    </a:moveTo>
                    <a:cubicBezTo>
                      <a:pt x="32" y="31"/>
                      <a:pt x="48" y="31"/>
                      <a:pt x="64" y="31"/>
                    </a:cubicBezTo>
                    <a:cubicBezTo>
                      <a:pt x="64" y="36"/>
                      <a:pt x="64" y="42"/>
                      <a:pt x="64" y="47"/>
                    </a:cubicBezTo>
                    <a:cubicBezTo>
                      <a:pt x="80" y="37"/>
                      <a:pt x="96" y="26"/>
                      <a:pt x="112" y="16"/>
                    </a:cubicBezTo>
                    <a:cubicBezTo>
                      <a:pt x="96" y="10"/>
                      <a:pt x="80" y="5"/>
                      <a:pt x="64" y="0"/>
                    </a:cubicBezTo>
                    <a:cubicBezTo>
                      <a:pt x="43" y="0"/>
                      <a:pt x="22" y="0"/>
                      <a:pt x="0" y="0"/>
                    </a:cubicBezTo>
                    <a:cubicBezTo>
                      <a:pt x="16" y="10"/>
                      <a:pt x="32" y="21"/>
                      <a:pt x="48" y="31"/>
                    </a:cubicBezTo>
                    <a:cubicBezTo>
                      <a:pt x="38" y="31"/>
                      <a:pt x="27" y="31"/>
                      <a:pt x="17" y="31"/>
                    </a:cubicBezTo>
                  </a:path>
                </a:pathLst>
              </a:custGeom>
              <a:solidFill>
                <a:srgbClr val="647A84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267" name="Freeform 101"/>
              <p:cNvSpPr>
                <a:spLocks noChangeArrowheads="1"/>
              </p:cNvSpPr>
              <p:nvPr/>
            </p:nvSpPr>
            <p:spPr bwMode="auto">
              <a:xfrm>
                <a:off x="2663825" y="1797050"/>
                <a:ext cx="4763" cy="0"/>
              </a:xfrm>
              <a:custGeom>
                <a:avLst/>
                <a:gdLst>
                  <a:gd name="T0" fmla="*/ 4483 w 17"/>
                  <a:gd name="T1" fmla="*/ 0 h 1"/>
                  <a:gd name="T2" fmla="*/ 0 w 17"/>
                  <a:gd name="T3" fmla="*/ 0 h 1"/>
                  <a:gd name="T4" fmla="*/ 0 w 17"/>
                  <a:gd name="T5" fmla="*/ 0 h 1"/>
                  <a:gd name="T6" fmla="*/ 4483 w 1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" h="1">
                    <a:moveTo>
                      <a:pt x="16" y="0"/>
                    </a:moveTo>
                    <a:cubicBezTo>
                      <a:pt x="11" y="0"/>
                      <a:pt x="5" y="0"/>
                      <a:pt x="0" y="0"/>
                    </a:cubicBezTo>
                    <a:cubicBezTo>
                      <a:pt x="5" y="0"/>
                      <a:pt x="11" y="0"/>
                      <a:pt x="16" y="0"/>
                    </a:cubicBezTo>
                  </a:path>
                </a:pathLst>
              </a:custGeom>
              <a:solidFill>
                <a:srgbClr val="647A84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</p:grpSp>
        <p:grpSp>
          <p:nvGrpSpPr>
            <p:cNvPr id="172" name="Gruppierung 14"/>
            <p:cNvGrpSpPr>
              <a:grpSpLocks/>
            </p:cNvGrpSpPr>
            <p:nvPr/>
          </p:nvGrpSpPr>
          <p:grpSpPr bwMode="auto">
            <a:xfrm>
              <a:off x="5551487" y="719138"/>
              <a:ext cx="1260475" cy="1403350"/>
              <a:chOff x="5551488" y="719138"/>
              <a:chExt cx="1260475" cy="1403350"/>
            </a:xfrm>
          </p:grpSpPr>
          <p:sp>
            <p:nvSpPr>
              <p:cNvPr id="250" name="Freeform 102"/>
              <p:cNvSpPr>
                <a:spLocks noChangeArrowheads="1"/>
              </p:cNvSpPr>
              <p:nvPr/>
            </p:nvSpPr>
            <p:spPr bwMode="auto">
              <a:xfrm>
                <a:off x="5770564" y="2071688"/>
                <a:ext cx="15875" cy="4762"/>
              </a:xfrm>
              <a:custGeom>
                <a:avLst/>
                <a:gdLst>
                  <a:gd name="T0" fmla="*/ 15551 w 49"/>
                  <a:gd name="T1" fmla="*/ 0 h 17"/>
                  <a:gd name="T2" fmla="*/ 0 w 49"/>
                  <a:gd name="T3" fmla="*/ 0 h 17"/>
                  <a:gd name="T4" fmla="*/ 10367 w 49"/>
                  <a:gd name="T5" fmla="*/ 4482 h 17"/>
                  <a:gd name="T6" fmla="*/ 15551 w 49"/>
                  <a:gd name="T7" fmla="*/ 0 h 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9" h="17">
                    <a:moveTo>
                      <a:pt x="48" y="0"/>
                    </a:moveTo>
                    <a:cubicBezTo>
                      <a:pt x="32" y="0"/>
                      <a:pt x="16" y="0"/>
                      <a:pt x="0" y="0"/>
                    </a:cubicBezTo>
                    <a:cubicBezTo>
                      <a:pt x="11" y="6"/>
                      <a:pt x="21" y="11"/>
                      <a:pt x="32" y="16"/>
                    </a:cubicBezTo>
                    <a:cubicBezTo>
                      <a:pt x="37" y="11"/>
                      <a:pt x="43" y="6"/>
                      <a:pt x="48" y="0"/>
                    </a:cubicBezTo>
                  </a:path>
                </a:pathLst>
              </a:custGeom>
              <a:solidFill>
                <a:srgbClr val="647A84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251" name="Freeform 103"/>
              <p:cNvSpPr>
                <a:spLocks noChangeArrowheads="1"/>
              </p:cNvSpPr>
              <p:nvPr/>
            </p:nvSpPr>
            <p:spPr bwMode="auto">
              <a:xfrm>
                <a:off x="5856289" y="2043113"/>
                <a:ext cx="22225" cy="9525"/>
              </a:xfrm>
              <a:custGeom>
                <a:avLst/>
                <a:gdLst>
                  <a:gd name="T0" fmla="*/ 21883 w 65"/>
                  <a:gd name="T1" fmla="*/ 4907 h 33"/>
                  <a:gd name="T2" fmla="*/ 10942 w 65"/>
                  <a:gd name="T3" fmla="*/ 0 h 33"/>
                  <a:gd name="T4" fmla="*/ 0 w 65"/>
                  <a:gd name="T5" fmla="*/ 4907 h 33"/>
                  <a:gd name="T6" fmla="*/ 10942 w 65"/>
                  <a:gd name="T7" fmla="*/ 9236 h 33"/>
                  <a:gd name="T8" fmla="*/ 21883 w 65"/>
                  <a:gd name="T9" fmla="*/ 4907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33">
                    <a:moveTo>
                      <a:pt x="64" y="17"/>
                    </a:moveTo>
                    <a:cubicBezTo>
                      <a:pt x="53" y="11"/>
                      <a:pt x="43" y="6"/>
                      <a:pt x="32" y="0"/>
                    </a:cubicBezTo>
                    <a:cubicBezTo>
                      <a:pt x="21" y="6"/>
                      <a:pt x="10" y="11"/>
                      <a:pt x="0" y="17"/>
                    </a:cubicBezTo>
                    <a:cubicBezTo>
                      <a:pt x="10" y="22"/>
                      <a:pt x="21" y="27"/>
                      <a:pt x="32" y="32"/>
                    </a:cubicBezTo>
                    <a:cubicBezTo>
                      <a:pt x="43" y="27"/>
                      <a:pt x="53" y="22"/>
                      <a:pt x="64" y="17"/>
                    </a:cubicBezTo>
                  </a:path>
                </a:pathLst>
              </a:custGeom>
              <a:solidFill>
                <a:srgbClr val="647A84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252" name="Freeform 104"/>
              <p:cNvSpPr>
                <a:spLocks noChangeArrowheads="1"/>
              </p:cNvSpPr>
              <p:nvPr/>
            </p:nvSpPr>
            <p:spPr bwMode="auto">
              <a:xfrm>
                <a:off x="5792789" y="2060575"/>
                <a:ext cx="22225" cy="15875"/>
              </a:xfrm>
              <a:custGeom>
                <a:avLst/>
                <a:gdLst>
                  <a:gd name="T0" fmla="*/ 16412 w 65"/>
                  <a:gd name="T1" fmla="*/ 0 h 49"/>
                  <a:gd name="T2" fmla="*/ 5471 w 65"/>
                  <a:gd name="T3" fmla="*/ 5184 h 49"/>
                  <a:gd name="T4" fmla="*/ 0 w 65"/>
                  <a:gd name="T5" fmla="*/ 15551 h 49"/>
                  <a:gd name="T6" fmla="*/ 21883 w 65"/>
                  <a:gd name="T7" fmla="*/ 5184 h 49"/>
                  <a:gd name="T8" fmla="*/ 16412 w 65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49">
                    <a:moveTo>
                      <a:pt x="48" y="0"/>
                    </a:moveTo>
                    <a:cubicBezTo>
                      <a:pt x="37" y="5"/>
                      <a:pt x="27" y="11"/>
                      <a:pt x="16" y="16"/>
                    </a:cubicBezTo>
                    <a:cubicBezTo>
                      <a:pt x="11" y="27"/>
                      <a:pt x="5" y="37"/>
                      <a:pt x="0" y="48"/>
                    </a:cubicBezTo>
                    <a:cubicBezTo>
                      <a:pt x="21" y="37"/>
                      <a:pt x="43" y="27"/>
                      <a:pt x="64" y="16"/>
                    </a:cubicBezTo>
                    <a:cubicBezTo>
                      <a:pt x="59" y="11"/>
                      <a:pt x="53" y="5"/>
                      <a:pt x="48" y="0"/>
                    </a:cubicBezTo>
                  </a:path>
                </a:pathLst>
              </a:custGeom>
              <a:solidFill>
                <a:srgbClr val="647A84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253" name="Freeform 105"/>
              <p:cNvSpPr>
                <a:spLocks noChangeArrowheads="1"/>
              </p:cNvSpPr>
              <p:nvPr/>
            </p:nvSpPr>
            <p:spPr bwMode="auto">
              <a:xfrm>
                <a:off x="5568951" y="719138"/>
                <a:ext cx="1243013" cy="1403350"/>
              </a:xfrm>
              <a:custGeom>
                <a:avLst/>
                <a:gdLst>
                  <a:gd name="T0" fmla="*/ 1214240 w 3456"/>
                  <a:gd name="T1" fmla="*/ 1019605 h 3902"/>
                  <a:gd name="T2" fmla="*/ 1053828 w 3456"/>
                  <a:gd name="T3" fmla="*/ 847692 h 3902"/>
                  <a:gd name="T4" fmla="*/ 1041959 w 3456"/>
                  <a:gd name="T5" fmla="*/ 755982 h 3902"/>
                  <a:gd name="T6" fmla="*/ 990526 w 3456"/>
                  <a:gd name="T7" fmla="*/ 687289 h 3902"/>
                  <a:gd name="T8" fmla="*/ 1008150 w 3456"/>
                  <a:gd name="T9" fmla="*/ 658517 h 3902"/>
                  <a:gd name="T10" fmla="*/ 990526 w 3456"/>
                  <a:gd name="T11" fmla="*/ 629745 h 3902"/>
                  <a:gd name="T12" fmla="*/ 1025054 w 3456"/>
                  <a:gd name="T13" fmla="*/ 578315 h 3902"/>
                  <a:gd name="T14" fmla="*/ 921829 w 3456"/>
                  <a:gd name="T15" fmla="*/ 280886 h 3902"/>
                  <a:gd name="T16" fmla="*/ 790191 w 3456"/>
                  <a:gd name="T17" fmla="*/ 200684 h 3902"/>
                  <a:gd name="T18" fmla="*/ 779041 w 3456"/>
                  <a:gd name="T19" fmla="*/ 155009 h 3902"/>
                  <a:gd name="T20" fmla="*/ 818964 w 3456"/>
                  <a:gd name="T21" fmla="*/ 108974 h 3902"/>
                  <a:gd name="T22" fmla="*/ 767172 w 3456"/>
                  <a:gd name="T23" fmla="*/ 34167 h 3902"/>
                  <a:gd name="T24" fmla="*/ 555328 w 3456"/>
                  <a:gd name="T25" fmla="*/ 28772 h 3902"/>
                  <a:gd name="T26" fmla="*/ 526914 w 3456"/>
                  <a:gd name="T27" fmla="*/ 57184 h 3902"/>
                  <a:gd name="T28" fmla="*/ 503895 w 3456"/>
                  <a:gd name="T29" fmla="*/ 148895 h 3902"/>
                  <a:gd name="T30" fmla="*/ 331974 w 3456"/>
                  <a:gd name="T31" fmla="*/ 160403 h 3902"/>
                  <a:gd name="T32" fmla="*/ 51433 w 3456"/>
                  <a:gd name="T33" fmla="*/ 103219 h 3902"/>
                  <a:gd name="T34" fmla="*/ 0 w 3456"/>
                  <a:gd name="T35" fmla="*/ 131991 h 3902"/>
                  <a:gd name="T36" fmla="*/ 263277 w 3456"/>
                  <a:gd name="T37" fmla="*/ 234851 h 3902"/>
                  <a:gd name="T38" fmla="*/ 315069 w 3456"/>
                  <a:gd name="T39" fmla="*/ 320807 h 3902"/>
                  <a:gd name="T40" fmla="*/ 343483 w 3456"/>
                  <a:gd name="T41" fmla="*/ 355333 h 3902"/>
                  <a:gd name="T42" fmla="*/ 360747 w 3456"/>
                  <a:gd name="T43" fmla="*/ 412517 h 3902"/>
                  <a:gd name="T44" fmla="*/ 343483 w 3456"/>
                  <a:gd name="T45" fmla="*/ 481210 h 3902"/>
                  <a:gd name="T46" fmla="*/ 446708 w 3456"/>
                  <a:gd name="T47" fmla="*/ 567166 h 3902"/>
                  <a:gd name="T48" fmla="*/ 532309 w 3456"/>
                  <a:gd name="T49" fmla="*/ 641614 h 3902"/>
                  <a:gd name="T50" fmla="*/ 544178 w 3456"/>
                  <a:gd name="T51" fmla="*/ 698438 h 3902"/>
                  <a:gd name="T52" fmla="*/ 412539 w 3456"/>
                  <a:gd name="T53" fmla="*/ 755982 h 3902"/>
                  <a:gd name="T54" fmla="*/ 372256 w 3456"/>
                  <a:gd name="T55" fmla="*/ 796263 h 3902"/>
                  <a:gd name="T56" fmla="*/ 315069 w 3456"/>
                  <a:gd name="T57" fmla="*/ 830429 h 3902"/>
                  <a:gd name="T58" fmla="*/ 297805 w 3456"/>
                  <a:gd name="T59" fmla="*/ 858842 h 3902"/>
                  <a:gd name="T60" fmla="*/ 257522 w 3456"/>
                  <a:gd name="T61" fmla="*/ 893728 h 3902"/>
                  <a:gd name="T62" fmla="*/ 223354 w 3456"/>
                  <a:gd name="T63" fmla="*/ 916385 h 3902"/>
                  <a:gd name="T64" fmla="*/ 188826 w 3456"/>
                  <a:gd name="T65" fmla="*/ 922140 h 3902"/>
                  <a:gd name="T66" fmla="*/ 143148 w 3456"/>
                  <a:gd name="T67" fmla="*/ 967815 h 3902"/>
                  <a:gd name="T68" fmla="*/ 131639 w 3456"/>
                  <a:gd name="T69" fmla="*/ 1025359 h 3902"/>
                  <a:gd name="T70" fmla="*/ 166167 w 3456"/>
                  <a:gd name="T71" fmla="*/ 1059526 h 3902"/>
                  <a:gd name="T72" fmla="*/ 188826 w 3456"/>
                  <a:gd name="T73" fmla="*/ 1139727 h 3902"/>
                  <a:gd name="T74" fmla="*/ 177316 w 3456"/>
                  <a:gd name="T75" fmla="*/ 1174254 h 3902"/>
                  <a:gd name="T76" fmla="*/ 177316 w 3456"/>
                  <a:gd name="T77" fmla="*/ 1219569 h 3902"/>
                  <a:gd name="T78" fmla="*/ 177316 w 3456"/>
                  <a:gd name="T79" fmla="*/ 1277473 h 3902"/>
                  <a:gd name="T80" fmla="*/ 206090 w 3456"/>
                  <a:gd name="T81" fmla="*/ 1305885 h 3902"/>
                  <a:gd name="T82" fmla="*/ 240618 w 3456"/>
                  <a:gd name="T83" fmla="*/ 1305885 h 3902"/>
                  <a:gd name="T84" fmla="*/ 320824 w 3456"/>
                  <a:gd name="T85" fmla="*/ 1317034 h 3902"/>
                  <a:gd name="T86" fmla="*/ 366502 w 3456"/>
                  <a:gd name="T87" fmla="*/ 1357315 h 3902"/>
                  <a:gd name="T88" fmla="*/ 377652 w 3456"/>
                  <a:gd name="T89" fmla="*/ 1385727 h 3902"/>
                  <a:gd name="T90" fmla="*/ 389521 w 3456"/>
                  <a:gd name="T91" fmla="*/ 1397236 h 3902"/>
                  <a:gd name="T92" fmla="*/ 406425 w 3456"/>
                  <a:gd name="T93" fmla="*/ 1385727 h 3902"/>
                  <a:gd name="T94" fmla="*/ 515404 w 3456"/>
                  <a:gd name="T95" fmla="*/ 1380332 h 3902"/>
                  <a:gd name="T96" fmla="*/ 549933 w 3456"/>
                  <a:gd name="T97" fmla="*/ 1357315 h 3902"/>
                  <a:gd name="T98" fmla="*/ 635534 w 3456"/>
                  <a:gd name="T99" fmla="*/ 1340052 h 3902"/>
                  <a:gd name="T100" fmla="*/ 664307 w 3456"/>
                  <a:gd name="T101" fmla="*/ 1328903 h 3902"/>
                  <a:gd name="T102" fmla="*/ 681571 w 3456"/>
                  <a:gd name="T103" fmla="*/ 1305885 h 3902"/>
                  <a:gd name="T104" fmla="*/ 738758 w 3456"/>
                  <a:gd name="T105" fmla="*/ 1305885 h 3902"/>
                  <a:gd name="T106" fmla="*/ 812850 w 3456"/>
                  <a:gd name="T107" fmla="*/ 1294017 h 3902"/>
                  <a:gd name="T108" fmla="*/ 864642 w 3456"/>
                  <a:gd name="T109" fmla="*/ 1300131 h 3902"/>
                  <a:gd name="T110" fmla="*/ 979376 w 3456"/>
                  <a:gd name="T111" fmla="*/ 1219569 h 390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3456" h="3902">
                    <a:moveTo>
                      <a:pt x="2834" y="3328"/>
                    </a:moveTo>
                    <a:cubicBezTo>
                      <a:pt x="2961" y="3206"/>
                      <a:pt x="3089" y="3083"/>
                      <a:pt x="3216" y="2961"/>
                    </a:cubicBezTo>
                    <a:cubicBezTo>
                      <a:pt x="3242" y="2946"/>
                      <a:pt x="3269" y="2930"/>
                      <a:pt x="3296" y="2915"/>
                    </a:cubicBezTo>
                    <a:cubicBezTo>
                      <a:pt x="3322" y="2888"/>
                      <a:pt x="3349" y="2861"/>
                      <a:pt x="3376" y="2835"/>
                    </a:cubicBezTo>
                    <a:cubicBezTo>
                      <a:pt x="3402" y="2781"/>
                      <a:pt x="3429" y="2728"/>
                      <a:pt x="3455" y="2675"/>
                    </a:cubicBezTo>
                    <a:cubicBezTo>
                      <a:pt x="3418" y="2649"/>
                      <a:pt x="3381" y="2622"/>
                      <a:pt x="3343" y="2596"/>
                    </a:cubicBezTo>
                    <a:cubicBezTo>
                      <a:pt x="3333" y="2585"/>
                      <a:pt x="3322" y="2575"/>
                      <a:pt x="3312" y="2564"/>
                    </a:cubicBezTo>
                    <a:cubicBezTo>
                      <a:pt x="3238" y="2527"/>
                      <a:pt x="3163" y="2489"/>
                      <a:pt x="3089" y="2452"/>
                    </a:cubicBezTo>
                    <a:cubicBezTo>
                      <a:pt x="3062" y="2436"/>
                      <a:pt x="3035" y="2420"/>
                      <a:pt x="3009" y="2404"/>
                    </a:cubicBezTo>
                    <a:cubicBezTo>
                      <a:pt x="2982" y="2389"/>
                      <a:pt x="2956" y="2373"/>
                      <a:pt x="2930" y="2357"/>
                    </a:cubicBezTo>
                    <a:cubicBezTo>
                      <a:pt x="2951" y="2346"/>
                      <a:pt x="2972" y="2335"/>
                      <a:pt x="2993" y="2324"/>
                    </a:cubicBezTo>
                    <a:cubicBezTo>
                      <a:pt x="3025" y="2298"/>
                      <a:pt x="3057" y="2272"/>
                      <a:pt x="3089" y="2245"/>
                    </a:cubicBezTo>
                    <a:cubicBezTo>
                      <a:pt x="3083" y="2219"/>
                      <a:pt x="3078" y="2192"/>
                      <a:pt x="3073" y="2166"/>
                    </a:cubicBezTo>
                    <a:cubicBezTo>
                      <a:pt x="3014" y="2145"/>
                      <a:pt x="2956" y="2123"/>
                      <a:pt x="2897" y="2102"/>
                    </a:cubicBezTo>
                    <a:cubicBezTo>
                      <a:pt x="2903" y="2091"/>
                      <a:pt x="2909" y="2081"/>
                      <a:pt x="2914" y="2070"/>
                    </a:cubicBezTo>
                    <a:cubicBezTo>
                      <a:pt x="2898" y="2059"/>
                      <a:pt x="2882" y="2049"/>
                      <a:pt x="2866" y="2038"/>
                    </a:cubicBezTo>
                    <a:cubicBezTo>
                      <a:pt x="2887" y="2028"/>
                      <a:pt x="2908" y="2017"/>
                      <a:pt x="2930" y="2006"/>
                    </a:cubicBezTo>
                    <a:cubicBezTo>
                      <a:pt x="2919" y="1990"/>
                      <a:pt x="2908" y="1975"/>
                      <a:pt x="2897" y="1959"/>
                    </a:cubicBezTo>
                    <a:cubicBezTo>
                      <a:pt x="2866" y="1959"/>
                      <a:pt x="2834" y="1959"/>
                      <a:pt x="2803" y="1959"/>
                    </a:cubicBezTo>
                    <a:cubicBezTo>
                      <a:pt x="2787" y="1943"/>
                      <a:pt x="2770" y="1927"/>
                      <a:pt x="2754" y="1911"/>
                    </a:cubicBezTo>
                    <a:cubicBezTo>
                      <a:pt x="2754" y="1900"/>
                      <a:pt x="2754" y="1890"/>
                      <a:pt x="2754" y="1879"/>
                    </a:cubicBezTo>
                    <a:cubicBezTo>
                      <a:pt x="2749" y="1869"/>
                      <a:pt x="2744" y="1858"/>
                      <a:pt x="2739" y="1848"/>
                    </a:cubicBezTo>
                    <a:cubicBezTo>
                      <a:pt x="2755" y="1842"/>
                      <a:pt x="2771" y="1837"/>
                      <a:pt x="2787" y="1831"/>
                    </a:cubicBezTo>
                    <a:cubicBezTo>
                      <a:pt x="2792" y="1831"/>
                      <a:pt x="2797" y="1831"/>
                      <a:pt x="2803" y="1831"/>
                    </a:cubicBezTo>
                    <a:cubicBezTo>
                      <a:pt x="2803" y="1821"/>
                      <a:pt x="2803" y="1810"/>
                      <a:pt x="2803" y="1799"/>
                    </a:cubicBezTo>
                    <a:cubicBezTo>
                      <a:pt x="2776" y="1794"/>
                      <a:pt x="2749" y="1789"/>
                      <a:pt x="2723" y="1784"/>
                    </a:cubicBezTo>
                    <a:cubicBezTo>
                      <a:pt x="2733" y="1773"/>
                      <a:pt x="2744" y="1762"/>
                      <a:pt x="2754" y="1751"/>
                    </a:cubicBezTo>
                    <a:cubicBezTo>
                      <a:pt x="2754" y="1730"/>
                      <a:pt x="2754" y="1709"/>
                      <a:pt x="2754" y="1687"/>
                    </a:cubicBezTo>
                    <a:cubicBezTo>
                      <a:pt x="2760" y="1677"/>
                      <a:pt x="2765" y="1666"/>
                      <a:pt x="2770" y="1656"/>
                    </a:cubicBezTo>
                    <a:cubicBezTo>
                      <a:pt x="2760" y="1651"/>
                      <a:pt x="2749" y="1646"/>
                      <a:pt x="2739" y="1641"/>
                    </a:cubicBezTo>
                    <a:cubicBezTo>
                      <a:pt x="2776" y="1635"/>
                      <a:pt x="2813" y="1630"/>
                      <a:pt x="2850" y="1624"/>
                    </a:cubicBezTo>
                    <a:cubicBezTo>
                      <a:pt x="2850" y="1619"/>
                      <a:pt x="2850" y="1614"/>
                      <a:pt x="2850" y="1608"/>
                    </a:cubicBezTo>
                    <a:cubicBezTo>
                      <a:pt x="2818" y="1555"/>
                      <a:pt x="2786" y="1502"/>
                      <a:pt x="2754" y="1449"/>
                    </a:cubicBezTo>
                    <a:cubicBezTo>
                      <a:pt x="2659" y="1353"/>
                      <a:pt x="2563" y="1258"/>
                      <a:pt x="2468" y="1162"/>
                    </a:cubicBezTo>
                    <a:cubicBezTo>
                      <a:pt x="2473" y="1146"/>
                      <a:pt x="2479" y="1130"/>
                      <a:pt x="2484" y="1114"/>
                    </a:cubicBezTo>
                    <a:cubicBezTo>
                      <a:pt x="2548" y="1051"/>
                      <a:pt x="2611" y="987"/>
                      <a:pt x="2675" y="924"/>
                    </a:cubicBezTo>
                    <a:cubicBezTo>
                      <a:pt x="2680" y="908"/>
                      <a:pt x="2686" y="892"/>
                      <a:pt x="2691" y="876"/>
                    </a:cubicBezTo>
                    <a:cubicBezTo>
                      <a:pt x="2649" y="844"/>
                      <a:pt x="2606" y="812"/>
                      <a:pt x="2563" y="781"/>
                    </a:cubicBezTo>
                    <a:cubicBezTo>
                      <a:pt x="2537" y="759"/>
                      <a:pt x="2511" y="738"/>
                      <a:pt x="2484" y="717"/>
                    </a:cubicBezTo>
                    <a:cubicBezTo>
                      <a:pt x="2420" y="706"/>
                      <a:pt x="2357" y="696"/>
                      <a:pt x="2293" y="685"/>
                    </a:cubicBezTo>
                    <a:cubicBezTo>
                      <a:pt x="2288" y="680"/>
                      <a:pt x="2282" y="674"/>
                      <a:pt x="2277" y="669"/>
                    </a:cubicBezTo>
                    <a:cubicBezTo>
                      <a:pt x="2277" y="664"/>
                      <a:pt x="2277" y="658"/>
                      <a:pt x="2277" y="653"/>
                    </a:cubicBezTo>
                    <a:cubicBezTo>
                      <a:pt x="2251" y="621"/>
                      <a:pt x="2224" y="589"/>
                      <a:pt x="2197" y="558"/>
                    </a:cubicBezTo>
                    <a:cubicBezTo>
                      <a:pt x="2213" y="536"/>
                      <a:pt x="2229" y="515"/>
                      <a:pt x="2245" y="494"/>
                    </a:cubicBezTo>
                    <a:cubicBezTo>
                      <a:pt x="2256" y="478"/>
                      <a:pt x="2267" y="462"/>
                      <a:pt x="2277" y="446"/>
                    </a:cubicBezTo>
                    <a:cubicBezTo>
                      <a:pt x="2261" y="441"/>
                      <a:pt x="2245" y="436"/>
                      <a:pt x="2229" y="431"/>
                    </a:cubicBezTo>
                    <a:cubicBezTo>
                      <a:pt x="2208" y="431"/>
                      <a:pt x="2187" y="431"/>
                      <a:pt x="2166" y="431"/>
                    </a:cubicBezTo>
                    <a:cubicBezTo>
                      <a:pt x="2219" y="414"/>
                      <a:pt x="2271" y="398"/>
                      <a:pt x="2324" y="382"/>
                    </a:cubicBezTo>
                    <a:cubicBezTo>
                      <a:pt x="2309" y="366"/>
                      <a:pt x="2293" y="350"/>
                      <a:pt x="2277" y="334"/>
                    </a:cubicBezTo>
                    <a:cubicBezTo>
                      <a:pt x="2277" y="324"/>
                      <a:pt x="2277" y="313"/>
                      <a:pt x="2277" y="303"/>
                    </a:cubicBezTo>
                    <a:cubicBezTo>
                      <a:pt x="2309" y="276"/>
                      <a:pt x="2341" y="250"/>
                      <a:pt x="2373" y="223"/>
                    </a:cubicBezTo>
                    <a:cubicBezTo>
                      <a:pt x="2378" y="217"/>
                      <a:pt x="2383" y="212"/>
                      <a:pt x="2388" y="207"/>
                    </a:cubicBezTo>
                    <a:cubicBezTo>
                      <a:pt x="2372" y="191"/>
                      <a:pt x="2356" y="175"/>
                      <a:pt x="2340" y="159"/>
                    </a:cubicBezTo>
                    <a:cubicBezTo>
                      <a:pt x="2335" y="154"/>
                      <a:pt x="2330" y="149"/>
                      <a:pt x="2324" y="144"/>
                    </a:cubicBezTo>
                    <a:cubicBezTo>
                      <a:pt x="2261" y="127"/>
                      <a:pt x="2197" y="111"/>
                      <a:pt x="2133" y="95"/>
                    </a:cubicBezTo>
                    <a:cubicBezTo>
                      <a:pt x="2075" y="63"/>
                      <a:pt x="2017" y="32"/>
                      <a:pt x="1959" y="0"/>
                    </a:cubicBezTo>
                    <a:cubicBezTo>
                      <a:pt x="1938" y="0"/>
                      <a:pt x="1916" y="0"/>
                      <a:pt x="1895" y="0"/>
                    </a:cubicBezTo>
                    <a:cubicBezTo>
                      <a:pt x="1890" y="0"/>
                      <a:pt x="1884" y="0"/>
                      <a:pt x="1879" y="0"/>
                    </a:cubicBezTo>
                    <a:cubicBezTo>
                      <a:pt x="1836" y="16"/>
                      <a:pt x="1794" y="32"/>
                      <a:pt x="1751" y="48"/>
                    </a:cubicBezTo>
                    <a:cubicBezTo>
                      <a:pt x="1698" y="48"/>
                      <a:pt x="1645" y="48"/>
                      <a:pt x="1592" y="48"/>
                    </a:cubicBezTo>
                    <a:cubicBezTo>
                      <a:pt x="1576" y="59"/>
                      <a:pt x="1560" y="69"/>
                      <a:pt x="1544" y="80"/>
                    </a:cubicBezTo>
                    <a:cubicBezTo>
                      <a:pt x="1534" y="91"/>
                      <a:pt x="1523" y="101"/>
                      <a:pt x="1513" y="112"/>
                    </a:cubicBezTo>
                    <a:cubicBezTo>
                      <a:pt x="1497" y="117"/>
                      <a:pt x="1481" y="122"/>
                      <a:pt x="1465" y="127"/>
                    </a:cubicBezTo>
                    <a:cubicBezTo>
                      <a:pt x="1460" y="127"/>
                      <a:pt x="1454" y="127"/>
                      <a:pt x="1449" y="127"/>
                    </a:cubicBezTo>
                    <a:cubicBezTo>
                      <a:pt x="1454" y="138"/>
                      <a:pt x="1460" y="148"/>
                      <a:pt x="1465" y="159"/>
                    </a:cubicBezTo>
                    <a:cubicBezTo>
                      <a:pt x="1454" y="170"/>
                      <a:pt x="1443" y="181"/>
                      <a:pt x="1433" y="191"/>
                    </a:cubicBezTo>
                    <a:cubicBezTo>
                      <a:pt x="1433" y="207"/>
                      <a:pt x="1433" y="223"/>
                      <a:pt x="1433" y="239"/>
                    </a:cubicBezTo>
                    <a:cubicBezTo>
                      <a:pt x="1428" y="260"/>
                      <a:pt x="1422" y="282"/>
                      <a:pt x="1417" y="303"/>
                    </a:cubicBezTo>
                    <a:cubicBezTo>
                      <a:pt x="1422" y="329"/>
                      <a:pt x="1428" y="356"/>
                      <a:pt x="1433" y="382"/>
                    </a:cubicBezTo>
                    <a:cubicBezTo>
                      <a:pt x="1422" y="393"/>
                      <a:pt x="1412" y="403"/>
                      <a:pt x="1401" y="414"/>
                    </a:cubicBezTo>
                    <a:cubicBezTo>
                      <a:pt x="1364" y="424"/>
                      <a:pt x="1327" y="435"/>
                      <a:pt x="1290" y="446"/>
                    </a:cubicBezTo>
                    <a:cubicBezTo>
                      <a:pt x="1284" y="451"/>
                      <a:pt x="1279" y="457"/>
                      <a:pt x="1273" y="462"/>
                    </a:cubicBezTo>
                    <a:cubicBezTo>
                      <a:pt x="1273" y="478"/>
                      <a:pt x="1273" y="494"/>
                      <a:pt x="1273" y="510"/>
                    </a:cubicBezTo>
                    <a:cubicBezTo>
                      <a:pt x="1252" y="520"/>
                      <a:pt x="1231" y="531"/>
                      <a:pt x="1210" y="541"/>
                    </a:cubicBezTo>
                    <a:cubicBezTo>
                      <a:pt x="1115" y="510"/>
                      <a:pt x="1019" y="478"/>
                      <a:pt x="923" y="446"/>
                    </a:cubicBezTo>
                    <a:cubicBezTo>
                      <a:pt x="902" y="456"/>
                      <a:pt x="881" y="467"/>
                      <a:pt x="860" y="477"/>
                    </a:cubicBezTo>
                    <a:cubicBezTo>
                      <a:pt x="817" y="488"/>
                      <a:pt x="774" y="499"/>
                      <a:pt x="732" y="510"/>
                    </a:cubicBezTo>
                    <a:cubicBezTo>
                      <a:pt x="663" y="499"/>
                      <a:pt x="594" y="488"/>
                      <a:pt x="525" y="477"/>
                    </a:cubicBezTo>
                    <a:cubicBezTo>
                      <a:pt x="445" y="419"/>
                      <a:pt x="366" y="361"/>
                      <a:pt x="286" y="303"/>
                    </a:cubicBezTo>
                    <a:cubicBezTo>
                      <a:pt x="255" y="292"/>
                      <a:pt x="223" y="281"/>
                      <a:pt x="191" y="271"/>
                    </a:cubicBezTo>
                    <a:cubicBezTo>
                      <a:pt x="175" y="276"/>
                      <a:pt x="159" y="281"/>
                      <a:pt x="143" y="287"/>
                    </a:cubicBezTo>
                    <a:cubicBezTo>
                      <a:pt x="138" y="287"/>
                      <a:pt x="133" y="287"/>
                      <a:pt x="127" y="287"/>
                    </a:cubicBezTo>
                    <a:cubicBezTo>
                      <a:pt x="127" y="303"/>
                      <a:pt x="127" y="319"/>
                      <a:pt x="127" y="334"/>
                    </a:cubicBezTo>
                    <a:cubicBezTo>
                      <a:pt x="122" y="340"/>
                      <a:pt x="117" y="345"/>
                      <a:pt x="112" y="351"/>
                    </a:cubicBezTo>
                    <a:cubicBezTo>
                      <a:pt x="85" y="351"/>
                      <a:pt x="59" y="351"/>
                      <a:pt x="32" y="351"/>
                    </a:cubicBezTo>
                    <a:cubicBezTo>
                      <a:pt x="21" y="356"/>
                      <a:pt x="11" y="361"/>
                      <a:pt x="0" y="367"/>
                    </a:cubicBezTo>
                    <a:cubicBezTo>
                      <a:pt x="27" y="372"/>
                      <a:pt x="53" y="377"/>
                      <a:pt x="80" y="382"/>
                    </a:cubicBezTo>
                    <a:cubicBezTo>
                      <a:pt x="80" y="393"/>
                      <a:pt x="80" y="403"/>
                      <a:pt x="80" y="414"/>
                    </a:cubicBezTo>
                    <a:cubicBezTo>
                      <a:pt x="191" y="467"/>
                      <a:pt x="302" y="520"/>
                      <a:pt x="413" y="574"/>
                    </a:cubicBezTo>
                    <a:cubicBezTo>
                      <a:pt x="488" y="584"/>
                      <a:pt x="563" y="595"/>
                      <a:pt x="637" y="605"/>
                    </a:cubicBezTo>
                    <a:cubicBezTo>
                      <a:pt x="669" y="621"/>
                      <a:pt x="700" y="637"/>
                      <a:pt x="732" y="653"/>
                    </a:cubicBezTo>
                    <a:cubicBezTo>
                      <a:pt x="737" y="669"/>
                      <a:pt x="743" y="685"/>
                      <a:pt x="749" y="701"/>
                    </a:cubicBezTo>
                    <a:cubicBezTo>
                      <a:pt x="759" y="695"/>
                      <a:pt x="770" y="690"/>
                      <a:pt x="780" y="685"/>
                    </a:cubicBezTo>
                    <a:cubicBezTo>
                      <a:pt x="818" y="712"/>
                      <a:pt x="855" y="738"/>
                      <a:pt x="892" y="764"/>
                    </a:cubicBezTo>
                    <a:cubicBezTo>
                      <a:pt x="876" y="775"/>
                      <a:pt x="860" y="785"/>
                      <a:pt x="843" y="796"/>
                    </a:cubicBezTo>
                    <a:cubicBezTo>
                      <a:pt x="854" y="828"/>
                      <a:pt x="865" y="860"/>
                      <a:pt x="876" y="892"/>
                    </a:cubicBezTo>
                    <a:cubicBezTo>
                      <a:pt x="865" y="908"/>
                      <a:pt x="854" y="924"/>
                      <a:pt x="843" y="940"/>
                    </a:cubicBezTo>
                    <a:cubicBezTo>
                      <a:pt x="865" y="945"/>
                      <a:pt x="886" y="950"/>
                      <a:pt x="907" y="955"/>
                    </a:cubicBezTo>
                    <a:cubicBezTo>
                      <a:pt x="918" y="955"/>
                      <a:pt x="928" y="955"/>
                      <a:pt x="939" y="955"/>
                    </a:cubicBezTo>
                    <a:cubicBezTo>
                      <a:pt x="944" y="966"/>
                      <a:pt x="950" y="977"/>
                      <a:pt x="955" y="988"/>
                    </a:cubicBezTo>
                    <a:cubicBezTo>
                      <a:pt x="934" y="998"/>
                      <a:pt x="913" y="1009"/>
                      <a:pt x="892" y="1019"/>
                    </a:cubicBezTo>
                    <a:cubicBezTo>
                      <a:pt x="892" y="1030"/>
                      <a:pt x="892" y="1040"/>
                      <a:pt x="892" y="1051"/>
                    </a:cubicBezTo>
                    <a:cubicBezTo>
                      <a:pt x="929" y="1083"/>
                      <a:pt x="966" y="1115"/>
                      <a:pt x="1003" y="1147"/>
                    </a:cubicBezTo>
                    <a:cubicBezTo>
                      <a:pt x="1014" y="1163"/>
                      <a:pt x="1024" y="1179"/>
                      <a:pt x="1035" y="1194"/>
                    </a:cubicBezTo>
                    <a:cubicBezTo>
                      <a:pt x="1030" y="1200"/>
                      <a:pt x="1024" y="1205"/>
                      <a:pt x="1019" y="1211"/>
                    </a:cubicBezTo>
                    <a:cubicBezTo>
                      <a:pt x="1014" y="1232"/>
                      <a:pt x="1009" y="1253"/>
                      <a:pt x="1003" y="1274"/>
                    </a:cubicBezTo>
                    <a:cubicBezTo>
                      <a:pt x="987" y="1295"/>
                      <a:pt x="971" y="1316"/>
                      <a:pt x="955" y="1338"/>
                    </a:cubicBezTo>
                    <a:cubicBezTo>
                      <a:pt x="955" y="1348"/>
                      <a:pt x="955" y="1359"/>
                      <a:pt x="955" y="1369"/>
                    </a:cubicBezTo>
                    <a:cubicBezTo>
                      <a:pt x="955" y="1374"/>
                      <a:pt x="955" y="1380"/>
                      <a:pt x="955" y="1385"/>
                    </a:cubicBezTo>
                    <a:cubicBezTo>
                      <a:pt x="976" y="1396"/>
                      <a:pt x="997" y="1407"/>
                      <a:pt x="1019" y="1418"/>
                    </a:cubicBezTo>
                    <a:cubicBezTo>
                      <a:pt x="1029" y="1428"/>
                      <a:pt x="1040" y="1439"/>
                      <a:pt x="1050" y="1449"/>
                    </a:cubicBezTo>
                    <a:cubicBezTo>
                      <a:pt x="1077" y="1486"/>
                      <a:pt x="1104" y="1523"/>
                      <a:pt x="1130" y="1561"/>
                    </a:cubicBezTo>
                    <a:cubicBezTo>
                      <a:pt x="1168" y="1566"/>
                      <a:pt x="1205" y="1571"/>
                      <a:pt x="1242" y="1577"/>
                    </a:cubicBezTo>
                    <a:cubicBezTo>
                      <a:pt x="1252" y="1598"/>
                      <a:pt x="1263" y="1619"/>
                      <a:pt x="1273" y="1641"/>
                    </a:cubicBezTo>
                    <a:cubicBezTo>
                      <a:pt x="1295" y="1635"/>
                      <a:pt x="1316" y="1630"/>
                      <a:pt x="1337" y="1624"/>
                    </a:cubicBezTo>
                    <a:cubicBezTo>
                      <a:pt x="1380" y="1645"/>
                      <a:pt x="1422" y="1666"/>
                      <a:pt x="1465" y="1687"/>
                    </a:cubicBezTo>
                    <a:cubicBezTo>
                      <a:pt x="1470" y="1693"/>
                      <a:pt x="1475" y="1698"/>
                      <a:pt x="1480" y="1704"/>
                    </a:cubicBezTo>
                    <a:cubicBezTo>
                      <a:pt x="1475" y="1720"/>
                      <a:pt x="1470" y="1735"/>
                      <a:pt x="1465" y="1751"/>
                    </a:cubicBezTo>
                    <a:cubicBezTo>
                      <a:pt x="1470" y="1762"/>
                      <a:pt x="1475" y="1773"/>
                      <a:pt x="1480" y="1784"/>
                    </a:cubicBezTo>
                    <a:cubicBezTo>
                      <a:pt x="1475" y="1794"/>
                      <a:pt x="1470" y="1805"/>
                      <a:pt x="1465" y="1815"/>
                    </a:cubicBezTo>
                    <a:cubicBezTo>
                      <a:pt x="1481" y="1826"/>
                      <a:pt x="1497" y="1837"/>
                      <a:pt x="1513" y="1848"/>
                    </a:cubicBezTo>
                    <a:cubicBezTo>
                      <a:pt x="1523" y="1863"/>
                      <a:pt x="1534" y="1879"/>
                      <a:pt x="1544" y="1895"/>
                    </a:cubicBezTo>
                    <a:cubicBezTo>
                      <a:pt x="1518" y="1890"/>
                      <a:pt x="1491" y="1884"/>
                      <a:pt x="1465" y="1879"/>
                    </a:cubicBezTo>
                    <a:cubicBezTo>
                      <a:pt x="1481" y="1890"/>
                      <a:pt x="1497" y="1900"/>
                      <a:pt x="1513" y="1911"/>
                    </a:cubicBezTo>
                    <a:cubicBezTo>
                      <a:pt x="1513" y="1921"/>
                      <a:pt x="1513" y="1932"/>
                      <a:pt x="1513" y="1942"/>
                    </a:cubicBezTo>
                    <a:cubicBezTo>
                      <a:pt x="1486" y="1932"/>
                      <a:pt x="1459" y="1921"/>
                      <a:pt x="1433" y="1911"/>
                    </a:cubicBezTo>
                    <a:cubicBezTo>
                      <a:pt x="1385" y="1921"/>
                      <a:pt x="1337" y="1932"/>
                      <a:pt x="1290" y="1942"/>
                    </a:cubicBezTo>
                    <a:cubicBezTo>
                      <a:pt x="1284" y="1958"/>
                      <a:pt x="1279" y="1974"/>
                      <a:pt x="1273" y="1991"/>
                    </a:cubicBezTo>
                    <a:cubicBezTo>
                      <a:pt x="1268" y="1991"/>
                      <a:pt x="1263" y="1991"/>
                      <a:pt x="1258" y="1991"/>
                    </a:cubicBezTo>
                    <a:cubicBezTo>
                      <a:pt x="1253" y="2012"/>
                      <a:pt x="1247" y="2033"/>
                      <a:pt x="1242" y="2055"/>
                    </a:cubicBezTo>
                    <a:cubicBezTo>
                      <a:pt x="1210" y="2070"/>
                      <a:pt x="1178" y="2086"/>
                      <a:pt x="1147" y="2102"/>
                    </a:cubicBezTo>
                    <a:cubicBezTo>
                      <a:pt x="1141" y="2113"/>
                      <a:pt x="1136" y="2123"/>
                      <a:pt x="1130" y="2134"/>
                    </a:cubicBezTo>
                    <a:cubicBezTo>
                      <a:pt x="1130" y="2144"/>
                      <a:pt x="1130" y="2155"/>
                      <a:pt x="1130" y="2166"/>
                    </a:cubicBezTo>
                    <a:cubicBezTo>
                      <a:pt x="1120" y="2161"/>
                      <a:pt x="1109" y="2155"/>
                      <a:pt x="1099" y="2150"/>
                    </a:cubicBezTo>
                    <a:cubicBezTo>
                      <a:pt x="1088" y="2160"/>
                      <a:pt x="1078" y="2171"/>
                      <a:pt x="1067" y="2181"/>
                    </a:cubicBezTo>
                    <a:cubicBezTo>
                      <a:pt x="1062" y="2192"/>
                      <a:pt x="1056" y="2203"/>
                      <a:pt x="1050" y="2214"/>
                    </a:cubicBezTo>
                    <a:cubicBezTo>
                      <a:pt x="1045" y="2214"/>
                      <a:pt x="1040" y="2214"/>
                      <a:pt x="1035" y="2214"/>
                    </a:cubicBezTo>
                    <a:cubicBezTo>
                      <a:pt x="1040" y="2224"/>
                      <a:pt x="1045" y="2235"/>
                      <a:pt x="1050" y="2245"/>
                    </a:cubicBezTo>
                    <a:cubicBezTo>
                      <a:pt x="1024" y="2240"/>
                      <a:pt x="997" y="2234"/>
                      <a:pt x="971" y="2229"/>
                    </a:cubicBezTo>
                    <a:cubicBezTo>
                      <a:pt x="976" y="2250"/>
                      <a:pt x="982" y="2272"/>
                      <a:pt x="987" y="2293"/>
                    </a:cubicBezTo>
                    <a:cubicBezTo>
                      <a:pt x="955" y="2293"/>
                      <a:pt x="924" y="2293"/>
                      <a:pt x="892" y="2293"/>
                    </a:cubicBezTo>
                    <a:cubicBezTo>
                      <a:pt x="897" y="2298"/>
                      <a:pt x="902" y="2304"/>
                      <a:pt x="907" y="2309"/>
                    </a:cubicBezTo>
                    <a:cubicBezTo>
                      <a:pt x="897" y="2309"/>
                      <a:pt x="886" y="2309"/>
                      <a:pt x="876" y="2309"/>
                    </a:cubicBezTo>
                    <a:cubicBezTo>
                      <a:pt x="876" y="2320"/>
                      <a:pt x="876" y="2330"/>
                      <a:pt x="876" y="2341"/>
                    </a:cubicBezTo>
                    <a:cubicBezTo>
                      <a:pt x="870" y="2335"/>
                      <a:pt x="865" y="2330"/>
                      <a:pt x="860" y="2324"/>
                    </a:cubicBezTo>
                    <a:cubicBezTo>
                      <a:pt x="860" y="2335"/>
                      <a:pt x="860" y="2346"/>
                      <a:pt x="860" y="2357"/>
                    </a:cubicBezTo>
                    <a:cubicBezTo>
                      <a:pt x="849" y="2357"/>
                      <a:pt x="839" y="2357"/>
                      <a:pt x="828" y="2357"/>
                    </a:cubicBezTo>
                    <a:cubicBezTo>
                      <a:pt x="839" y="2362"/>
                      <a:pt x="849" y="2368"/>
                      <a:pt x="860" y="2373"/>
                    </a:cubicBezTo>
                    <a:cubicBezTo>
                      <a:pt x="849" y="2378"/>
                      <a:pt x="839" y="2383"/>
                      <a:pt x="828" y="2388"/>
                    </a:cubicBezTo>
                    <a:cubicBezTo>
                      <a:pt x="807" y="2383"/>
                      <a:pt x="785" y="2378"/>
                      <a:pt x="764" y="2373"/>
                    </a:cubicBezTo>
                    <a:cubicBezTo>
                      <a:pt x="748" y="2389"/>
                      <a:pt x="732" y="2405"/>
                      <a:pt x="716" y="2421"/>
                    </a:cubicBezTo>
                    <a:cubicBezTo>
                      <a:pt x="722" y="2421"/>
                      <a:pt x="727" y="2421"/>
                      <a:pt x="732" y="2421"/>
                    </a:cubicBezTo>
                    <a:cubicBezTo>
                      <a:pt x="727" y="2437"/>
                      <a:pt x="722" y="2452"/>
                      <a:pt x="716" y="2468"/>
                    </a:cubicBezTo>
                    <a:cubicBezTo>
                      <a:pt x="706" y="2458"/>
                      <a:pt x="695" y="2447"/>
                      <a:pt x="685" y="2436"/>
                    </a:cubicBezTo>
                    <a:cubicBezTo>
                      <a:pt x="695" y="2452"/>
                      <a:pt x="706" y="2468"/>
                      <a:pt x="716" y="2485"/>
                    </a:cubicBezTo>
                    <a:cubicBezTo>
                      <a:pt x="695" y="2479"/>
                      <a:pt x="674" y="2474"/>
                      <a:pt x="653" y="2468"/>
                    </a:cubicBezTo>
                    <a:cubicBezTo>
                      <a:pt x="674" y="2484"/>
                      <a:pt x="695" y="2500"/>
                      <a:pt x="716" y="2516"/>
                    </a:cubicBezTo>
                    <a:cubicBezTo>
                      <a:pt x="711" y="2521"/>
                      <a:pt x="706" y="2527"/>
                      <a:pt x="700" y="2532"/>
                    </a:cubicBezTo>
                    <a:cubicBezTo>
                      <a:pt x="695" y="2532"/>
                      <a:pt x="690" y="2532"/>
                      <a:pt x="685" y="2532"/>
                    </a:cubicBezTo>
                    <a:cubicBezTo>
                      <a:pt x="674" y="2537"/>
                      <a:pt x="663" y="2542"/>
                      <a:pt x="653" y="2548"/>
                    </a:cubicBezTo>
                    <a:cubicBezTo>
                      <a:pt x="642" y="2548"/>
                      <a:pt x="632" y="2548"/>
                      <a:pt x="621" y="2548"/>
                    </a:cubicBezTo>
                    <a:cubicBezTo>
                      <a:pt x="616" y="2558"/>
                      <a:pt x="610" y="2569"/>
                      <a:pt x="605" y="2579"/>
                    </a:cubicBezTo>
                    <a:cubicBezTo>
                      <a:pt x="600" y="2579"/>
                      <a:pt x="594" y="2579"/>
                      <a:pt x="589" y="2579"/>
                    </a:cubicBezTo>
                    <a:cubicBezTo>
                      <a:pt x="594" y="2574"/>
                      <a:pt x="600" y="2569"/>
                      <a:pt x="605" y="2564"/>
                    </a:cubicBezTo>
                    <a:cubicBezTo>
                      <a:pt x="600" y="2558"/>
                      <a:pt x="594" y="2553"/>
                      <a:pt x="589" y="2548"/>
                    </a:cubicBezTo>
                    <a:cubicBezTo>
                      <a:pt x="573" y="2548"/>
                      <a:pt x="557" y="2548"/>
                      <a:pt x="541" y="2548"/>
                    </a:cubicBezTo>
                    <a:cubicBezTo>
                      <a:pt x="536" y="2553"/>
                      <a:pt x="530" y="2558"/>
                      <a:pt x="525" y="2564"/>
                    </a:cubicBezTo>
                    <a:cubicBezTo>
                      <a:pt x="504" y="2558"/>
                      <a:pt x="483" y="2553"/>
                      <a:pt x="462" y="2548"/>
                    </a:cubicBezTo>
                    <a:cubicBezTo>
                      <a:pt x="462" y="2558"/>
                      <a:pt x="462" y="2569"/>
                      <a:pt x="462" y="2579"/>
                    </a:cubicBezTo>
                    <a:cubicBezTo>
                      <a:pt x="483" y="2595"/>
                      <a:pt x="504" y="2611"/>
                      <a:pt x="525" y="2628"/>
                    </a:cubicBezTo>
                    <a:cubicBezTo>
                      <a:pt x="498" y="2628"/>
                      <a:pt x="472" y="2628"/>
                      <a:pt x="446" y="2628"/>
                    </a:cubicBezTo>
                    <a:cubicBezTo>
                      <a:pt x="441" y="2649"/>
                      <a:pt x="435" y="2670"/>
                      <a:pt x="430" y="2691"/>
                    </a:cubicBezTo>
                    <a:cubicBezTo>
                      <a:pt x="420" y="2691"/>
                      <a:pt x="409" y="2691"/>
                      <a:pt x="398" y="2691"/>
                    </a:cubicBezTo>
                    <a:cubicBezTo>
                      <a:pt x="388" y="2702"/>
                      <a:pt x="377" y="2712"/>
                      <a:pt x="366" y="2723"/>
                    </a:cubicBezTo>
                    <a:cubicBezTo>
                      <a:pt x="372" y="2728"/>
                      <a:pt x="377" y="2734"/>
                      <a:pt x="382" y="2739"/>
                    </a:cubicBezTo>
                    <a:cubicBezTo>
                      <a:pt x="371" y="2755"/>
                      <a:pt x="361" y="2771"/>
                      <a:pt x="350" y="2787"/>
                    </a:cubicBezTo>
                    <a:cubicBezTo>
                      <a:pt x="350" y="2792"/>
                      <a:pt x="350" y="2798"/>
                      <a:pt x="350" y="2803"/>
                    </a:cubicBezTo>
                    <a:cubicBezTo>
                      <a:pt x="366" y="2803"/>
                      <a:pt x="382" y="2803"/>
                      <a:pt x="398" y="2803"/>
                    </a:cubicBezTo>
                    <a:cubicBezTo>
                      <a:pt x="388" y="2819"/>
                      <a:pt x="377" y="2835"/>
                      <a:pt x="366" y="2851"/>
                    </a:cubicBezTo>
                    <a:cubicBezTo>
                      <a:pt x="372" y="2851"/>
                      <a:pt x="377" y="2851"/>
                      <a:pt x="382" y="2851"/>
                    </a:cubicBezTo>
                    <a:cubicBezTo>
                      <a:pt x="387" y="2866"/>
                      <a:pt x="393" y="2882"/>
                      <a:pt x="398" y="2898"/>
                    </a:cubicBezTo>
                    <a:cubicBezTo>
                      <a:pt x="403" y="2887"/>
                      <a:pt x="408" y="2877"/>
                      <a:pt x="413" y="2866"/>
                    </a:cubicBezTo>
                    <a:cubicBezTo>
                      <a:pt x="424" y="2877"/>
                      <a:pt x="435" y="2887"/>
                      <a:pt x="446" y="2898"/>
                    </a:cubicBezTo>
                    <a:cubicBezTo>
                      <a:pt x="441" y="2908"/>
                      <a:pt x="435" y="2919"/>
                      <a:pt x="430" y="2930"/>
                    </a:cubicBezTo>
                    <a:cubicBezTo>
                      <a:pt x="441" y="2935"/>
                      <a:pt x="451" y="2941"/>
                      <a:pt x="462" y="2946"/>
                    </a:cubicBezTo>
                    <a:cubicBezTo>
                      <a:pt x="451" y="2957"/>
                      <a:pt x="441" y="2967"/>
                      <a:pt x="430" y="2978"/>
                    </a:cubicBezTo>
                    <a:cubicBezTo>
                      <a:pt x="430" y="2999"/>
                      <a:pt x="430" y="3020"/>
                      <a:pt x="430" y="3041"/>
                    </a:cubicBezTo>
                    <a:cubicBezTo>
                      <a:pt x="441" y="3047"/>
                      <a:pt x="451" y="3052"/>
                      <a:pt x="462" y="3058"/>
                    </a:cubicBezTo>
                    <a:cubicBezTo>
                      <a:pt x="483" y="3089"/>
                      <a:pt x="504" y="3121"/>
                      <a:pt x="525" y="3153"/>
                    </a:cubicBezTo>
                    <a:cubicBezTo>
                      <a:pt x="520" y="3153"/>
                      <a:pt x="515" y="3153"/>
                      <a:pt x="510" y="3153"/>
                    </a:cubicBezTo>
                    <a:cubicBezTo>
                      <a:pt x="515" y="3158"/>
                      <a:pt x="520" y="3164"/>
                      <a:pt x="525" y="3169"/>
                    </a:cubicBezTo>
                    <a:cubicBezTo>
                      <a:pt x="541" y="3185"/>
                      <a:pt x="557" y="3200"/>
                      <a:pt x="573" y="3216"/>
                    </a:cubicBezTo>
                    <a:cubicBezTo>
                      <a:pt x="547" y="3211"/>
                      <a:pt x="520" y="3206"/>
                      <a:pt x="493" y="3201"/>
                    </a:cubicBezTo>
                    <a:cubicBezTo>
                      <a:pt x="509" y="3211"/>
                      <a:pt x="525" y="3222"/>
                      <a:pt x="541" y="3233"/>
                    </a:cubicBezTo>
                    <a:cubicBezTo>
                      <a:pt x="525" y="3233"/>
                      <a:pt x="509" y="3233"/>
                      <a:pt x="493" y="3233"/>
                    </a:cubicBezTo>
                    <a:cubicBezTo>
                      <a:pt x="504" y="3238"/>
                      <a:pt x="514" y="3243"/>
                      <a:pt x="525" y="3248"/>
                    </a:cubicBezTo>
                    <a:cubicBezTo>
                      <a:pt x="514" y="3254"/>
                      <a:pt x="504" y="3259"/>
                      <a:pt x="493" y="3265"/>
                    </a:cubicBezTo>
                    <a:cubicBezTo>
                      <a:pt x="504" y="3275"/>
                      <a:pt x="514" y="3286"/>
                      <a:pt x="525" y="3296"/>
                    </a:cubicBezTo>
                    <a:cubicBezTo>
                      <a:pt x="520" y="3307"/>
                      <a:pt x="515" y="3317"/>
                      <a:pt x="510" y="3328"/>
                    </a:cubicBezTo>
                    <a:cubicBezTo>
                      <a:pt x="525" y="3333"/>
                      <a:pt x="541" y="3338"/>
                      <a:pt x="557" y="3344"/>
                    </a:cubicBezTo>
                    <a:cubicBezTo>
                      <a:pt x="536" y="3344"/>
                      <a:pt x="515" y="3344"/>
                      <a:pt x="493" y="3344"/>
                    </a:cubicBezTo>
                    <a:cubicBezTo>
                      <a:pt x="504" y="3360"/>
                      <a:pt x="514" y="3376"/>
                      <a:pt x="525" y="3391"/>
                    </a:cubicBezTo>
                    <a:cubicBezTo>
                      <a:pt x="514" y="3391"/>
                      <a:pt x="504" y="3391"/>
                      <a:pt x="493" y="3391"/>
                    </a:cubicBezTo>
                    <a:cubicBezTo>
                      <a:pt x="499" y="3397"/>
                      <a:pt x="504" y="3402"/>
                      <a:pt x="510" y="3408"/>
                    </a:cubicBezTo>
                    <a:cubicBezTo>
                      <a:pt x="494" y="3402"/>
                      <a:pt x="478" y="3397"/>
                      <a:pt x="462" y="3391"/>
                    </a:cubicBezTo>
                    <a:cubicBezTo>
                      <a:pt x="478" y="3413"/>
                      <a:pt x="494" y="3434"/>
                      <a:pt x="510" y="3455"/>
                    </a:cubicBezTo>
                    <a:cubicBezTo>
                      <a:pt x="499" y="3461"/>
                      <a:pt x="488" y="3466"/>
                      <a:pt x="477" y="3471"/>
                    </a:cubicBezTo>
                    <a:cubicBezTo>
                      <a:pt x="493" y="3492"/>
                      <a:pt x="509" y="3513"/>
                      <a:pt x="525" y="3534"/>
                    </a:cubicBezTo>
                    <a:cubicBezTo>
                      <a:pt x="514" y="3540"/>
                      <a:pt x="504" y="3546"/>
                      <a:pt x="493" y="3552"/>
                    </a:cubicBezTo>
                    <a:cubicBezTo>
                      <a:pt x="504" y="3562"/>
                      <a:pt x="514" y="3573"/>
                      <a:pt x="525" y="3583"/>
                    </a:cubicBezTo>
                    <a:cubicBezTo>
                      <a:pt x="536" y="3588"/>
                      <a:pt x="546" y="3593"/>
                      <a:pt x="557" y="3598"/>
                    </a:cubicBezTo>
                    <a:cubicBezTo>
                      <a:pt x="557" y="3593"/>
                      <a:pt x="557" y="3588"/>
                      <a:pt x="557" y="3583"/>
                    </a:cubicBezTo>
                    <a:cubicBezTo>
                      <a:pt x="563" y="3588"/>
                      <a:pt x="568" y="3593"/>
                      <a:pt x="573" y="3598"/>
                    </a:cubicBezTo>
                    <a:cubicBezTo>
                      <a:pt x="568" y="3598"/>
                      <a:pt x="563" y="3598"/>
                      <a:pt x="557" y="3598"/>
                    </a:cubicBezTo>
                    <a:cubicBezTo>
                      <a:pt x="563" y="3609"/>
                      <a:pt x="568" y="3620"/>
                      <a:pt x="573" y="3631"/>
                    </a:cubicBezTo>
                    <a:cubicBezTo>
                      <a:pt x="584" y="3615"/>
                      <a:pt x="594" y="3599"/>
                      <a:pt x="605" y="3583"/>
                    </a:cubicBezTo>
                    <a:cubicBezTo>
                      <a:pt x="594" y="3578"/>
                      <a:pt x="584" y="3572"/>
                      <a:pt x="573" y="3567"/>
                    </a:cubicBezTo>
                    <a:cubicBezTo>
                      <a:pt x="589" y="3572"/>
                      <a:pt x="605" y="3578"/>
                      <a:pt x="621" y="3583"/>
                    </a:cubicBezTo>
                    <a:cubicBezTo>
                      <a:pt x="626" y="3578"/>
                      <a:pt x="632" y="3572"/>
                      <a:pt x="637" y="3567"/>
                    </a:cubicBezTo>
                    <a:cubicBezTo>
                      <a:pt x="637" y="3588"/>
                      <a:pt x="637" y="3609"/>
                      <a:pt x="637" y="3631"/>
                    </a:cubicBezTo>
                    <a:cubicBezTo>
                      <a:pt x="648" y="3631"/>
                      <a:pt x="658" y="3631"/>
                      <a:pt x="669" y="3631"/>
                    </a:cubicBezTo>
                    <a:cubicBezTo>
                      <a:pt x="663" y="3620"/>
                      <a:pt x="658" y="3609"/>
                      <a:pt x="653" y="3598"/>
                    </a:cubicBezTo>
                    <a:cubicBezTo>
                      <a:pt x="663" y="3604"/>
                      <a:pt x="674" y="3609"/>
                      <a:pt x="685" y="3615"/>
                    </a:cubicBezTo>
                    <a:cubicBezTo>
                      <a:pt x="695" y="3625"/>
                      <a:pt x="706" y="3636"/>
                      <a:pt x="716" y="3646"/>
                    </a:cubicBezTo>
                    <a:cubicBezTo>
                      <a:pt x="722" y="3641"/>
                      <a:pt x="727" y="3636"/>
                      <a:pt x="732" y="3631"/>
                    </a:cubicBezTo>
                    <a:cubicBezTo>
                      <a:pt x="732" y="3641"/>
                      <a:pt x="732" y="3652"/>
                      <a:pt x="732" y="3662"/>
                    </a:cubicBezTo>
                    <a:cubicBezTo>
                      <a:pt x="785" y="3662"/>
                      <a:pt x="839" y="3662"/>
                      <a:pt x="892" y="3662"/>
                    </a:cubicBezTo>
                    <a:cubicBezTo>
                      <a:pt x="876" y="3678"/>
                      <a:pt x="860" y="3694"/>
                      <a:pt x="843" y="3710"/>
                    </a:cubicBezTo>
                    <a:cubicBezTo>
                      <a:pt x="860" y="3715"/>
                      <a:pt x="876" y="3721"/>
                      <a:pt x="892" y="3726"/>
                    </a:cubicBezTo>
                    <a:cubicBezTo>
                      <a:pt x="887" y="3731"/>
                      <a:pt x="881" y="3737"/>
                      <a:pt x="876" y="3742"/>
                    </a:cubicBezTo>
                    <a:cubicBezTo>
                      <a:pt x="929" y="3721"/>
                      <a:pt x="982" y="3700"/>
                      <a:pt x="1035" y="3678"/>
                    </a:cubicBezTo>
                    <a:cubicBezTo>
                      <a:pt x="1014" y="3705"/>
                      <a:pt x="992" y="3732"/>
                      <a:pt x="971" y="3758"/>
                    </a:cubicBezTo>
                    <a:cubicBezTo>
                      <a:pt x="987" y="3764"/>
                      <a:pt x="1003" y="3769"/>
                      <a:pt x="1019" y="3774"/>
                    </a:cubicBezTo>
                    <a:cubicBezTo>
                      <a:pt x="1019" y="3785"/>
                      <a:pt x="1019" y="3795"/>
                      <a:pt x="1019" y="3806"/>
                    </a:cubicBezTo>
                    <a:cubicBezTo>
                      <a:pt x="1040" y="3806"/>
                      <a:pt x="1061" y="3806"/>
                      <a:pt x="1083" y="3806"/>
                    </a:cubicBezTo>
                    <a:cubicBezTo>
                      <a:pt x="1072" y="3806"/>
                      <a:pt x="1061" y="3806"/>
                      <a:pt x="1050" y="3806"/>
                    </a:cubicBezTo>
                    <a:cubicBezTo>
                      <a:pt x="1061" y="3806"/>
                      <a:pt x="1072" y="3806"/>
                      <a:pt x="1083" y="3806"/>
                    </a:cubicBezTo>
                    <a:cubicBezTo>
                      <a:pt x="1072" y="3811"/>
                      <a:pt x="1061" y="3816"/>
                      <a:pt x="1050" y="3821"/>
                    </a:cubicBezTo>
                    <a:cubicBezTo>
                      <a:pt x="1050" y="3832"/>
                      <a:pt x="1050" y="3842"/>
                      <a:pt x="1050" y="3853"/>
                    </a:cubicBezTo>
                    <a:cubicBezTo>
                      <a:pt x="1061" y="3848"/>
                      <a:pt x="1072" y="3843"/>
                      <a:pt x="1083" y="3838"/>
                    </a:cubicBezTo>
                    <a:cubicBezTo>
                      <a:pt x="1078" y="3843"/>
                      <a:pt x="1072" y="3848"/>
                      <a:pt x="1067" y="3853"/>
                    </a:cubicBezTo>
                    <a:cubicBezTo>
                      <a:pt x="1083" y="3837"/>
                      <a:pt x="1099" y="3822"/>
                      <a:pt x="1114" y="3806"/>
                    </a:cubicBezTo>
                    <a:cubicBezTo>
                      <a:pt x="1104" y="3822"/>
                      <a:pt x="1093" y="3837"/>
                      <a:pt x="1083" y="3853"/>
                    </a:cubicBezTo>
                    <a:cubicBezTo>
                      <a:pt x="1051" y="3869"/>
                      <a:pt x="1019" y="3885"/>
                      <a:pt x="987" y="3901"/>
                    </a:cubicBezTo>
                    <a:cubicBezTo>
                      <a:pt x="1019" y="3896"/>
                      <a:pt x="1051" y="3891"/>
                      <a:pt x="1083" y="3885"/>
                    </a:cubicBezTo>
                    <a:cubicBezTo>
                      <a:pt x="1083" y="3880"/>
                      <a:pt x="1083" y="3875"/>
                      <a:pt x="1083" y="3870"/>
                    </a:cubicBezTo>
                    <a:cubicBezTo>
                      <a:pt x="1104" y="3859"/>
                      <a:pt x="1125" y="3848"/>
                      <a:pt x="1147" y="3838"/>
                    </a:cubicBezTo>
                    <a:cubicBezTo>
                      <a:pt x="1157" y="3822"/>
                      <a:pt x="1168" y="3806"/>
                      <a:pt x="1178" y="3790"/>
                    </a:cubicBezTo>
                    <a:cubicBezTo>
                      <a:pt x="1168" y="3806"/>
                      <a:pt x="1157" y="3822"/>
                      <a:pt x="1147" y="3838"/>
                    </a:cubicBezTo>
                    <a:cubicBezTo>
                      <a:pt x="1162" y="3832"/>
                      <a:pt x="1178" y="3827"/>
                      <a:pt x="1194" y="3821"/>
                    </a:cubicBezTo>
                    <a:cubicBezTo>
                      <a:pt x="1173" y="3832"/>
                      <a:pt x="1152" y="3842"/>
                      <a:pt x="1130" y="3853"/>
                    </a:cubicBezTo>
                    <a:cubicBezTo>
                      <a:pt x="1168" y="3853"/>
                      <a:pt x="1205" y="3853"/>
                      <a:pt x="1242" y="3853"/>
                    </a:cubicBezTo>
                    <a:cubicBezTo>
                      <a:pt x="1231" y="3848"/>
                      <a:pt x="1221" y="3843"/>
                      <a:pt x="1210" y="3838"/>
                    </a:cubicBezTo>
                    <a:cubicBezTo>
                      <a:pt x="1279" y="3822"/>
                      <a:pt x="1348" y="3806"/>
                      <a:pt x="1417" y="3790"/>
                    </a:cubicBezTo>
                    <a:cubicBezTo>
                      <a:pt x="1417" y="3800"/>
                      <a:pt x="1417" y="3811"/>
                      <a:pt x="1417" y="3821"/>
                    </a:cubicBezTo>
                    <a:cubicBezTo>
                      <a:pt x="1428" y="3816"/>
                      <a:pt x="1438" y="3811"/>
                      <a:pt x="1449" y="3806"/>
                    </a:cubicBezTo>
                    <a:cubicBezTo>
                      <a:pt x="1443" y="3817"/>
                      <a:pt x="1438" y="3827"/>
                      <a:pt x="1433" y="3838"/>
                    </a:cubicBezTo>
                    <a:cubicBezTo>
                      <a:pt x="1443" y="3832"/>
                      <a:pt x="1454" y="3827"/>
                      <a:pt x="1465" y="3821"/>
                    </a:cubicBezTo>
                    <a:cubicBezTo>
                      <a:pt x="1481" y="3806"/>
                      <a:pt x="1497" y="3790"/>
                      <a:pt x="1513" y="3774"/>
                    </a:cubicBezTo>
                    <a:cubicBezTo>
                      <a:pt x="1507" y="3774"/>
                      <a:pt x="1502" y="3774"/>
                      <a:pt x="1496" y="3774"/>
                    </a:cubicBezTo>
                    <a:cubicBezTo>
                      <a:pt x="1491" y="3769"/>
                      <a:pt x="1486" y="3764"/>
                      <a:pt x="1480" y="3758"/>
                    </a:cubicBezTo>
                    <a:cubicBezTo>
                      <a:pt x="1496" y="3764"/>
                      <a:pt x="1513" y="3769"/>
                      <a:pt x="1529" y="3774"/>
                    </a:cubicBezTo>
                    <a:cubicBezTo>
                      <a:pt x="1539" y="3763"/>
                      <a:pt x="1550" y="3753"/>
                      <a:pt x="1560" y="3742"/>
                    </a:cubicBezTo>
                    <a:cubicBezTo>
                      <a:pt x="1576" y="3748"/>
                      <a:pt x="1592" y="3753"/>
                      <a:pt x="1608" y="3758"/>
                    </a:cubicBezTo>
                    <a:cubicBezTo>
                      <a:pt x="1608" y="3753"/>
                      <a:pt x="1608" y="3748"/>
                      <a:pt x="1608" y="3742"/>
                    </a:cubicBezTo>
                    <a:cubicBezTo>
                      <a:pt x="1624" y="3742"/>
                      <a:pt x="1640" y="3742"/>
                      <a:pt x="1656" y="3742"/>
                    </a:cubicBezTo>
                    <a:cubicBezTo>
                      <a:pt x="1666" y="3737"/>
                      <a:pt x="1677" y="3731"/>
                      <a:pt x="1687" y="3726"/>
                    </a:cubicBezTo>
                    <a:cubicBezTo>
                      <a:pt x="1714" y="3726"/>
                      <a:pt x="1741" y="3726"/>
                      <a:pt x="1767" y="3726"/>
                    </a:cubicBezTo>
                    <a:cubicBezTo>
                      <a:pt x="1767" y="3716"/>
                      <a:pt x="1767" y="3705"/>
                      <a:pt x="1767" y="3695"/>
                    </a:cubicBezTo>
                    <a:cubicBezTo>
                      <a:pt x="1783" y="3689"/>
                      <a:pt x="1799" y="3684"/>
                      <a:pt x="1815" y="3678"/>
                    </a:cubicBezTo>
                    <a:cubicBezTo>
                      <a:pt x="1815" y="3689"/>
                      <a:pt x="1815" y="3699"/>
                      <a:pt x="1815" y="3710"/>
                    </a:cubicBezTo>
                    <a:cubicBezTo>
                      <a:pt x="1826" y="3715"/>
                      <a:pt x="1837" y="3721"/>
                      <a:pt x="1847" y="3726"/>
                    </a:cubicBezTo>
                    <a:cubicBezTo>
                      <a:pt x="1858" y="3721"/>
                      <a:pt x="1868" y="3715"/>
                      <a:pt x="1879" y="3710"/>
                    </a:cubicBezTo>
                    <a:cubicBezTo>
                      <a:pt x="1868" y="3705"/>
                      <a:pt x="1858" y="3700"/>
                      <a:pt x="1847" y="3695"/>
                    </a:cubicBezTo>
                    <a:cubicBezTo>
                      <a:pt x="1863" y="3705"/>
                      <a:pt x="1879" y="3716"/>
                      <a:pt x="1895" y="3726"/>
                    </a:cubicBezTo>
                    <a:cubicBezTo>
                      <a:pt x="1884" y="3705"/>
                      <a:pt x="1873" y="3683"/>
                      <a:pt x="1863" y="3662"/>
                    </a:cubicBezTo>
                    <a:cubicBezTo>
                      <a:pt x="1879" y="3668"/>
                      <a:pt x="1894" y="3673"/>
                      <a:pt x="1910" y="3678"/>
                    </a:cubicBezTo>
                    <a:cubicBezTo>
                      <a:pt x="1916" y="3684"/>
                      <a:pt x="1921" y="3689"/>
                      <a:pt x="1927" y="3695"/>
                    </a:cubicBezTo>
                    <a:cubicBezTo>
                      <a:pt x="1932" y="3695"/>
                      <a:pt x="1937" y="3695"/>
                      <a:pt x="1943" y="3695"/>
                    </a:cubicBezTo>
                    <a:cubicBezTo>
                      <a:pt x="1927" y="3673"/>
                      <a:pt x="1911" y="3652"/>
                      <a:pt x="1895" y="3631"/>
                    </a:cubicBezTo>
                    <a:cubicBezTo>
                      <a:pt x="1916" y="3641"/>
                      <a:pt x="1938" y="3652"/>
                      <a:pt x="1959" y="3662"/>
                    </a:cubicBezTo>
                    <a:cubicBezTo>
                      <a:pt x="1969" y="3662"/>
                      <a:pt x="1980" y="3662"/>
                      <a:pt x="1990" y="3662"/>
                    </a:cubicBezTo>
                    <a:cubicBezTo>
                      <a:pt x="1990" y="3657"/>
                      <a:pt x="1990" y="3651"/>
                      <a:pt x="1990" y="3646"/>
                    </a:cubicBezTo>
                    <a:cubicBezTo>
                      <a:pt x="2001" y="3657"/>
                      <a:pt x="2011" y="3668"/>
                      <a:pt x="2022" y="3678"/>
                    </a:cubicBezTo>
                    <a:cubicBezTo>
                      <a:pt x="2033" y="3668"/>
                      <a:pt x="2043" y="3657"/>
                      <a:pt x="2054" y="3646"/>
                    </a:cubicBezTo>
                    <a:cubicBezTo>
                      <a:pt x="2054" y="3641"/>
                      <a:pt x="2054" y="3636"/>
                      <a:pt x="2054" y="3631"/>
                    </a:cubicBezTo>
                    <a:cubicBezTo>
                      <a:pt x="2075" y="3636"/>
                      <a:pt x="2096" y="3641"/>
                      <a:pt x="2117" y="3646"/>
                    </a:cubicBezTo>
                    <a:cubicBezTo>
                      <a:pt x="2128" y="3641"/>
                      <a:pt x="2139" y="3636"/>
                      <a:pt x="2150" y="3631"/>
                    </a:cubicBezTo>
                    <a:cubicBezTo>
                      <a:pt x="2171" y="3631"/>
                      <a:pt x="2192" y="3631"/>
                      <a:pt x="2213" y="3631"/>
                    </a:cubicBezTo>
                    <a:cubicBezTo>
                      <a:pt x="2213" y="3625"/>
                      <a:pt x="2213" y="3620"/>
                      <a:pt x="2213" y="3615"/>
                    </a:cubicBezTo>
                    <a:cubicBezTo>
                      <a:pt x="2229" y="3615"/>
                      <a:pt x="2245" y="3615"/>
                      <a:pt x="2260" y="3615"/>
                    </a:cubicBezTo>
                    <a:cubicBezTo>
                      <a:pt x="2260" y="3609"/>
                      <a:pt x="2260" y="3604"/>
                      <a:pt x="2260" y="3598"/>
                    </a:cubicBezTo>
                    <a:cubicBezTo>
                      <a:pt x="2271" y="3604"/>
                      <a:pt x="2282" y="3609"/>
                      <a:pt x="2293" y="3615"/>
                    </a:cubicBezTo>
                    <a:cubicBezTo>
                      <a:pt x="2288" y="3615"/>
                      <a:pt x="2282" y="3615"/>
                      <a:pt x="2277" y="3615"/>
                    </a:cubicBezTo>
                    <a:cubicBezTo>
                      <a:pt x="2304" y="3625"/>
                      <a:pt x="2330" y="3636"/>
                      <a:pt x="2357" y="3646"/>
                    </a:cubicBezTo>
                    <a:cubicBezTo>
                      <a:pt x="2362" y="3636"/>
                      <a:pt x="2367" y="3625"/>
                      <a:pt x="2373" y="3615"/>
                    </a:cubicBezTo>
                    <a:cubicBezTo>
                      <a:pt x="2383" y="3620"/>
                      <a:pt x="2394" y="3625"/>
                      <a:pt x="2404" y="3631"/>
                    </a:cubicBezTo>
                    <a:cubicBezTo>
                      <a:pt x="2404" y="3625"/>
                      <a:pt x="2404" y="3620"/>
                      <a:pt x="2404" y="3615"/>
                    </a:cubicBezTo>
                    <a:cubicBezTo>
                      <a:pt x="2410" y="3615"/>
                      <a:pt x="2415" y="3615"/>
                      <a:pt x="2420" y="3615"/>
                    </a:cubicBezTo>
                    <a:cubicBezTo>
                      <a:pt x="2415" y="3620"/>
                      <a:pt x="2410" y="3625"/>
                      <a:pt x="2404" y="3631"/>
                    </a:cubicBezTo>
                    <a:cubicBezTo>
                      <a:pt x="2415" y="3631"/>
                      <a:pt x="2425" y="3631"/>
                      <a:pt x="2436" y="3631"/>
                    </a:cubicBezTo>
                    <a:cubicBezTo>
                      <a:pt x="2436" y="3620"/>
                      <a:pt x="2436" y="3609"/>
                      <a:pt x="2436" y="3598"/>
                    </a:cubicBezTo>
                    <a:cubicBezTo>
                      <a:pt x="2441" y="3598"/>
                      <a:pt x="2447" y="3598"/>
                      <a:pt x="2452" y="3598"/>
                    </a:cubicBezTo>
                    <a:cubicBezTo>
                      <a:pt x="2542" y="3529"/>
                      <a:pt x="2632" y="3460"/>
                      <a:pt x="2723" y="3391"/>
                    </a:cubicBezTo>
                    <a:cubicBezTo>
                      <a:pt x="2760" y="3370"/>
                      <a:pt x="2797" y="3349"/>
                      <a:pt x="2834" y="3328"/>
                    </a:cubicBezTo>
                  </a:path>
                </a:pathLst>
              </a:custGeom>
              <a:solidFill>
                <a:srgbClr val="F8A764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254" name="Freeform 106"/>
              <p:cNvSpPr>
                <a:spLocks noChangeArrowheads="1"/>
              </p:cNvSpPr>
              <p:nvPr/>
            </p:nvSpPr>
            <p:spPr bwMode="auto">
              <a:xfrm>
                <a:off x="5821364" y="2066925"/>
                <a:ext cx="9525" cy="4763"/>
              </a:xfrm>
              <a:custGeom>
                <a:avLst/>
                <a:gdLst>
                  <a:gd name="T0" fmla="*/ 9236 w 33"/>
                  <a:gd name="T1" fmla="*/ 0 h 17"/>
                  <a:gd name="T2" fmla="*/ 0 w 33"/>
                  <a:gd name="T3" fmla="*/ 4482 h 17"/>
                  <a:gd name="T4" fmla="*/ 9236 w 33"/>
                  <a:gd name="T5" fmla="*/ 4482 h 17"/>
                  <a:gd name="T6" fmla="*/ 9236 w 33"/>
                  <a:gd name="T7" fmla="*/ 0 h 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3" h="17">
                    <a:moveTo>
                      <a:pt x="32" y="0"/>
                    </a:moveTo>
                    <a:cubicBezTo>
                      <a:pt x="21" y="6"/>
                      <a:pt x="11" y="11"/>
                      <a:pt x="0" y="16"/>
                    </a:cubicBezTo>
                    <a:cubicBezTo>
                      <a:pt x="11" y="16"/>
                      <a:pt x="21" y="16"/>
                      <a:pt x="32" y="16"/>
                    </a:cubicBezTo>
                    <a:cubicBezTo>
                      <a:pt x="32" y="11"/>
                      <a:pt x="32" y="6"/>
                      <a:pt x="32" y="0"/>
                    </a:cubicBezTo>
                  </a:path>
                </a:pathLst>
              </a:custGeom>
              <a:solidFill>
                <a:srgbClr val="647A84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255" name="Freeform 107"/>
              <p:cNvSpPr>
                <a:spLocks noChangeArrowheads="1"/>
              </p:cNvSpPr>
              <p:nvPr/>
            </p:nvSpPr>
            <p:spPr bwMode="auto">
              <a:xfrm>
                <a:off x="5551489" y="2049463"/>
                <a:ext cx="15875" cy="22225"/>
              </a:xfrm>
              <a:custGeom>
                <a:avLst/>
                <a:gdLst>
                  <a:gd name="T0" fmla="*/ 5184 w 49"/>
                  <a:gd name="T1" fmla="*/ 16321 h 64"/>
                  <a:gd name="T2" fmla="*/ 10367 w 49"/>
                  <a:gd name="T3" fmla="*/ 21878 h 64"/>
                  <a:gd name="T4" fmla="*/ 15551 w 49"/>
                  <a:gd name="T5" fmla="*/ 16321 h 64"/>
                  <a:gd name="T6" fmla="*/ 5184 w 49"/>
                  <a:gd name="T7" fmla="*/ 0 h 64"/>
                  <a:gd name="T8" fmla="*/ 0 w 49"/>
                  <a:gd name="T9" fmla="*/ 16321 h 64"/>
                  <a:gd name="T10" fmla="*/ 5184 w 49"/>
                  <a:gd name="T11" fmla="*/ 21878 h 64"/>
                  <a:gd name="T12" fmla="*/ 5184 w 49"/>
                  <a:gd name="T13" fmla="*/ 16321 h 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9" h="64">
                    <a:moveTo>
                      <a:pt x="16" y="47"/>
                    </a:moveTo>
                    <a:cubicBezTo>
                      <a:pt x="21" y="53"/>
                      <a:pt x="27" y="58"/>
                      <a:pt x="32" y="63"/>
                    </a:cubicBezTo>
                    <a:cubicBezTo>
                      <a:pt x="38" y="58"/>
                      <a:pt x="43" y="53"/>
                      <a:pt x="48" y="47"/>
                    </a:cubicBezTo>
                    <a:cubicBezTo>
                      <a:pt x="38" y="31"/>
                      <a:pt x="27" y="15"/>
                      <a:pt x="16" y="0"/>
                    </a:cubicBezTo>
                    <a:cubicBezTo>
                      <a:pt x="11" y="15"/>
                      <a:pt x="5" y="31"/>
                      <a:pt x="0" y="47"/>
                    </a:cubicBezTo>
                    <a:cubicBezTo>
                      <a:pt x="5" y="53"/>
                      <a:pt x="11" y="58"/>
                      <a:pt x="16" y="63"/>
                    </a:cubicBezTo>
                    <a:cubicBezTo>
                      <a:pt x="16" y="58"/>
                      <a:pt x="16" y="53"/>
                      <a:pt x="16" y="47"/>
                    </a:cubicBezTo>
                  </a:path>
                </a:pathLst>
              </a:custGeom>
              <a:solidFill>
                <a:srgbClr val="647A84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256" name="Freeform 108"/>
              <p:cNvSpPr>
                <a:spLocks noChangeArrowheads="1"/>
              </p:cNvSpPr>
              <p:nvPr/>
            </p:nvSpPr>
            <p:spPr bwMode="auto">
              <a:xfrm>
                <a:off x="5564189" y="2032000"/>
                <a:ext cx="68262" cy="50800"/>
              </a:xfrm>
              <a:custGeom>
                <a:avLst/>
                <a:gdLst>
                  <a:gd name="T0" fmla="*/ 28087 w 192"/>
                  <a:gd name="T1" fmla="*/ 44844 h 145"/>
                  <a:gd name="T2" fmla="*/ 34132 w 192"/>
                  <a:gd name="T3" fmla="*/ 50450 h 145"/>
                  <a:gd name="T4" fmla="*/ 34132 w 192"/>
                  <a:gd name="T5" fmla="*/ 44844 h 145"/>
                  <a:gd name="T6" fmla="*/ 45509 w 192"/>
                  <a:gd name="T7" fmla="*/ 44844 h 145"/>
                  <a:gd name="T8" fmla="*/ 34132 w 192"/>
                  <a:gd name="T9" fmla="*/ 22422 h 145"/>
                  <a:gd name="T10" fmla="*/ 39465 w 192"/>
                  <a:gd name="T11" fmla="*/ 22422 h 145"/>
                  <a:gd name="T12" fmla="*/ 45509 w 192"/>
                  <a:gd name="T13" fmla="*/ 17167 h 145"/>
                  <a:gd name="T14" fmla="*/ 45509 w 192"/>
                  <a:gd name="T15" fmla="*/ 33633 h 145"/>
                  <a:gd name="T16" fmla="*/ 56530 w 192"/>
                  <a:gd name="T17" fmla="*/ 39239 h 145"/>
                  <a:gd name="T18" fmla="*/ 67907 w 192"/>
                  <a:gd name="T19" fmla="*/ 22422 h 145"/>
                  <a:gd name="T20" fmla="*/ 22754 w 192"/>
                  <a:gd name="T21" fmla="*/ 0 h 145"/>
                  <a:gd name="T22" fmla="*/ 17066 w 192"/>
                  <a:gd name="T23" fmla="*/ 11211 h 145"/>
                  <a:gd name="T24" fmla="*/ 28087 w 192"/>
                  <a:gd name="T25" fmla="*/ 17167 h 145"/>
                  <a:gd name="T26" fmla="*/ 22754 w 192"/>
                  <a:gd name="T27" fmla="*/ 33633 h 145"/>
                  <a:gd name="T28" fmla="*/ 11377 w 192"/>
                  <a:gd name="T29" fmla="*/ 22422 h 145"/>
                  <a:gd name="T30" fmla="*/ 17066 w 192"/>
                  <a:gd name="T31" fmla="*/ 17167 h 145"/>
                  <a:gd name="T32" fmla="*/ 0 w 192"/>
                  <a:gd name="T33" fmla="*/ 22422 h 145"/>
                  <a:gd name="T34" fmla="*/ 11377 w 192"/>
                  <a:gd name="T35" fmla="*/ 44844 h 145"/>
                  <a:gd name="T36" fmla="*/ 28087 w 192"/>
                  <a:gd name="T37" fmla="*/ 44844 h 14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92" h="145">
                    <a:moveTo>
                      <a:pt x="79" y="128"/>
                    </a:moveTo>
                    <a:cubicBezTo>
                      <a:pt x="85" y="133"/>
                      <a:pt x="90" y="139"/>
                      <a:pt x="96" y="144"/>
                    </a:cubicBezTo>
                    <a:cubicBezTo>
                      <a:pt x="96" y="139"/>
                      <a:pt x="96" y="133"/>
                      <a:pt x="96" y="128"/>
                    </a:cubicBezTo>
                    <a:cubicBezTo>
                      <a:pt x="106" y="128"/>
                      <a:pt x="117" y="128"/>
                      <a:pt x="128" y="128"/>
                    </a:cubicBezTo>
                    <a:cubicBezTo>
                      <a:pt x="117" y="106"/>
                      <a:pt x="106" y="85"/>
                      <a:pt x="96" y="64"/>
                    </a:cubicBezTo>
                    <a:cubicBezTo>
                      <a:pt x="101" y="64"/>
                      <a:pt x="106" y="64"/>
                      <a:pt x="111" y="64"/>
                    </a:cubicBezTo>
                    <a:cubicBezTo>
                      <a:pt x="117" y="59"/>
                      <a:pt x="122" y="54"/>
                      <a:pt x="128" y="49"/>
                    </a:cubicBezTo>
                    <a:cubicBezTo>
                      <a:pt x="128" y="64"/>
                      <a:pt x="128" y="80"/>
                      <a:pt x="128" y="96"/>
                    </a:cubicBezTo>
                    <a:cubicBezTo>
                      <a:pt x="138" y="102"/>
                      <a:pt x="149" y="107"/>
                      <a:pt x="159" y="112"/>
                    </a:cubicBezTo>
                    <a:cubicBezTo>
                      <a:pt x="170" y="96"/>
                      <a:pt x="180" y="80"/>
                      <a:pt x="191" y="64"/>
                    </a:cubicBezTo>
                    <a:cubicBezTo>
                      <a:pt x="149" y="43"/>
                      <a:pt x="106" y="21"/>
                      <a:pt x="64" y="0"/>
                    </a:cubicBezTo>
                    <a:cubicBezTo>
                      <a:pt x="59" y="11"/>
                      <a:pt x="53" y="22"/>
                      <a:pt x="48" y="32"/>
                    </a:cubicBezTo>
                    <a:cubicBezTo>
                      <a:pt x="58" y="38"/>
                      <a:pt x="69" y="43"/>
                      <a:pt x="79" y="49"/>
                    </a:cubicBezTo>
                    <a:cubicBezTo>
                      <a:pt x="74" y="64"/>
                      <a:pt x="69" y="80"/>
                      <a:pt x="64" y="96"/>
                    </a:cubicBezTo>
                    <a:cubicBezTo>
                      <a:pt x="53" y="85"/>
                      <a:pt x="42" y="75"/>
                      <a:pt x="32" y="64"/>
                    </a:cubicBezTo>
                    <a:cubicBezTo>
                      <a:pt x="37" y="59"/>
                      <a:pt x="42" y="54"/>
                      <a:pt x="48" y="49"/>
                    </a:cubicBezTo>
                    <a:cubicBezTo>
                      <a:pt x="32" y="54"/>
                      <a:pt x="16" y="59"/>
                      <a:pt x="0" y="64"/>
                    </a:cubicBezTo>
                    <a:cubicBezTo>
                      <a:pt x="11" y="85"/>
                      <a:pt x="21" y="106"/>
                      <a:pt x="32" y="128"/>
                    </a:cubicBezTo>
                    <a:cubicBezTo>
                      <a:pt x="48" y="128"/>
                      <a:pt x="63" y="128"/>
                      <a:pt x="79" y="128"/>
                    </a:cubicBezTo>
                  </a:path>
                </a:pathLst>
              </a:custGeom>
              <a:solidFill>
                <a:srgbClr val="647A84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257" name="Freeform 109"/>
              <p:cNvSpPr>
                <a:spLocks noChangeArrowheads="1"/>
              </p:cNvSpPr>
              <p:nvPr/>
            </p:nvSpPr>
            <p:spPr bwMode="auto">
              <a:xfrm>
                <a:off x="5626101" y="2071688"/>
                <a:ext cx="9525" cy="9525"/>
              </a:xfrm>
              <a:custGeom>
                <a:avLst/>
                <a:gdLst>
                  <a:gd name="T0" fmla="*/ 4618 w 33"/>
                  <a:gd name="T1" fmla="*/ 9236 h 33"/>
                  <a:gd name="T2" fmla="*/ 9236 w 33"/>
                  <a:gd name="T3" fmla="*/ 4618 h 33"/>
                  <a:gd name="T4" fmla="*/ 0 w 33"/>
                  <a:gd name="T5" fmla="*/ 0 h 33"/>
                  <a:gd name="T6" fmla="*/ 4618 w 33"/>
                  <a:gd name="T7" fmla="*/ 9236 h 3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3" h="33">
                    <a:moveTo>
                      <a:pt x="16" y="32"/>
                    </a:moveTo>
                    <a:cubicBezTo>
                      <a:pt x="21" y="27"/>
                      <a:pt x="27" y="21"/>
                      <a:pt x="32" y="16"/>
                    </a:cubicBezTo>
                    <a:cubicBezTo>
                      <a:pt x="21" y="11"/>
                      <a:pt x="11" y="6"/>
                      <a:pt x="0" y="0"/>
                    </a:cubicBezTo>
                    <a:cubicBezTo>
                      <a:pt x="5" y="11"/>
                      <a:pt x="11" y="21"/>
                      <a:pt x="16" y="32"/>
                    </a:cubicBezTo>
                  </a:path>
                </a:pathLst>
              </a:custGeom>
              <a:solidFill>
                <a:srgbClr val="647A84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258" name="Freeform 110"/>
              <p:cNvSpPr>
                <a:spLocks noChangeArrowheads="1"/>
              </p:cNvSpPr>
              <p:nvPr/>
            </p:nvSpPr>
            <p:spPr bwMode="auto">
              <a:xfrm>
                <a:off x="5603876" y="2084388"/>
                <a:ext cx="22225" cy="15875"/>
              </a:xfrm>
              <a:custGeom>
                <a:avLst/>
                <a:gdLst>
                  <a:gd name="T0" fmla="*/ 21883 w 65"/>
                  <a:gd name="T1" fmla="*/ 10043 h 49"/>
                  <a:gd name="T2" fmla="*/ 21883 w 65"/>
                  <a:gd name="T3" fmla="*/ 15551 h 49"/>
                  <a:gd name="T4" fmla="*/ 21883 w 65"/>
                  <a:gd name="T5" fmla="*/ 0 h 49"/>
                  <a:gd name="T6" fmla="*/ 0 w 65"/>
                  <a:gd name="T7" fmla="*/ 0 h 49"/>
                  <a:gd name="T8" fmla="*/ 21883 w 65"/>
                  <a:gd name="T9" fmla="*/ 10043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49">
                    <a:moveTo>
                      <a:pt x="64" y="31"/>
                    </a:moveTo>
                    <a:cubicBezTo>
                      <a:pt x="64" y="37"/>
                      <a:pt x="64" y="42"/>
                      <a:pt x="64" y="48"/>
                    </a:cubicBezTo>
                    <a:cubicBezTo>
                      <a:pt x="64" y="32"/>
                      <a:pt x="64" y="16"/>
                      <a:pt x="64" y="0"/>
                    </a:cubicBezTo>
                    <a:cubicBezTo>
                      <a:pt x="42" y="0"/>
                      <a:pt x="21" y="0"/>
                      <a:pt x="0" y="0"/>
                    </a:cubicBezTo>
                    <a:cubicBezTo>
                      <a:pt x="21" y="10"/>
                      <a:pt x="42" y="21"/>
                      <a:pt x="64" y="31"/>
                    </a:cubicBezTo>
                  </a:path>
                </a:pathLst>
              </a:custGeom>
              <a:solidFill>
                <a:srgbClr val="647A84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259" name="Freeform 111"/>
              <p:cNvSpPr>
                <a:spLocks noChangeArrowheads="1"/>
              </p:cNvSpPr>
              <p:nvPr/>
            </p:nvSpPr>
            <p:spPr bwMode="auto">
              <a:xfrm>
                <a:off x="5832476" y="2049463"/>
                <a:ext cx="26988" cy="9525"/>
              </a:xfrm>
              <a:custGeom>
                <a:avLst/>
                <a:gdLst>
                  <a:gd name="T0" fmla="*/ 26655 w 81"/>
                  <a:gd name="T1" fmla="*/ 0 h 32"/>
                  <a:gd name="T2" fmla="*/ 0 w 81"/>
                  <a:gd name="T3" fmla="*/ 4465 h 32"/>
                  <a:gd name="T4" fmla="*/ 15993 w 81"/>
                  <a:gd name="T5" fmla="*/ 9227 h 32"/>
                  <a:gd name="T6" fmla="*/ 26655 w 81"/>
                  <a:gd name="T7" fmla="*/ 0 h 3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1" h="32">
                    <a:moveTo>
                      <a:pt x="80" y="0"/>
                    </a:moveTo>
                    <a:cubicBezTo>
                      <a:pt x="53" y="5"/>
                      <a:pt x="26" y="10"/>
                      <a:pt x="0" y="15"/>
                    </a:cubicBezTo>
                    <a:cubicBezTo>
                      <a:pt x="16" y="20"/>
                      <a:pt x="32" y="26"/>
                      <a:pt x="48" y="31"/>
                    </a:cubicBezTo>
                    <a:cubicBezTo>
                      <a:pt x="59" y="21"/>
                      <a:pt x="69" y="10"/>
                      <a:pt x="80" y="0"/>
                    </a:cubicBezTo>
                  </a:path>
                </a:pathLst>
              </a:custGeom>
              <a:solidFill>
                <a:srgbClr val="647A84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260" name="Freeform 112"/>
              <p:cNvSpPr>
                <a:spLocks noChangeArrowheads="1"/>
              </p:cNvSpPr>
              <p:nvPr/>
            </p:nvSpPr>
            <p:spPr bwMode="auto">
              <a:xfrm>
                <a:off x="5867401" y="2054225"/>
                <a:ext cx="55563" cy="38100"/>
              </a:xfrm>
              <a:custGeom>
                <a:avLst/>
                <a:gdLst>
                  <a:gd name="T0" fmla="*/ 22225 w 160"/>
                  <a:gd name="T1" fmla="*/ 16329 h 112"/>
                  <a:gd name="T2" fmla="*/ 5209 w 160"/>
                  <a:gd name="T3" fmla="*/ 21771 h 112"/>
                  <a:gd name="T4" fmla="*/ 11113 w 160"/>
                  <a:gd name="T5" fmla="*/ 27214 h 112"/>
                  <a:gd name="T6" fmla="*/ 0 w 160"/>
                  <a:gd name="T7" fmla="*/ 27214 h 112"/>
                  <a:gd name="T8" fmla="*/ 0 w 160"/>
                  <a:gd name="T9" fmla="*/ 37760 h 112"/>
                  <a:gd name="T10" fmla="*/ 22225 w 160"/>
                  <a:gd name="T11" fmla="*/ 32657 h 112"/>
                  <a:gd name="T12" fmla="*/ 22225 w 160"/>
                  <a:gd name="T13" fmla="*/ 32657 h 112"/>
                  <a:gd name="T14" fmla="*/ 38547 w 160"/>
                  <a:gd name="T15" fmla="*/ 37760 h 112"/>
                  <a:gd name="T16" fmla="*/ 55216 w 160"/>
                  <a:gd name="T17" fmla="*/ 0 h 112"/>
                  <a:gd name="T18" fmla="*/ 16669 w 160"/>
                  <a:gd name="T19" fmla="*/ 10886 h 112"/>
                  <a:gd name="T20" fmla="*/ 5209 w 160"/>
                  <a:gd name="T21" fmla="*/ 5443 h 112"/>
                  <a:gd name="T22" fmla="*/ 5209 w 160"/>
                  <a:gd name="T23" fmla="*/ 16329 h 112"/>
                  <a:gd name="T24" fmla="*/ 22225 w 160"/>
                  <a:gd name="T25" fmla="*/ 16329 h 1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60" h="112">
                    <a:moveTo>
                      <a:pt x="64" y="48"/>
                    </a:moveTo>
                    <a:cubicBezTo>
                      <a:pt x="48" y="54"/>
                      <a:pt x="32" y="59"/>
                      <a:pt x="15" y="64"/>
                    </a:cubicBezTo>
                    <a:cubicBezTo>
                      <a:pt x="21" y="69"/>
                      <a:pt x="26" y="75"/>
                      <a:pt x="32" y="80"/>
                    </a:cubicBezTo>
                    <a:cubicBezTo>
                      <a:pt x="21" y="80"/>
                      <a:pt x="11" y="80"/>
                      <a:pt x="0" y="80"/>
                    </a:cubicBezTo>
                    <a:cubicBezTo>
                      <a:pt x="0" y="90"/>
                      <a:pt x="0" y="101"/>
                      <a:pt x="0" y="111"/>
                    </a:cubicBezTo>
                    <a:cubicBezTo>
                      <a:pt x="21" y="106"/>
                      <a:pt x="43" y="101"/>
                      <a:pt x="64" y="96"/>
                    </a:cubicBezTo>
                    <a:cubicBezTo>
                      <a:pt x="80" y="101"/>
                      <a:pt x="95" y="106"/>
                      <a:pt x="111" y="111"/>
                    </a:cubicBezTo>
                    <a:cubicBezTo>
                      <a:pt x="127" y="74"/>
                      <a:pt x="143" y="37"/>
                      <a:pt x="159" y="0"/>
                    </a:cubicBezTo>
                    <a:cubicBezTo>
                      <a:pt x="122" y="11"/>
                      <a:pt x="85" y="21"/>
                      <a:pt x="48" y="32"/>
                    </a:cubicBezTo>
                    <a:cubicBezTo>
                      <a:pt x="37" y="27"/>
                      <a:pt x="26" y="21"/>
                      <a:pt x="15" y="16"/>
                    </a:cubicBezTo>
                    <a:cubicBezTo>
                      <a:pt x="15" y="27"/>
                      <a:pt x="15" y="38"/>
                      <a:pt x="15" y="48"/>
                    </a:cubicBezTo>
                    <a:cubicBezTo>
                      <a:pt x="32" y="48"/>
                      <a:pt x="48" y="48"/>
                      <a:pt x="64" y="48"/>
                    </a:cubicBezTo>
                  </a:path>
                </a:pathLst>
              </a:custGeom>
              <a:solidFill>
                <a:srgbClr val="647A84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</p:grpSp>
        <p:grpSp>
          <p:nvGrpSpPr>
            <p:cNvPr id="173" name="Gruppierung 11"/>
            <p:cNvGrpSpPr>
              <a:grpSpLocks/>
            </p:cNvGrpSpPr>
            <p:nvPr/>
          </p:nvGrpSpPr>
          <p:grpSpPr bwMode="auto">
            <a:xfrm>
              <a:off x="2095500" y="2765425"/>
              <a:ext cx="538163" cy="584200"/>
              <a:chOff x="2095500" y="2765425"/>
              <a:chExt cx="538163" cy="584200"/>
            </a:xfrm>
          </p:grpSpPr>
          <p:sp>
            <p:nvSpPr>
              <p:cNvPr id="248" name="Freeform 113"/>
              <p:cNvSpPr>
                <a:spLocks noChangeArrowheads="1"/>
              </p:cNvSpPr>
              <p:nvPr/>
            </p:nvSpPr>
            <p:spPr bwMode="auto">
              <a:xfrm>
                <a:off x="2095500" y="2765425"/>
                <a:ext cx="538163" cy="584200"/>
              </a:xfrm>
              <a:custGeom>
                <a:avLst/>
                <a:gdLst>
                  <a:gd name="T0" fmla="*/ 525948 w 1498"/>
                  <a:gd name="T1" fmla="*/ 280416 h 1625"/>
                  <a:gd name="T2" fmla="*/ 502956 w 1498"/>
                  <a:gd name="T3" fmla="*/ 217502 h 1625"/>
                  <a:gd name="T4" fmla="*/ 520560 w 1498"/>
                  <a:gd name="T5" fmla="*/ 188742 h 1625"/>
                  <a:gd name="T6" fmla="*/ 457690 w 1498"/>
                  <a:gd name="T7" fmla="*/ 160340 h 1625"/>
                  <a:gd name="T8" fmla="*/ 440446 w 1498"/>
                  <a:gd name="T9" fmla="*/ 142725 h 1625"/>
                  <a:gd name="T10" fmla="*/ 400209 w 1498"/>
                  <a:gd name="T11" fmla="*/ 177597 h 1625"/>
                  <a:gd name="T12" fmla="*/ 360332 w 1498"/>
                  <a:gd name="T13" fmla="*/ 171485 h 1625"/>
                  <a:gd name="T14" fmla="*/ 325844 w 1498"/>
                  <a:gd name="T15" fmla="*/ 119716 h 1625"/>
                  <a:gd name="T16" fmla="*/ 383324 w 1498"/>
                  <a:gd name="T17" fmla="*/ 91315 h 1625"/>
                  <a:gd name="T18" fmla="*/ 411705 w 1498"/>
                  <a:gd name="T19" fmla="*/ 0 h 1625"/>
                  <a:gd name="T20" fmla="*/ 400209 w 1498"/>
                  <a:gd name="T21" fmla="*/ 34153 h 1625"/>
                  <a:gd name="T22" fmla="*/ 377576 w 1498"/>
                  <a:gd name="T23" fmla="*/ 45657 h 1625"/>
                  <a:gd name="T24" fmla="*/ 371828 w 1498"/>
                  <a:gd name="T25" fmla="*/ 28401 h 1625"/>
                  <a:gd name="T26" fmla="*/ 360332 w 1498"/>
                  <a:gd name="T27" fmla="*/ 28401 h 1625"/>
                  <a:gd name="T28" fmla="*/ 348836 w 1498"/>
                  <a:gd name="T29" fmla="*/ 28401 h 1625"/>
                  <a:gd name="T30" fmla="*/ 308959 w 1498"/>
                  <a:gd name="T31" fmla="*/ 34153 h 1625"/>
                  <a:gd name="T32" fmla="*/ 291715 w 1498"/>
                  <a:gd name="T33" fmla="*/ 62914 h 1625"/>
                  <a:gd name="T34" fmla="*/ 297103 w 1498"/>
                  <a:gd name="T35" fmla="*/ 80170 h 1625"/>
                  <a:gd name="T36" fmla="*/ 239982 w 1498"/>
                  <a:gd name="T37" fmla="*/ 97067 h 1625"/>
                  <a:gd name="T38" fmla="*/ 285966 w 1498"/>
                  <a:gd name="T39" fmla="*/ 114323 h 1625"/>
                  <a:gd name="T40" fmla="*/ 297103 w 1498"/>
                  <a:gd name="T41" fmla="*/ 125828 h 1625"/>
                  <a:gd name="T42" fmla="*/ 268722 w 1498"/>
                  <a:gd name="T43" fmla="*/ 154588 h 1625"/>
                  <a:gd name="T44" fmla="*/ 262974 w 1498"/>
                  <a:gd name="T45" fmla="*/ 171485 h 1625"/>
                  <a:gd name="T46" fmla="*/ 177472 w 1498"/>
                  <a:gd name="T47" fmla="*/ 160340 h 1625"/>
                  <a:gd name="T48" fmla="*/ 108495 w 1498"/>
                  <a:gd name="T49" fmla="*/ 160340 h 1625"/>
                  <a:gd name="T50" fmla="*/ 91251 w 1498"/>
                  <a:gd name="T51" fmla="*/ 160340 h 1625"/>
                  <a:gd name="T52" fmla="*/ 91251 w 1498"/>
                  <a:gd name="T53" fmla="*/ 171485 h 1625"/>
                  <a:gd name="T54" fmla="*/ 97358 w 1498"/>
                  <a:gd name="T55" fmla="*/ 200246 h 1625"/>
                  <a:gd name="T56" fmla="*/ 119991 w 1498"/>
                  <a:gd name="T57" fmla="*/ 217502 h 1625"/>
                  <a:gd name="T58" fmla="*/ 91251 w 1498"/>
                  <a:gd name="T59" fmla="*/ 251655 h 1625"/>
                  <a:gd name="T60" fmla="*/ 80114 w 1498"/>
                  <a:gd name="T61" fmla="*/ 268912 h 1625"/>
                  <a:gd name="T62" fmla="*/ 80114 w 1498"/>
                  <a:gd name="T63" fmla="*/ 291920 h 1625"/>
                  <a:gd name="T64" fmla="*/ 125739 w 1498"/>
                  <a:gd name="T65" fmla="*/ 291920 h 1625"/>
                  <a:gd name="T66" fmla="*/ 188609 w 1498"/>
                  <a:gd name="T67" fmla="*/ 309177 h 1625"/>
                  <a:gd name="T68" fmla="*/ 194357 w 1498"/>
                  <a:gd name="T69" fmla="*/ 326073 h 1625"/>
                  <a:gd name="T70" fmla="*/ 171364 w 1498"/>
                  <a:gd name="T71" fmla="*/ 332185 h 1625"/>
                  <a:gd name="T72" fmla="*/ 125739 w 1498"/>
                  <a:gd name="T73" fmla="*/ 389347 h 1625"/>
                  <a:gd name="T74" fmla="*/ 131487 w 1498"/>
                  <a:gd name="T75" fmla="*/ 406244 h 1625"/>
                  <a:gd name="T76" fmla="*/ 165976 w 1498"/>
                  <a:gd name="T77" fmla="*/ 406244 h 1625"/>
                  <a:gd name="T78" fmla="*/ 142983 w 1498"/>
                  <a:gd name="T79" fmla="*/ 411996 h 1625"/>
                  <a:gd name="T80" fmla="*/ 68258 w 1498"/>
                  <a:gd name="T81" fmla="*/ 440756 h 1625"/>
                  <a:gd name="T82" fmla="*/ 62870 w 1498"/>
                  <a:gd name="T83" fmla="*/ 463405 h 1625"/>
                  <a:gd name="T84" fmla="*/ 34129 w 1498"/>
                  <a:gd name="T85" fmla="*/ 458013 h 1625"/>
                  <a:gd name="T86" fmla="*/ 0 w 1498"/>
                  <a:gd name="T87" fmla="*/ 486414 h 1625"/>
                  <a:gd name="T88" fmla="*/ 22992 w 1498"/>
                  <a:gd name="T89" fmla="*/ 515175 h 1625"/>
                  <a:gd name="T90" fmla="*/ 28740 w 1498"/>
                  <a:gd name="T91" fmla="*/ 526319 h 1625"/>
                  <a:gd name="T92" fmla="*/ 51733 w 1498"/>
                  <a:gd name="T93" fmla="*/ 538183 h 1625"/>
                  <a:gd name="T94" fmla="*/ 108495 w 1498"/>
                  <a:gd name="T95" fmla="*/ 543935 h 1625"/>
                  <a:gd name="T96" fmla="*/ 62870 w 1498"/>
                  <a:gd name="T97" fmla="*/ 583840 h 1625"/>
                  <a:gd name="T98" fmla="*/ 114243 w 1498"/>
                  <a:gd name="T99" fmla="*/ 577729 h 1625"/>
                  <a:gd name="T100" fmla="*/ 177472 w 1498"/>
                  <a:gd name="T101" fmla="*/ 560832 h 1625"/>
                  <a:gd name="T102" fmla="*/ 217349 w 1498"/>
                  <a:gd name="T103" fmla="*/ 555080 h 1625"/>
                  <a:gd name="T104" fmla="*/ 222738 w 1498"/>
                  <a:gd name="T105" fmla="*/ 543935 h 1625"/>
                  <a:gd name="T106" fmla="*/ 234593 w 1498"/>
                  <a:gd name="T107" fmla="*/ 515175 h 1625"/>
                  <a:gd name="T108" fmla="*/ 297103 w 1498"/>
                  <a:gd name="T109" fmla="*/ 515175 h 1625"/>
                  <a:gd name="T110" fmla="*/ 343088 w 1498"/>
                  <a:gd name="T111" fmla="*/ 492166 h 1625"/>
                  <a:gd name="T112" fmla="*/ 394461 w 1498"/>
                  <a:gd name="T113" fmla="*/ 480662 h 1625"/>
                  <a:gd name="T114" fmla="*/ 417454 w 1498"/>
                  <a:gd name="T115" fmla="*/ 469517 h 1625"/>
                  <a:gd name="T116" fmla="*/ 480323 w 1498"/>
                  <a:gd name="T117" fmla="*/ 474910 h 1625"/>
                  <a:gd name="T118" fmla="*/ 502956 w 1498"/>
                  <a:gd name="T119" fmla="*/ 417748 h 1625"/>
                  <a:gd name="T120" fmla="*/ 532056 w 1498"/>
                  <a:gd name="T121" fmla="*/ 309177 h 162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498" h="1625">
                    <a:moveTo>
                      <a:pt x="1433" y="827"/>
                    </a:moveTo>
                    <a:cubicBezTo>
                      <a:pt x="1454" y="827"/>
                      <a:pt x="1475" y="827"/>
                      <a:pt x="1497" y="827"/>
                    </a:cubicBezTo>
                    <a:cubicBezTo>
                      <a:pt x="1481" y="811"/>
                      <a:pt x="1465" y="796"/>
                      <a:pt x="1449" y="780"/>
                    </a:cubicBezTo>
                    <a:cubicBezTo>
                      <a:pt x="1454" y="780"/>
                      <a:pt x="1459" y="780"/>
                      <a:pt x="1464" y="780"/>
                    </a:cubicBezTo>
                    <a:cubicBezTo>
                      <a:pt x="1475" y="769"/>
                      <a:pt x="1486" y="759"/>
                      <a:pt x="1497" y="748"/>
                    </a:cubicBezTo>
                    <a:cubicBezTo>
                      <a:pt x="1481" y="732"/>
                      <a:pt x="1465" y="716"/>
                      <a:pt x="1449" y="700"/>
                    </a:cubicBezTo>
                    <a:cubicBezTo>
                      <a:pt x="1449" y="674"/>
                      <a:pt x="1449" y="647"/>
                      <a:pt x="1449" y="620"/>
                    </a:cubicBezTo>
                    <a:cubicBezTo>
                      <a:pt x="1433" y="615"/>
                      <a:pt x="1417" y="610"/>
                      <a:pt x="1400" y="605"/>
                    </a:cubicBezTo>
                    <a:cubicBezTo>
                      <a:pt x="1406" y="589"/>
                      <a:pt x="1411" y="573"/>
                      <a:pt x="1417" y="557"/>
                    </a:cubicBezTo>
                    <a:cubicBezTo>
                      <a:pt x="1443" y="557"/>
                      <a:pt x="1470" y="557"/>
                      <a:pt x="1497" y="557"/>
                    </a:cubicBezTo>
                    <a:cubicBezTo>
                      <a:pt x="1481" y="547"/>
                      <a:pt x="1465" y="536"/>
                      <a:pt x="1449" y="525"/>
                    </a:cubicBezTo>
                    <a:cubicBezTo>
                      <a:pt x="1412" y="530"/>
                      <a:pt x="1375" y="536"/>
                      <a:pt x="1337" y="541"/>
                    </a:cubicBezTo>
                    <a:cubicBezTo>
                      <a:pt x="1337" y="525"/>
                      <a:pt x="1337" y="509"/>
                      <a:pt x="1337" y="494"/>
                    </a:cubicBezTo>
                    <a:cubicBezTo>
                      <a:pt x="1322" y="488"/>
                      <a:pt x="1306" y="483"/>
                      <a:pt x="1290" y="477"/>
                    </a:cubicBezTo>
                    <a:cubicBezTo>
                      <a:pt x="1284" y="467"/>
                      <a:pt x="1279" y="456"/>
                      <a:pt x="1274" y="446"/>
                    </a:cubicBezTo>
                    <a:cubicBezTo>
                      <a:pt x="1274" y="435"/>
                      <a:pt x="1274" y="424"/>
                      <a:pt x="1274" y="413"/>
                    </a:cubicBezTo>
                    <a:cubicBezTo>
                      <a:pt x="1263" y="408"/>
                      <a:pt x="1253" y="403"/>
                      <a:pt x="1242" y="397"/>
                    </a:cubicBezTo>
                    <a:cubicBezTo>
                      <a:pt x="1237" y="397"/>
                      <a:pt x="1231" y="397"/>
                      <a:pt x="1226" y="397"/>
                    </a:cubicBezTo>
                    <a:cubicBezTo>
                      <a:pt x="1205" y="408"/>
                      <a:pt x="1183" y="419"/>
                      <a:pt x="1162" y="430"/>
                    </a:cubicBezTo>
                    <a:cubicBezTo>
                      <a:pt x="1167" y="440"/>
                      <a:pt x="1173" y="451"/>
                      <a:pt x="1178" y="461"/>
                    </a:cubicBezTo>
                    <a:cubicBezTo>
                      <a:pt x="1162" y="477"/>
                      <a:pt x="1146" y="493"/>
                      <a:pt x="1131" y="509"/>
                    </a:cubicBezTo>
                    <a:cubicBezTo>
                      <a:pt x="1125" y="504"/>
                      <a:pt x="1120" y="499"/>
                      <a:pt x="1114" y="494"/>
                    </a:cubicBezTo>
                    <a:cubicBezTo>
                      <a:pt x="1114" y="499"/>
                      <a:pt x="1114" y="504"/>
                      <a:pt x="1114" y="509"/>
                    </a:cubicBezTo>
                    <a:cubicBezTo>
                      <a:pt x="1104" y="504"/>
                      <a:pt x="1093" y="499"/>
                      <a:pt x="1082" y="494"/>
                    </a:cubicBezTo>
                    <a:cubicBezTo>
                      <a:pt x="1066" y="499"/>
                      <a:pt x="1051" y="504"/>
                      <a:pt x="1035" y="509"/>
                    </a:cubicBezTo>
                    <a:cubicBezTo>
                      <a:pt x="1024" y="498"/>
                      <a:pt x="1014" y="488"/>
                      <a:pt x="1003" y="477"/>
                    </a:cubicBezTo>
                    <a:cubicBezTo>
                      <a:pt x="987" y="477"/>
                      <a:pt x="971" y="477"/>
                      <a:pt x="955" y="477"/>
                    </a:cubicBezTo>
                    <a:cubicBezTo>
                      <a:pt x="950" y="467"/>
                      <a:pt x="944" y="456"/>
                      <a:pt x="939" y="446"/>
                    </a:cubicBezTo>
                    <a:cubicBezTo>
                      <a:pt x="913" y="425"/>
                      <a:pt x="886" y="403"/>
                      <a:pt x="860" y="382"/>
                    </a:cubicBezTo>
                    <a:cubicBezTo>
                      <a:pt x="876" y="366"/>
                      <a:pt x="892" y="350"/>
                      <a:pt x="907" y="333"/>
                    </a:cubicBezTo>
                    <a:cubicBezTo>
                      <a:pt x="923" y="333"/>
                      <a:pt x="939" y="333"/>
                      <a:pt x="955" y="333"/>
                    </a:cubicBezTo>
                    <a:cubicBezTo>
                      <a:pt x="976" y="328"/>
                      <a:pt x="998" y="323"/>
                      <a:pt x="1019" y="318"/>
                    </a:cubicBezTo>
                    <a:cubicBezTo>
                      <a:pt x="998" y="302"/>
                      <a:pt x="976" y="286"/>
                      <a:pt x="955" y="270"/>
                    </a:cubicBezTo>
                    <a:cubicBezTo>
                      <a:pt x="992" y="265"/>
                      <a:pt x="1030" y="260"/>
                      <a:pt x="1067" y="254"/>
                    </a:cubicBezTo>
                    <a:cubicBezTo>
                      <a:pt x="1088" y="217"/>
                      <a:pt x="1109" y="180"/>
                      <a:pt x="1131" y="143"/>
                    </a:cubicBezTo>
                    <a:cubicBezTo>
                      <a:pt x="1146" y="138"/>
                      <a:pt x="1162" y="132"/>
                      <a:pt x="1178" y="127"/>
                    </a:cubicBezTo>
                    <a:cubicBezTo>
                      <a:pt x="1215" y="101"/>
                      <a:pt x="1253" y="74"/>
                      <a:pt x="1290" y="47"/>
                    </a:cubicBezTo>
                    <a:cubicBezTo>
                      <a:pt x="1242" y="31"/>
                      <a:pt x="1194" y="16"/>
                      <a:pt x="1146" y="0"/>
                    </a:cubicBezTo>
                    <a:cubicBezTo>
                      <a:pt x="1162" y="10"/>
                      <a:pt x="1178" y="21"/>
                      <a:pt x="1194" y="32"/>
                    </a:cubicBezTo>
                    <a:cubicBezTo>
                      <a:pt x="1167" y="32"/>
                      <a:pt x="1141" y="32"/>
                      <a:pt x="1114" y="32"/>
                    </a:cubicBezTo>
                    <a:cubicBezTo>
                      <a:pt x="1109" y="42"/>
                      <a:pt x="1104" y="53"/>
                      <a:pt x="1098" y="63"/>
                    </a:cubicBezTo>
                    <a:cubicBezTo>
                      <a:pt x="1104" y="74"/>
                      <a:pt x="1109" y="84"/>
                      <a:pt x="1114" y="95"/>
                    </a:cubicBezTo>
                    <a:cubicBezTo>
                      <a:pt x="1114" y="106"/>
                      <a:pt x="1114" y="117"/>
                      <a:pt x="1114" y="127"/>
                    </a:cubicBezTo>
                    <a:cubicBezTo>
                      <a:pt x="1093" y="143"/>
                      <a:pt x="1072" y="159"/>
                      <a:pt x="1051" y="175"/>
                    </a:cubicBezTo>
                    <a:cubicBezTo>
                      <a:pt x="1061" y="164"/>
                      <a:pt x="1072" y="153"/>
                      <a:pt x="1082" y="143"/>
                    </a:cubicBezTo>
                    <a:cubicBezTo>
                      <a:pt x="1072" y="138"/>
                      <a:pt x="1061" y="132"/>
                      <a:pt x="1051" y="127"/>
                    </a:cubicBezTo>
                    <a:cubicBezTo>
                      <a:pt x="1066" y="117"/>
                      <a:pt x="1082" y="106"/>
                      <a:pt x="1098" y="95"/>
                    </a:cubicBezTo>
                    <a:cubicBezTo>
                      <a:pt x="1088" y="79"/>
                      <a:pt x="1077" y="63"/>
                      <a:pt x="1067" y="47"/>
                    </a:cubicBezTo>
                    <a:cubicBezTo>
                      <a:pt x="1051" y="53"/>
                      <a:pt x="1035" y="58"/>
                      <a:pt x="1019" y="63"/>
                    </a:cubicBezTo>
                    <a:cubicBezTo>
                      <a:pt x="1024" y="69"/>
                      <a:pt x="1030" y="74"/>
                      <a:pt x="1035" y="79"/>
                    </a:cubicBezTo>
                    <a:cubicBezTo>
                      <a:pt x="1040" y="74"/>
                      <a:pt x="1045" y="69"/>
                      <a:pt x="1051" y="63"/>
                    </a:cubicBezTo>
                    <a:cubicBezTo>
                      <a:pt x="1045" y="79"/>
                      <a:pt x="1040" y="95"/>
                      <a:pt x="1035" y="111"/>
                    </a:cubicBezTo>
                    <a:cubicBezTo>
                      <a:pt x="1035" y="100"/>
                      <a:pt x="1035" y="90"/>
                      <a:pt x="1035" y="79"/>
                    </a:cubicBezTo>
                    <a:cubicBezTo>
                      <a:pt x="1024" y="79"/>
                      <a:pt x="1014" y="79"/>
                      <a:pt x="1003" y="79"/>
                    </a:cubicBezTo>
                    <a:cubicBezTo>
                      <a:pt x="1008" y="68"/>
                      <a:pt x="1014" y="58"/>
                      <a:pt x="1019" y="47"/>
                    </a:cubicBezTo>
                    <a:cubicBezTo>
                      <a:pt x="1008" y="53"/>
                      <a:pt x="997" y="58"/>
                      <a:pt x="987" y="63"/>
                    </a:cubicBezTo>
                    <a:cubicBezTo>
                      <a:pt x="987" y="74"/>
                      <a:pt x="987" y="84"/>
                      <a:pt x="987" y="95"/>
                    </a:cubicBezTo>
                    <a:cubicBezTo>
                      <a:pt x="982" y="90"/>
                      <a:pt x="976" y="84"/>
                      <a:pt x="971" y="79"/>
                    </a:cubicBezTo>
                    <a:cubicBezTo>
                      <a:pt x="961" y="79"/>
                      <a:pt x="950" y="79"/>
                      <a:pt x="939" y="79"/>
                    </a:cubicBezTo>
                    <a:cubicBezTo>
                      <a:pt x="944" y="74"/>
                      <a:pt x="950" y="69"/>
                      <a:pt x="955" y="63"/>
                    </a:cubicBezTo>
                    <a:cubicBezTo>
                      <a:pt x="934" y="74"/>
                      <a:pt x="913" y="84"/>
                      <a:pt x="891" y="95"/>
                    </a:cubicBezTo>
                    <a:cubicBezTo>
                      <a:pt x="881" y="95"/>
                      <a:pt x="870" y="95"/>
                      <a:pt x="860" y="95"/>
                    </a:cubicBezTo>
                    <a:cubicBezTo>
                      <a:pt x="854" y="111"/>
                      <a:pt x="849" y="127"/>
                      <a:pt x="844" y="143"/>
                    </a:cubicBezTo>
                    <a:cubicBezTo>
                      <a:pt x="838" y="138"/>
                      <a:pt x="833" y="132"/>
                      <a:pt x="827" y="127"/>
                    </a:cubicBezTo>
                    <a:cubicBezTo>
                      <a:pt x="817" y="138"/>
                      <a:pt x="806" y="148"/>
                      <a:pt x="796" y="159"/>
                    </a:cubicBezTo>
                    <a:cubicBezTo>
                      <a:pt x="801" y="164"/>
                      <a:pt x="807" y="170"/>
                      <a:pt x="812" y="175"/>
                    </a:cubicBezTo>
                    <a:cubicBezTo>
                      <a:pt x="807" y="180"/>
                      <a:pt x="801" y="185"/>
                      <a:pt x="796" y="190"/>
                    </a:cubicBezTo>
                    <a:cubicBezTo>
                      <a:pt x="806" y="190"/>
                      <a:pt x="817" y="190"/>
                      <a:pt x="827" y="190"/>
                    </a:cubicBezTo>
                    <a:cubicBezTo>
                      <a:pt x="822" y="196"/>
                      <a:pt x="817" y="201"/>
                      <a:pt x="812" y="207"/>
                    </a:cubicBezTo>
                    <a:cubicBezTo>
                      <a:pt x="817" y="212"/>
                      <a:pt x="822" y="217"/>
                      <a:pt x="827" y="223"/>
                    </a:cubicBezTo>
                    <a:cubicBezTo>
                      <a:pt x="801" y="223"/>
                      <a:pt x="775" y="223"/>
                      <a:pt x="748" y="223"/>
                    </a:cubicBezTo>
                    <a:cubicBezTo>
                      <a:pt x="764" y="233"/>
                      <a:pt x="780" y="244"/>
                      <a:pt x="796" y="254"/>
                    </a:cubicBezTo>
                    <a:cubicBezTo>
                      <a:pt x="775" y="249"/>
                      <a:pt x="753" y="244"/>
                      <a:pt x="732" y="239"/>
                    </a:cubicBezTo>
                    <a:cubicBezTo>
                      <a:pt x="711" y="249"/>
                      <a:pt x="689" y="260"/>
                      <a:pt x="668" y="270"/>
                    </a:cubicBezTo>
                    <a:cubicBezTo>
                      <a:pt x="679" y="281"/>
                      <a:pt x="690" y="291"/>
                      <a:pt x="701" y="302"/>
                    </a:cubicBezTo>
                    <a:cubicBezTo>
                      <a:pt x="722" y="307"/>
                      <a:pt x="743" y="313"/>
                      <a:pt x="764" y="318"/>
                    </a:cubicBezTo>
                    <a:cubicBezTo>
                      <a:pt x="769" y="313"/>
                      <a:pt x="775" y="307"/>
                      <a:pt x="781" y="302"/>
                    </a:cubicBezTo>
                    <a:cubicBezTo>
                      <a:pt x="786" y="307"/>
                      <a:pt x="791" y="313"/>
                      <a:pt x="796" y="318"/>
                    </a:cubicBezTo>
                    <a:cubicBezTo>
                      <a:pt x="791" y="323"/>
                      <a:pt x="786" y="328"/>
                      <a:pt x="781" y="333"/>
                    </a:cubicBezTo>
                    <a:cubicBezTo>
                      <a:pt x="796" y="323"/>
                      <a:pt x="812" y="312"/>
                      <a:pt x="827" y="302"/>
                    </a:cubicBezTo>
                    <a:cubicBezTo>
                      <a:pt x="843" y="302"/>
                      <a:pt x="859" y="302"/>
                      <a:pt x="875" y="302"/>
                    </a:cubicBezTo>
                    <a:cubicBezTo>
                      <a:pt x="859" y="318"/>
                      <a:pt x="843" y="334"/>
                      <a:pt x="827" y="350"/>
                    </a:cubicBezTo>
                    <a:cubicBezTo>
                      <a:pt x="833" y="350"/>
                      <a:pt x="838" y="350"/>
                      <a:pt x="844" y="350"/>
                    </a:cubicBezTo>
                    <a:cubicBezTo>
                      <a:pt x="817" y="356"/>
                      <a:pt x="790" y="361"/>
                      <a:pt x="764" y="366"/>
                    </a:cubicBezTo>
                    <a:cubicBezTo>
                      <a:pt x="743" y="382"/>
                      <a:pt x="722" y="398"/>
                      <a:pt x="701" y="413"/>
                    </a:cubicBezTo>
                    <a:cubicBezTo>
                      <a:pt x="716" y="419"/>
                      <a:pt x="732" y="424"/>
                      <a:pt x="748" y="430"/>
                    </a:cubicBezTo>
                    <a:cubicBezTo>
                      <a:pt x="738" y="430"/>
                      <a:pt x="727" y="430"/>
                      <a:pt x="717" y="430"/>
                    </a:cubicBezTo>
                    <a:cubicBezTo>
                      <a:pt x="727" y="435"/>
                      <a:pt x="738" y="440"/>
                      <a:pt x="748" y="446"/>
                    </a:cubicBezTo>
                    <a:cubicBezTo>
                      <a:pt x="732" y="451"/>
                      <a:pt x="716" y="456"/>
                      <a:pt x="701" y="461"/>
                    </a:cubicBezTo>
                    <a:cubicBezTo>
                      <a:pt x="711" y="467"/>
                      <a:pt x="722" y="472"/>
                      <a:pt x="732" y="477"/>
                    </a:cubicBezTo>
                    <a:cubicBezTo>
                      <a:pt x="716" y="467"/>
                      <a:pt x="700" y="456"/>
                      <a:pt x="684" y="446"/>
                    </a:cubicBezTo>
                    <a:cubicBezTo>
                      <a:pt x="647" y="446"/>
                      <a:pt x="610" y="446"/>
                      <a:pt x="573" y="446"/>
                    </a:cubicBezTo>
                    <a:cubicBezTo>
                      <a:pt x="557" y="467"/>
                      <a:pt x="541" y="488"/>
                      <a:pt x="525" y="509"/>
                    </a:cubicBezTo>
                    <a:cubicBezTo>
                      <a:pt x="515" y="488"/>
                      <a:pt x="504" y="467"/>
                      <a:pt x="494" y="446"/>
                    </a:cubicBezTo>
                    <a:cubicBezTo>
                      <a:pt x="441" y="440"/>
                      <a:pt x="387" y="435"/>
                      <a:pt x="334" y="430"/>
                    </a:cubicBezTo>
                    <a:cubicBezTo>
                      <a:pt x="329" y="430"/>
                      <a:pt x="324" y="430"/>
                      <a:pt x="318" y="430"/>
                    </a:cubicBezTo>
                    <a:cubicBezTo>
                      <a:pt x="324" y="440"/>
                      <a:pt x="329" y="451"/>
                      <a:pt x="334" y="461"/>
                    </a:cubicBezTo>
                    <a:cubicBezTo>
                      <a:pt x="324" y="456"/>
                      <a:pt x="313" y="451"/>
                      <a:pt x="302" y="446"/>
                    </a:cubicBezTo>
                    <a:cubicBezTo>
                      <a:pt x="297" y="456"/>
                      <a:pt x="292" y="467"/>
                      <a:pt x="287" y="477"/>
                    </a:cubicBezTo>
                    <a:cubicBezTo>
                      <a:pt x="281" y="477"/>
                      <a:pt x="276" y="477"/>
                      <a:pt x="271" y="477"/>
                    </a:cubicBezTo>
                    <a:cubicBezTo>
                      <a:pt x="281" y="472"/>
                      <a:pt x="292" y="467"/>
                      <a:pt x="302" y="461"/>
                    </a:cubicBezTo>
                    <a:cubicBezTo>
                      <a:pt x="286" y="456"/>
                      <a:pt x="270" y="451"/>
                      <a:pt x="254" y="446"/>
                    </a:cubicBezTo>
                    <a:cubicBezTo>
                      <a:pt x="244" y="451"/>
                      <a:pt x="233" y="456"/>
                      <a:pt x="223" y="461"/>
                    </a:cubicBezTo>
                    <a:cubicBezTo>
                      <a:pt x="228" y="467"/>
                      <a:pt x="233" y="472"/>
                      <a:pt x="238" y="477"/>
                    </a:cubicBezTo>
                    <a:cubicBezTo>
                      <a:pt x="228" y="493"/>
                      <a:pt x="217" y="509"/>
                      <a:pt x="207" y="525"/>
                    </a:cubicBezTo>
                    <a:cubicBezTo>
                      <a:pt x="223" y="509"/>
                      <a:pt x="238" y="493"/>
                      <a:pt x="254" y="477"/>
                    </a:cubicBezTo>
                    <a:cubicBezTo>
                      <a:pt x="260" y="483"/>
                      <a:pt x="265" y="488"/>
                      <a:pt x="271" y="494"/>
                    </a:cubicBezTo>
                    <a:cubicBezTo>
                      <a:pt x="271" y="509"/>
                      <a:pt x="271" y="525"/>
                      <a:pt x="271" y="541"/>
                    </a:cubicBezTo>
                    <a:cubicBezTo>
                      <a:pt x="281" y="536"/>
                      <a:pt x="292" y="530"/>
                      <a:pt x="302" y="525"/>
                    </a:cubicBezTo>
                    <a:cubicBezTo>
                      <a:pt x="292" y="536"/>
                      <a:pt x="281" y="547"/>
                      <a:pt x="271" y="557"/>
                    </a:cubicBezTo>
                    <a:cubicBezTo>
                      <a:pt x="281" y="568"/>
                      <a:pt x="292" y="578"/>
                      <a:pt x="302" y="589"/>
                    </a:cubicBezTo>
                    <a:cubicBezTo>
                      <a:pt x="292" y="589"/>
                      <a:pt x="281" y="589"/>
                      <a:pt x="271" y="589"/>
                    </a:cubicBezTo>
                    <a:cubicBezTo>
                      <a:pt x="265" y="599"/>
                      <a:pt x="260" y="610"/>
                      <a:pt x="254" y="620"/>
                    </a:cubicBezTo>
                    <a:cubicBezTo>
                      <a:pt x="281" y="615"/>
                      <a:pt x="308" y="610"/>
                      <a:pt x="334" y="605"/>
                    </a:cubicBezTo>
                    <a:cubicBezTo>
                      <a:pt x="350" y="610"/>
                      <a:pt x="366" y="615"/>
                      <a:pt x="382" y="620"/>
                    </a:cubicBezTo>
                    <a:cubicBezTo>
                      <a:pt x="377" y="631"/>
                      <a:pt x="371" y="641"/>
                      <a:pt x="366" y="652"/>
                    </a:cubicBezTo>
                    <a:cubicBezTo>
                      <a:pt x="334" y="658"/>
                      <a:pt x="302" y="663"/>
                      <a:pt x="271" y="669"/>
                    </a:cubicBezTo>
                    <a:cubicBezTo>
                      <a:pt x="265" y="679"/>
                      <a:pt x="260" y="690"/>
                      <a:pt x="254" y="700"/>
                    </a:cubicBezTo>
                    <a:cubicBezTo>
                      <a:pt x="276" y="711"/>
                      <a:pt x="297" y="721"/>
                      <a:pt x="318" y="732"/>
                    </a:cubicBezTo>
                    <a:cubicBezTo>
                      <a:pt x="286" y="727"/>
                      <a:pt x="255" y="721"/>
                      <a:pt x="223" y="716"/>
                    </a:cubicBezTo>
                    <a:cubicBezTo>
                      <a:pt x="217" y="721"/>
                      <a:pt x="212" y="727"/>
                      <a:pt x="207" y="732"/>
                    </a:cubicBezTo>
                    <a:cubicBezTo>
                      <a:pt x="212" y="737"/>
                      <a:pt x="217" y="743"/>
                      <a:pt x="223" y="748"/>
                    </a:cubicBezTo>
                    <a:cubicBezTo>
                      <a:pt x="202" y="748"/>
                      <a:pt x="180" y="748"/>
                      <a:pt x="159" y="748"/>
                    </a:cubicBezTo>
                    <a:cubicBezTo>
                      <a:pt x="180" y="759"/>
                      <a:pt x="202" y="769"/>
                      <a:pt x="223" y="780"/>
                    </a:cubicBezTo>
                    <a:cubicBezTo>
                      <a:pt x="202" y="790"/>
                      <a:pt x="180" y="801"/>
                      <a:pt x="159" y="812"/>
                    </a:cubicBezTo>
                    <a:cubicBezTo>
                      <a:pt x="180" y="812"/>
                      <a:pt x="202" y="812"/>
                      <a:pt x="223" y="812"/>
                    </a:cubicBezTo>
                    <a:cubicBezTo>
                      <a:pt x="239" y="807"/>
                      <a:pt x="255" y="801"/>
                      <a:pt x="271" y="796"/>
                    </a:cubicBezTo>
                    <a:cubicBezTo>
                      <a:pt x="260" y="812"/>
                      <a:pt x="249" y="828"/>
                      <a:pt x="238" y="843"/>
                    </a:cubicBezTo>
                    <a:cubicBezTo>
                      <a:pt x="249" y="843"/>
                      <a:pt x="260" y="843"/>
                      <a:pt x="271" y="843"/>
                    </a:cubicBezTo>
                    <a:cubicBezTo>
                      <a:pt x="297" y="833"/>
                      <a:pt x="323" y="822"/>
                      <a:pt x="350" y="812"/>
                    </a:cubicBezTo>
                    <a:cubicBezTo>
                      <a:pt x="345" y="833"/>
                      <a:pt x="339" y="855"/>
                      <a:pt x="334" y="876"/>
                    </a:cubicBezTo>
                    <a:cubicBezTo>
                      <a:pt x="339" y="870"/>
                      <a:pt x="345" y="865"/>
                      <a:pt x="350" y="860"/>
                    </a:cubicBezTo>
                    <a:cubicBezTo>
                      <a:pt x="355" y="865"/>
                      <a:pt x="360" y="870"/>
                      <a:pt x="366" y="876"/>
                    </a:cubicBezTo>
                    <a:cubicBezTo>
                      <a:pt x="419" y="870"/>
                      <a:pt x="472" y="865"/>
                      <a:pt x="525" y="860"/>
                    </a:cubicBezTo>
                    <a:cubicBezTo>
                      <a:pt x="531" y="860"/>
                      <a:pt x="536" y="860"/>
                      <a:pt x="541" y="860"/>
                    </a:cubicBezTo>
                    <a:cubicBezTo>
                      <a:pt x="536" y="870"/>
                      <a:pt x="531" y="881"/>
                      <a:pt x="525" y="891"/>
                    </a:cubicBezTo>
                    <a:cubicBezTo>
                      <a:pt x="536" y="891"/>
                      <a:pt x="546" y="891"/>
                      <a:pt x="557" y="891"/>
                    </a:cubicBezTo>
                    <a:cubicBezTo>
                      <a:pt x="552" y="897"/>
                      <a:pt x="546" y="902"/>
                      <a:pt x="541" y="907"/>
                    </a:cubicBezTo>
                    <a:cubicBezTo>
                      <a:pt x="531" y="907"/>
                      <a:pt x="520" y="907"/>
                      <a:pt x="509" y="907"/>
                    </a:cubicBezTo>
                    <a:cubicBezTo>
                      <a:pt x="504" y="907"/>
                      <a:pt x="499" y="907"/>
                      <a:pt x="494" y="907"/>
                    </a:cubicBezTo>
                    <a:cubicBezTo>
                      <a:pt x="499" y="913"/>
                      <a:pt x="504" y="918"/>
                      <a:pt x="509" y="924"/>
                    </a:cubicBezTo>
                    <a:cubicBezTo>
                      <a:pt x="498" y="924"/>
                      <a:pt x="488" y="924"/>
                      <a:pt x="477" y="924"/>
                    </a:cubicBezTo>
                    <a:cubicBezTo>
                      <a:pt x="462" y="918"/>
                      <a:pt x="446" y="913"/>
                      <a:pt x="430" y="907"/>
                    </a:cubicBezTo>
                    <a:cubicBezTo>
                      <a:pt x="408" y="939"/>
                      <a:pt x="387" y="971"/>
                      <a:pt x="366" y="1003"/>
                    </a:cubicBezTo>
                    <a:cubicBezTo>
                      <a:pt x="377" y="1003"/>
                      <a:pt x="387" y="1003"/>
                      <a:pt x="398" y="1003"/>
                    </a:cubicBezTo>
                    <a:cubicBezTo>
                      <a:pt x="382" y="1029"/>
                      <a:pt x="366" y="1056"/>
                      <a:pt x="350" y="1083"/>
                    </a:cubicBezTo>
                    <a:cubicBezTo>
                      <a:pt x="297" y="1109"/>
                      <a:pt x="244" y="1136"/>
                      <a:pt x="190" y="1162"/>
                    </a:cubicBezTo>
                    <a:cubicBezTo>
                      <a:pt x="217" y="1157"/>
                      <a:pt x="244" y="1151"/>
                      <a:pt x="271" y="1146"/>
                    </a:cubicBezTo>
                    <a:cubicBezTo>
                      <a:pt x="286" y="1135"/>
                      <a:pt x="302" y="1125"/>
                      <a:pt x="318" y="1114"/>
                    </a:cubicBezTo>
                    <a:cubicBezTo>
                      <a:pt x="334" y="1120"/>
                      <a:pt x="350" y="1125"/>
                      <a:pt x="366" y="1130"/>
                    </a:cubicBezTo>
                    <a:cubicBezTo>
                      <a:pt x="382" y="1130"/>
                      <a:pt x="398" y="1130"/>
                      <a:pt x="414" y="1130"/>
                    </a:cubicBezTo>
                    <a:cubicBezTo>
                      <a:pt x="408" y="1136"/>
                      <a:pt x="403" y="1141"/>
                      <a:pt x="398" y="1146"/>
                    </a:cubicBezTo>
                    <a:cubicBezTo>
                      <a:pt x="420" y="1141"/>
                      <a:pt x="441" y="1136"/>
                      <a:pt x="462" y="1130"/>
                    </a:cubicBezTo>
                    <a:cubicBezTo>
                      <a:pt x="483" y="1109"/>
                      <a:pt x="504" y="1088"/>
                      <a:pt x="525" y="1067"/>
                    </a:cubicBezTo>
                    <a:cubicBezTo>
                      <a:pt x="525" y="1077"/>
                      <a:pt x="525" y="1088"/>
                      <a:pt x="525" y="1098"/>
                    </a:cubicBezTo>
                    <a:cubicBezTo>
                      <a:pt x="546" y="1103"/>
                      <a:pt x="568" y="1109"/>
                      <a:pt x="589" y="1114"/>
                    </a:cubicBezTo>
                    <a:cubicBezTo>
                      <a:pt x="525" y="1125"/>
                      <a:pt x="462" y="1135"/>
                      <a:pt x="398" y="1146"/>
                    </a:cubicBezTo>
                    <a:cubicBezTo>
                      <a:pt x="361" y="1146"/>
                      <a:pt x="324" y="1146"/>
                      <a:pt x="287" y="1146"/>
                    </a:cubicBezTo>
                    <a:cubicBezTo>
                      <a:pt x="281" y="1157"/>
                      <a:pt x="276" y="1167"/>
                      <a:pt x="271" y="1178"/>
                    </a:cubicBezTo>
                    <a:cubicBezTo>
                      <a:pt x="276" y="1184"/>
                      <a:pt x="281" y="1189"/>
                      <a:pt x="287" y="1194"/>
                    </a:cubicBezTo>
                    <a:cubicBezTo>
                      <a:pt x="255" y="1205"/>
                      <a:pt x="223" y="1215"/>
                      <a:pt x="190" y="1226"/>
                    </a:cubicBezTo>
                    <a:cubicBezTo>
                      <a:pt x="201" y="1226"/>
                      <a:pt x="212" y="1226"/>
                      <a:pt x="223" y="1226"/>
                    </a:cubicBezTo>
                    <a:cubicBezTo>
                      <a:pt x="217" y="1242"/>
                      <a:pt x="212" y="1258"/>
                      <a:pt x="207" y="1274"/>
                    </a:cubicBezTo>
                    <a:cubicBezTo>
                      <a:pt x="217" y="1279"/>
                      <a:pt x="228" y="1284"/>
                      <a:pt x="238" y="1289"/>
                    </a:cubicBezTo>
                    <a:cubicBezTo>
                      <a:pt x="217" y="1289"/>
                      <a:pt x="196" y="1289"/>
                      <a:pt x="175" y="1289"/>
                    </a:cubicBezTo>
                    <a:cubicBezTo>
                      <a:pt x="165" y="1278"/>
                      <a:pt x="154" y="1268"/>
                      <a:pt x="144" y="1257"/>
                    </a:cubicBezTo>
                    <a:cubicBezTo>
                      <a:pt x="138" y="1268"/>
                      <a:pt x="132" y="1278"/>
                      <a:pt x="127" y="1289"/>
                    </a:cubicBezTo>
                    <a:cubicBezTo>
                      <a:pt x="116" y="1289"/>
                      <a:pt x="106" y="1289"/>
                      <a:pt x="95" y="1289"/>
                    </a:cubicBezTo>
                    <a:cubicBezTo>
                      <a:pt x="95" y="1284"/>
                      <a:pt x="95" y="1279"/>
                      <a:pt x="95" y="1274"/>
                    </a:cubicBezTo>
                    <a:cubicBezTo>
                      <a:pt x="74" y="1279"/>
                      <a:pt x="53" y="1284"/>
                      <a:pt x="32" y="1289"/>
                    </a:cubicBezTo>
                    <a:cubicBezTo>
                      <a:pt x="32" y="1300"/>
                      <a:pt x="32" y="1310"/>
                      <a:pt x="32" y="1321"/>
                    </a:cubicBezTo>
                    <a:cubicBezTo>
                      <a:pt x="21" y="1316"/>
                      <a:pt x="10" y="1311"/>
                      <a:pt x="0" y="1306"/>
                    </a:cubicBezTo>
                    <a:cubicBezTo>
                      <a:pt x="0" y="1321"/>
                      <a:pt x="0" y="1337"/>
                      <a:pt x="0" y="1353"/>
                    </a:cubicBezTo>
                    <a:cubicBezTo>
                      <a:pt x="74" y="1342"/>
                      <a:pt x="148" y="1332"/>
                      <a:pt x="223" y="1321"/>
                    </a:cubicBezTo>
                    <a:cubicBezTo>
                      <a:pt x="170" y="1342"/>
                      <a:pt x="117" y="1364"/>
                      <a:pt x="64" y="1385"/>
                    </a:cubicBezTo>
                    <a:cubicBezTo>
                      <a:pt x="58" y="1390"/>
                      <a:pt x="53" y="1395"/>
                      <a:pt x="47" y="1400"/>
                    </a:cubicBezTo>
                    <a:cubicBezTo>
                      <a:pt x="53" y="1411"/>
                      <a:pt x="58" y="1422"/>
                      <a:pt x="64" y="1433"/>
                    </a:cubicBezTo>
                    <a:cubicBezTo>
                      <a:pt x="48" y="1438"/>
                      <a:pt x="32" y="1444"/>
                      <a:pt x="16" y="1449"/>
                    </a:cubicBezTo>
                    <a:cubicBezTo>
                      <a:pt x="16" y="1459"/>
                      <a:pt x="16" y="1470"/>
                      <a:pt x="16" y="1480"/>
                    </a:cubicBezTo>
                    <a:cubicBezTo>
                      <a:pt x="32" y="1470"/>
                      <a:pt x="48" y="1459"/>
                      <a:pt x="64" y="1449"/>
                    </a:cubicBezTo>
                    <a:cubicBezTo>
                      <a:pt x="69" y="1454"/>
                      <a:pt x="74" y="1459"/>
                      <a:pt x="80" y="1464"/>
                    </a:cubicBezTo>
                    <a:cubicBezTo>
                      <a:pt x="74" y="1470"/>
                      <a:pt x="69" y="1475"/>
                      <a:pt x="64" y="1480"/>
                    </a:cubicBezTo>
                    <a:cubicBezTo>
                      <a:pt x="74" y="1486"/>
                      <a:pt x="85" y="1491"/>
                      <a:pt x="95" y="1497"/>
                    </a:cubicBezTo>
                    <a:cubicBezTo>
                      <a:pt x="154" y="1481"/>
                      <a:pt x="212" y="1465"/>
                      <a:pt x="271" y="1449"/>
                    </a:cubicBezTo>
                    <a:cubicBezTo>
                      <a:pt x="228" y="1465"/>
                      <a:pt x="186" y="1481"/>
                      <a:pt x="144" y="1497"/>
                    </a:cubicBezTo>
                    <a:cubicBezTo>
                      <a:pt x="122" y="1518"/>
                      <a:pt x="101" y="1539"/>
                      <a:pt x="80" y="1560"/>
                    </a:cubicBezTo>
                    <a:cubicBezTo>
                      <a:pt x="133" y="1550"/>
                      <a:pt x="185" y="1539"/>
                      <a:pt x="238" y="1528"/>
                    </a:cubicBezTo>
                    <a:cubicBezTo>
                      <a:pt x="254" y="1518"/>
                      <a:pt x="271" y="1507"/>
                      <a:pt x="287" y="1497"/>
                    </a:cubicBezTo>
                    <a:cubicBezTo>
                      <a:pt x="292" y="1502"/>
                      <a:pt x="297" y="1507"/>
                      <a:pt x="302" y="1513"/>
                    </a:cubicBezTo>
                    <a:cubicBezTo>
                      <a:pt x="260" y="1534"/>
                      <a:pt x="217" y="1555"/>
                      <a:pt x="175" y="1576"/>
                    </a:cubicBezTo>
                    <a:cubicBezTo>
                      <a:pt x="207" y="1565"/>
                      <a:pt x="239" y="1555"/>
                      <a:pt x="271" y="1544"/>
                    </a:cubicBezTo>
                    <a:cubicBezTo>
                      <a:pt x="239" y="1565"/>
                      <a:pt x="207" y="1586"/>
                      <a:pt x="175" y="1607"/>
                    </a:cubicBezTo>
                    <a:cubicBezTo>
                      <a:pt x="175" y="1613"/>
                      <a:pt x="175" y="1619"/>
                      <a:pt x="175" y="1624"/>
                    </a:cubicBezTo>
                    <a:cubicBezTo>
                      <a:pt x="217" y="1608"/>
                      <a:pt x="260" y="1592"/>
                      <a:pt x="302" y="1576"/>
                    </a:cubicBezTo>
                    <a:cubicBezTo>
                      <a:pt x="307" y="1581"/>
                      <a:pt x="313" y="1587"/>
                      <a:pt x="318" y="1592"/>
                    </a:cubicBezTo>
                    <a:cubicBezTo>
                      <a:pt x="324" y="1592"/>
                      <a:pt x="329" y="1592"/>
                      <a:pt x="334" y="1592"/>
                    </a:cubicBezTo>
                    <a:cubicBezTo>
                      <a:pt x="329" y="1597"/>
                      <a:pt x="324" y="1602"/>
                      <a:pt x="318" y="1607"/>
                    </a:cubicBezTo>
                    <a:cubicBezTo>
                      <a:pt x="334" y="1607"/>
                      <a:pt x="350" y="1607"/>
                      <a:pt x="366" y="1607"/>
                    </a:cubicBezTo>
                    <a:cubicBezTo>
                      <a:pt x="382" y="1597"/>
                      <a:pt x="398" y="1586"/>
                      <a:pt x="414" y="1576"/>
                    </a:cubicBezTo>
                    <a:cubicBezTo>
                      <a:pt x="430" y="1576"/>
                      <a:pt x="446" y="1576"/>
                      <a:pt x="462" y="1576"/>
                    </a:cubicBezTo>
                    <a:cubicBezTo>
                      <a:pt x="473" y="1571"/>
                      <a:pt x="483" y="1566"/>
                      <a:pt x="494" y="1560"/>
                    </a:cubicBezTo>
                    <a:cubicBezTo>
                      <a:pt x="515" y="1560"/>
                      <a:pt x="536" y="1560"/>
                      <a:pt x="557" y="1560"/>
                    </a:cubicBezTo>
                    <a:cubicBezTo>
                      <a:pt x="557" y="1555"/>
                      <a:pt x="557" y="1550"/>
                      <a:pt x="557" y="1544"/>
                    </a:cubicBezTo>
                    <a:cubicBezTo>
                      <a:pt x="552" y="1544"/>
                      <a:pt x="546" y="1544"/>
                      <a:pt x="541" y="1544"/>
                    </a:cubicBezTo>
                    <a:cubicBezTo>
                      <a:pt x="563" y="1544"/>
                      <a:pt x="584" y="1544"/>
                      <a:pt x="605" y="1544"/>
                    </a:cubicBezTo>
                    <a:cubicBezTo>
                      <a:pt x="610" y="1534"/>
                      <a:pt x="615" y="1523"/>
                      <a:pt x="620" y="1513"/>
                    </a:cubicBezTo>
                    <a:cubicBezTo>
                      <a:pt x="615" y="1513"/>
                      <a:pt x="610" y="1513"/>
                      <a:pt x="605" y="1513"/>
                    </a:cubicBezTo>
                    <a:cubicBezTo>
                      <a:pt x="610" y="1513"/>
                      <a:pt x="615" y="1513"/>
                      <a:pt x="620" y="1513"/>
                    </a:cubicBezTo>
                    <a:cubicBezTo>
                      <a:pt x="620" y="1518"/>
                      <a:pt x="620" y="1523"/>
                      <a:pt x="620" y="1528"/>
                    </a:cubicBezTo>
                    <a:cubicBezTo>
                      <a:pt x="642" y="1512"/>
                      <a:pt x="663" y="1496"/>
                      <a:pt x="684" y="1480"/>
                    </a:cubicBezTo>
                    <a:cubicBezTo>
                      <a:pt x="684" y="1470"/>
                      <a:pt x="684" y="1459"/>
                      <a:pt x="684" y="1449"/>
                    </a:cubicBezTo>
                    <a:cubicBezTo>
                      <a:pt x="674" y="1444"/>
                      <a:pt x="663" y="1438"/>
                      <a:pt x="653" y="1433"/>
                    </a:cubicBezTo>
                    <a:cubicBezTo>
                      <a:pt x="679" y="1433"/>
                      <a:pt x="706" y="1433"/>
                      <a:pt x="732" y="1433"/>
                    </a:cubicBezTo>
                    <a:cubicBezTo>
                      <a:pt x="722" y="1443"/>
                      <a:pt x="711" y="1454"/>
                      <a:pt x="701" y="1464"/>
                    </a:cubicBezTo>
                    <a:cubicBezTo>
                      <a:pt x="722" y="1464"/>
                      <a:pt x="743" y="1464"/>
                      <a:pt x="764" y="1464"/>
                    </a:cubicBezTo>
                    <a:cubicBezTo>
                      <a:pt x="785" y="1454"/>
                      <a:pt x="806" y="1443"/>
                      <a:pt x="827" y="1433"/>
                    </a:cubicBezTo>
                    <a:cubicBezTo>
                      <a:pt x="833" y="1422"/>
                      <a:pt x="838" y="1411"/>
                      <a:pt x="844" y="1400"/>
                    </a:cubicBezTo>
                    <a:cubicBezTo>
                      <a:pt x="859" y="1406"/>
                      <a:pt x="875" y="1411"/>
                      <a:pt x="891" y="1417"/>
                    </a:cubicBezTo>
                    <a:cubicBezTo>
                      <a:pt x="902" y="1411"/>
                      <a:pt x="913" y="1406"/>
                      <a:pt x="924" y="1400"/>
                    </a:cubicBezTo>
                    <a:cubicBezTo>
                      <a:pt x="934" y="1390"/>
                      <a:pt x="945" y="1379"/>
                      <a:pt x="955" y="1369"/>
                    </a:cubicBezTo>
                    <a:cubicBezTo>
                      <a:pt x="945" y="1369"/>
                      <a:pt x="934" y="1369"/>
                      <a:pt x="924" y="1369"/>
                    </a:cubicBezTo>
                    <a:cubicBezTo>
                      <a:pt x="929" y="1363"/>
                      <a:pt x="934" y="1358"/>
                      <a:pt x="939" y="1353"/>
                    </a:cubicBezTo>
                    <a:cubicBezTo>
                      <a:pt x="992" y="1342"/>
                      <a:pt x="1045" y="1332"/>
                      <a:pt x="1098" y="1321"/>
                    </a:cubicBezTo>
                    <a:cubicBezTo>
                      <a:pt x="1098" y="1327"/>
                      <a:pt x="1098" y="1332"/>
                      <a:pt x="1098" y="1337"/>
                    </a:cubicBezTo>
                    <a:cubicBezTo>
                      <a:pt x="1109" y="1337"/>
                      <a:pt x="1120" y="1337"/>
                      <a:pt x="1131" y="1337"/>
                    </a:cubicBezTo>
                    <a:cubicBezTo>
                      <a:pt x="1136" y="1332"/>
                      <a:pt x="1141" y="1327"/>
                      <a:pt x="1146" y="1321"/>
                    </a:cubicBezTo>
                    <a:cubicBezTo>
                      <a:pt x="1141" y="1305"/>
                      <a:pt x="1136" y="1289"/>
                      <a:pt x="1131" y="1274"/>
                    </a:cubicBezTo>
                    <a:cubicBezTo>
                      <a:pt x="1141" y="1284"/>
                      <a:pt x="1152" y="1295"/>
                      <a:pt x="1162" y="1306"/>
                    </a:cubicBezTo>
                    <a:cubicBezTo>
                      <a:pt x="1157" y="1316"/>
                      <a:pt x="1151" y="1327"/>
                      <a:pt x="1146" y="1337"/>
                    </a:cubicBezTo>
                    <a:cubicBezTo>
                      <a:pt x="1167" y="1321"/>
                      <a:pt x="1188" y="1305"/>
                      <a:pt x="1210" y="1289"/>
                    </a:cubicBezTo>
                    <a:cubicBezTo>
                      <a:pt x="1204" y="1295"/>
                      <a:pt x="1199" y="1300"/>
                      <a:pt x="1194" y="1306"/>
                    </a:cubicBezTo>
                    <a:cubicBezTo>
                      <a:pt x="1242" y="1311"/>
                      <a:pt x="1290" y="1316"/>
                      <a:pt x="1337" y="1321"/>
                    </a:cubicBezTo>
                    <a:cubicBezTo>
                      <a:pt x="1343" y="1310"/>
                      <a:pt x="1348" y="1300"/>
                      <a:pt x="1354" y="1289"/>
                    </a:cubicBezTo>
                    <a:cubicBezTo>
                      <a:pt x="1337" y="1273"/>
                      <a:pt x="1321" y="1258"/>
                      <a:pt x="1305" y="1242"/>
                    </a:cubicBezTo>
                    <a:cubicBezTo>
                      <a:pt x="1321" y="1242"/>
                      <a:pt x="1337" y="1242"/>
                      <a:pt x="1354" y="1242"/>
                    </a:cubicBezTo>
                    <a:cubicBezTo>
                      <a:pt x="1369" y="1215"/>
                      <a:pt x="1385" y="1189"/>
                      <a:pt x="1400" y="1162"/>
                    </a:cubicBezTo>
                    <a:cubicBezTo>
                      <a:pt x="1400" y="1146"/>
                      <a:pt x="1400" y="1130"/>
                      <a:pt x="1400" y="1114"/>
                    </a:cubicBezTo>
                    <a:cubicBezTo>
                      <a:pt x="1411" y="1093"/>
                      <a:pt x="1422" y="1072"/>
                      <a:pt x="1433" y="1050"/>
                    </a:cubicBezTo>
                    <a:cubicBezTo>
                      <a:pt x="1454" y="1029"/>
                      <a:pt x="1475" y="1008"/>
                      <a:pt x="1497" y="987"/>
                    </a:cubicBezTo>
                    <a:cubicBezTo>
                      <a:pt x="1491" y="945"/>
                      <a:pt x="1486" y="902"/>
                      <a:pt x="1481" y="860"/>
                    </a:cubicBezTo>
                    <a:cubicBezTo>
                      <a:pt x="1465" y="849"/>
                      <a:pt x="1449" y="838"/>
                      <a:pt x="1433" y="827"/>
                    </a:cubicBezTo>
                  </a:path>
                </a:pathLst>
              </a:custGeom>
              <a:solidFill>
                <a:srgbClr val="647A84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249" name="Freeform 114"/>
              <p:cNvSpPr>
                <a:spLocks noChangeArrowheads="1"/>
              </p:cNvSpPr>
              <p:nvPr/>
            </p:nvSpPr>
            <p:spPr bwMode="auto">
              <a:xfrm>
                <a:off x="2152650" y="2967038"/>
                <a:ext cx="39688" cy="22225"/>
              </a:xfrm>
              <a:custGeom>
                <a:avLst/>
                <a:gdLst>
                  <a:gd name="T0" fmla="*/ 33366 w 113"/>
                  <a:gd name="T1" fmla="*/ 21878 h 64"/>
                  <a:gd name="T2" fmla="*/ 39337 w 113"/>
                  <a:gd name="T3" fmla="*/ 11113 h 64"/>
                  <a:gd name="T4" fmla="*/ 33366 w 113"/>
                  <a:gd name="T5" fmla="*/ 0 h 64"/>
                  <a:gd name="T6" fmla="*/ 0 w 113"/>
                  <a:gd name="T7" fmla="*/ 5556 h 64"/>
                  <a:gd name="T8" fmla="*/ 22478 w 113"/>
                  <a:gd name="T9" fmla="*/ 5556 h 64"/>
                  <a:gd name="T10" fmla="*/ 33366 w 113"/>
                  <a:gd name="T11" fmla="*/ 21878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3" h="64">
                    <a:moveTo>
                      <a:pt x="95" y="63"/>
                    </a:moveTo>
                    <a:cubicBezTo>
                      <a:pt x="101" y="53"/>
                      <a:pt x="106" y="42"/>
                      <a:pt x="112" y="32"/>
                    </a:cubicBezTo>
                    <a:cubicBezTo>
                      <a:pt x="106" y="21"/>
                      <a:pt x="101" y="11"/>
                      <a:pt x="95" y="0"/>
                    </a:cubicBezTo>
                    <a:cubicBezTo>
                      <a:pt x="64" y="5"/>
                      <a:pt x="32" y="11"/>
                      <a:pt x="0" y="16"/>
                    </a:cubicBezTo>
                    <a:cubicBezTo>
                      <a:pt x="21" y="16"/>
                      <a:pt x="43" y="16"/>
                      <a:pt x="64" y="16"/>
                    </a:cubicBezTo>
                    <a:cubicBezTo>
                      <a:pt x="74" y="32"/>
                      <a:pt x="85" y="47"/>
                      <a:pt x="95" y="63"/>
                    </a:cubicBezTo>
                  </a:path>
                </a:pathLst>
              </a:custGeom>
              <a:solidFill>
                <a:srgbClr val="647A84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</p:grpSp>
        <p:grpSp>
          <p:nvGrpSpPr>
            <p:cNvPr id="174" name="Gruppierung 4"/>
            <p:cNvGrpSpPr>
              <a:grpSpLocks/>
            </p:cNvGrpSpPr>
            <p:nvPr/>
          </p:nvGrpSpPr>
          <p:grpSpPr bwMode="auto">
            <a:xfrm>
              <a:off x="6532562" y="4772025"/>
              <a:ext cx="1890712" cy="973137"/>
              <a:chOff x="6532563" y="4772025"/>
              <a:chExt cx="1890712" cy="973137"/>
            </a:xfrm>
          </p:grpSpPr>
          <p:sp>
            <p:nvSpPr>
              <p:cNvPr id="244" name="Freeform 11"/>
              <p:cNvSpPr>
                <a:spLocks noChangeArrowheads="1"/>
              </p:cNvSpPr>
              <p:nvPr/>
            </p:nvSpPr>
            <p:spPr bwMode="auto">
              <a:xfrm>
                <a:off x="6532564" y="4772025"/>
                <a:ext cx="377825" cy="319088"/>
              </a:xfrm>
              <a:custGeom>
                <a:avLst/>
                <a:gdLst>
                  <a:gd name="T0" fmla="*/ 211539 w 1052"/>
                  <a:gd name="T1" fmla="*/ 22894 h 892"/>
                  <a:gd name="T2" fmla="*/ 194300 w 1052"/>
                  <a:gd name="T3" fmla="*/ 17171 h 892"/>
                  <a:gd name="T4" fmla="*/ 177420 w 1052"/>
                  <a:gd name="T5" fmla="*/ 28260 h 892"/>
                  <a:gd name="T6" fmla="*/ 137195 w 1052"/>
                  <a:gd name="T7" fmla="*/ 0 h 892"/>
                  <a:gd name="T8" fmla="*/ 131449 w 1052"/>
                  <a:gd name="T9" fmla="*/ 5724 h 892"/>
                  <a:gd name="T10" fmla="*/ 108463 w 1052"/>
                  <a:gd name="T11" fmla="*/ 5724 h 892"/>
                  <a:gd name="T12" fmla="*/ 102717 w 1052"/>
                  <a:gd name="T13" fmla="*/ 17171 h 892"/>
                  <a:gd name="T14" fmla="*/ 57105 w 1052"/>
                  <a:gd name="T15" fmla="*/ 17171 h 892"/>
                  <a:gd name="T16" fmla="*/ 51358 w 1052"/>
                  <a:gd name="T17" fmla="*/ 39707 h 892"/>
                  <a:gd name="T18" fmla="*/ 28373 w 1052"/>
                  <a:gd name="T19" fmla="*/ 45788 h 892"/>
                  <a:gd name="T20" fmla="*/ 28373 w 1052"/>
                  <a:gd name="T21" fmla="*/ 62243 h 892"/>
                  <a:gd name="T22" fmla="*/ 62851 w 1052"/>
                  <a:gd name="T23" fmla="*/ 79414 h 892"/>
                  <a:gd name="T24" fmla="*/ 68598 w 1052"/>
                  <a:gd name="T25" fmla="*/ 113755 h 892"/>
                  <a:gd name="T26" fmla="*/ 45971 w 1052"/>
                  <a:gd name="T27" fmla="*/ 125202 h 892"/>
                  <a:gd name="T28" fmla="*/ 28373 w 1052"/>
                  <a:gd name="T29" fmla="*/ 130926 h 892"/>
                  <a:gd name="T30" fmla="*/ 34119 w 1052"/>
                  <a:gd name="T31" fmla="*/ 176356 h 892"/>
                  <a:gd name="T32" fmla="*/ 34119 w 1052"/>
                  <a:gd name="T33" fmla="*/ 176356 h 892"/>
                  <a:gd name="T34" fmla="*/ 22986 w 1052"/>
                  <a:gd name="T35" fmla="*/ 187803 h 892"/>
                  <a:gd name="T36" fmla="*/ 11493 w 1052"/>
                  <a:gd name="T37" fmla="*/ 210698 h 892"/>
                  <a:gd name="T38" fmla="*/ 0 w 1052"/>
                  <a:gd name="T39" fmla="*/ 210698 h 892"/>
                  <a:gd name="T40" fmla="*/ 11493 w 1052"/>
                  <a:gd name="T41" fmla="*/ 233592 h 892"/>
                  <a:gd name="T42" fmla="*/ 62851 w 1052"/>
                  <a:gd name="T43" fmla="*/ 233592 h 892"/>
                  <a:gd name="T44" fmla="*/ 91583 w 1052"/>
                  <a:gd name="T45" fmla="*/ 222145 h 892"/>
                  <a:gd name="T46" fmla="*/ 97329 w 1052"/>
                  <a:gd name="T47" fmla="*/ 233592 h 892"/>
                  <a:gd name="T48" fmla="*/ 22986 w 1052"/>
                  <a:gd name="T49" fmla="*/ 273656 h 892"/>
                  <a:gd name="T50" fmla="*/ 34119 w 1052"/>
                  <a:gd name="T51" fmla="*/ 284746 h 892"/>
                  <a:gd name="T52" fmla="*/ 22986 w 1052"/>
                  <a:gd name="T53" fmla="*/ 318729 h 892"/>
                  <a:gd name="T54" fmla="*/ 45971 w 1052"/>
                  <a:gd name="T55" fmla="*/ 301916 h 892"/>
                  <a:gd name="T56" fmla="*/ 45971 w 1052"/>
                  <a:gd name="T57" fmla="*/ 290112 h 892"/>
                  <a:gd name="T58" fmla="*/ 74344 w 1052"/>
                  <a:gd name="T59" fmla="*/ 273656 h 892"/>
                  <a:gd name="T60" fmla="*/ 85837 w 1052"/>
                  <a:gd name="T61" fmla="*/ 250762 h 892"/>
                  <a:gd name="T62" fmla="*/ 154434 w 1052"/>
                  <a:gd name="T63" fmla="*/ 216421 h 892"/>
                  <a:gd name="T64" fmla="*/ 182807 w 1052"/>
                  <a:gd name="T65" fmla="*/ 170991 h 892"/>
                  <a:gd name="T66" fmla="*/ 211539 w 1052"/>
                  <a:gd name="T67" fmla="*/ 170991 h 892"/>
                  <a:gd name="T68" fmla="*/ 234165 w 1052"/>
                  <a:gd name="T69" fmla="*/ 176356 h 892"/>
                  <a:gd name="T70" fmla="*/ 246017 w 1052"/>
                  <a:gd name="T71" fmla="*/ 164909 h 892"/>
                  <a:gd name="T72" fmla="*/ 269003 w 1052"/>
                  <a:gd name="T73" fmla="*/ 159544 h 892"/>
                  <a:gd name="T74" fmla="*/ 308509 w 1052"/>
                  <a:gd name="T75" fmla="*/ 170991 h 892"/>
                  <a:gd name="T76" fmla="*/ 308509 w 1052"/>
                  <a:gd name="T77" fmla="*/ 159544 h 892"/>
                  <a:gd name="T78" fmla="*/ 326108 w 1052"/>
                  <a:gd name="T79" fmla="*/ 176356 h 892"/>
                  <a:gd name="T80" fmla="*/ 365973 w 1052"/>
                  <a:gd name="T81" fmla="*/ 170991 h 892"/>
                  <a:gd name="T82" fmla="*/ 377466 w 1052"/>
                  <a:gd name="T83" fmla="*/ 130926 h 892"/>
                  <a:gd name="T84" fmla="*/ 342988 w 1052"/>
                  <a:gd name="T85" fmla="*/ 125202 h 892"/>
                  <a:gd name="T86" fmla="*/ 262897 w 1052"/>
                  <a:gd name="T87" fmla="*/ 85138 h 892"/>
                  <a:gd name="T88" fmla="*/ 228778 w 1052"/>
                  <a:gd name="T89" fmla="*/ 45788 h 892"/>
                  <a:gd name="T90" fmla="*/ 228778 w 1052"/>
                  <a:gd name="T91" fmla="*/ 33983 h 892"/>
                  <a:gd name="T92" fmla="*/ 239912 w 1052"/>
                  <a:gd name="T93" fmla="*/ 33983 h 892"/>
                  <a:gd name="T94" fmla="*/ 234165 w 1052"/>
                  <a:gd name="T95" fmla="*/ 17171 h 892"/>
                  <a:gd name="T96" fmla="*/ 211539 w 1052"/>
                  <a:gd name="T97" fmla="*/ 17171 h 892"/>
                  <a:gd name="T98" fmla="*/ 211539 w 1052"/>
                  <a:gd name="T99" fmla="*/ 22894 h 89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052" h="892">
                    <a:moveTo>
                      <a:pt x="589" y="64"/>
                    </a:moveTo>
                    <a:cubicBezTo>
                      <a:pt x="573" y="58"/>
                      <a:pt x="557" y="53"/>
                      <a:pt x="541" y="48"/>
                    </a:cubicBezTo>
                    <a:cubicBezTo>
                      <a:pt x="525" y="58"/>
                      <a:pt x="510" y="69"/>
                      <a:pt x="494" y="79"/>
                    </a:cubicBezTo>
                    <a:cubicBezTo>
                      <a:pt x="457" y="53"/>
                      <a:pt x="420" y="26"/>
                      <a:pt x="382" y="0"/>
                    </a:cubicBezTo>
                    <a:cubicBezTo>
                      <a:pt x="377" y="5"/>
                      <a:pt x="372" y="11"/>
                      <a:pt x="366" y="16"/>
                    </a:cubicBezTo>
                    <a:cubicBezTo>
                      <a:pt x="345" y="16"/>
                      <a:pt x="324" y="16"/>
                      <a:pt x="302" y="16"/>
                    </a:cubicBezTo>
                    <a:cubicBezTo>
                      <a:pt x="297" y="27"/>
                      <a:pt x="292" y="37"/>
                      <a:pt x="286" y="48"/>
                    </a:cubicBezTo>
                    <a:cubicBezTo>
                      <a:pt x="244" y="48"/>
                      <a:pt x="202" y="48"/>
                      <a:pt x="159" y="48"/>
                    </a:cubicBezTo>
                    <a:cubicBezTo>
                      <a:pt x="154" y="69"/>
                      <a:pt x="148" y="90"/>
                      <a:pt x="143" y="111"/>
                    </a:cubicBezTo>
                    <a:cubicBezTo>
                      <a:pt x="122" y="116"/>
                      <a:pt x="100" y="122"/>
                      <a:pt x="79" y="128"/>
                    </a:cubicBezTo>
                    <a:cubicBezTo>
                      <a:pt x="79" y="143"/>
                      <a:pt x="79" y="159"/>
                      <a:pt x="79" y="174"/>
                    </a:cubicBezTo>
                    <a:cubicBezTo>
                      <a:pt x="111" y="190"/>
                      <a:pt x="143" y="206"/>
                      <a:pt x="175" y="222"/>
                    </a:cubicBezTo>
                    <a:cubicBezTo>
                      <a:pt x="181" y="254"/>
                      <a:pt x="186" y="286"/>
                      <a:pt x="191" y="318"/>
                    </a:cubicBezTo>
                    <a:cubicBezTo>
                      <a:pt x="170" y="329"/>
                      <a:pt x="149" y="339"/>
                      <a:pt x="128" y="350"/>
                    </a:cubicBezTo>
                    <a:cubicBezTo>
                      <a:pt x="112" y="355"/>
                      <a:pt x="95" y="361"/>
                      <a:pt x="79" y="366"/>
                    </a:cubicBezTo>
                    <a:cubicBezTo>
                      <a:pt x="85" y="408"/>
                      <a:pt x="90" y="451"/>
                      <a:pt x="95" y="493"/>
                    </a:cubicBezTo>
                    <a:cubicBezTo>
                      <a:pt x="85" y="504"/>
                      <a:pt x="74" y="515"/>
                      <a:pt x="64" y="525"/>
                    </a:cubicBezTo>
                    <a:cubicBezTo>
                      <a:pt x="53" y="547"/>
                      <a:pt x="42" y="568"/>
                      <a:pt x="32" y="589"/>
                    </a:cubicBezTo>
                    <a:cubicBezTo>
                      <a:pt x="21" y="589"/>
                      <a:pt x="11" y="589"/>
                      <a:pt x="0" y="589"/>
                    </a:cubicBezTo>
                    <a:cubicBezTo>
                      <a:pt x="11" y="610"/>
                      <a:pt x="21" y="632"/>
                      <a:pt x="32" y="653"/>
                    </a:cubicBezTo>
                    <a:cubicBezTo>
                      <a:pt x="79" y="653"/>
                      <a:pt x="127" y="653"/>
                      <a:pt x="175" y="653"/>
                    </a:cubicBezTo>
                    <a:cubicBezTo>
                      <a:pt x="202" y="642"/>
                      <a:pt x="228" y="631"/>
                      <a:pt x="255" y="621"/>
                    </a:cubicBezTo>
                    <a:cubicBezTo>
                      <a:pt x="260" y="631"/>
                      <a:pt x="265" y="642"/>
                      <a:pt x="271" y="653"/>
                    </a:cubicBezTo>
                    <a:cubicBezTo>
                      <a:pt x="202" y="690"/>
                      <a:pt x="133" y="727"/>
                      <a:pt x="64" y="765"/>
                    </a:cubicBezTo>
                    <a:cubicBezTo>
                      <a:pt x="74" y="775"/>
                      <a:pt x="85" y="786"/>
                      <a:pt x="95" y="796"/>
                    </a:cubicBezTo>
                    <a:cubicBezTo>
                      <a:pt x="85" y="828"/>
                      <a:pt x="74" y="860"/>
                      <a:pt x="64" y="891"/>
                    </a:cubicBezTo>
                    <a:cubicBezTo>
                      <a:pt x="85" y="876"/>
                      <a:pt x="106" y="860"/>
                      <a:pt x="128" y="844"/>
                    </a:cubicBezTo>
                    <a:cubicBezTo>
                      <a:pt x="128" y="833"/>
                      <a:pt x="128" y="822"/>
                      <a:pt x="128" y="811"/>
                    </a:cubicBezTo>
                    <a:cubicBezTo>
                      <a:pt x="154" y="796"/>
                      <a:pt x="181" y="780"/>
                      <a:pt x="207" y="765"/>
                    </a:cubicBezTo>
                    <a:cubicBezTo>
                      <a:pt x="218" y="743"/>
                      <a:pt x="229" y="722"/>
                      <a:pt x="239" y="701"/>
                    </a:cubicBezTo>
                    <a:cubicBezTo>
                      <a:pt x="303" y="669"/>
                      <a:pt x="366" y="637"/>
                      <a:pt x="430" y="605"/>
                    </a:cubicBezTo>
                    <a:cubicBezTo>
                      <a:pt x="456" y="562"/>
                      <a:pt x="483" y="520"/>
                      <a:pt x="509" y="478"/>
                    </a:cubicBezTo>
                    <a:cubicBezTo>
                      <a:pt x="536" y="478"/>
                      <a:pt x="563" y="478"/>
                      <a:pt x="589" y="478"/>
                    </a:cubicBezTo>
                    <a:cubicBezTo>
                      <a:pt x="610" y="483"/>
                      <a:pt x="631" y="488"/>
                      <a:pt x="652" y="493"/>
                    </a:cubicBezTo>
                    <a:cubicBezTo>
                      <a:pt x="663" y="482"/>
                      <a:pt x="674" y="472"/>
                      <a:pt x="685" y="461"/>
                    </a:cubicBezTo>
                    <a:cubicBezTo>
                      <a:pt x="706" y="456"/>
                      <a:pt x="727" y="451"/>
                      <a:pt x="749" y="446"/>
                    </a:cubicBezTo>
                    <a:cubicBezTo>
                      <a:pt x="785" y="457"/>
                      <a:pt x="822" y="467"/>
                      <a:pt x="859" y="478"/>
                    </a:cubicBezTo>
                    <a:cubicBezTo>
                      <a:pt x="859" y="467"/>
                      <a:pt x="859" y="457"/>
                      <a:pt x="859" y="446"/>
                    </a:cubicBezTo>
                    <a:cubicBezTo>
                      <a:pt x="875" y="462"/>
                      <a:pt x="892" y="477"/>
                      <a:pt x="908" y="493"/>
                    </a:cubicBezTo>
                    <a:cubicBezTo>
                      <a:pt x="945" y="488"/>
                      <a:pt x="982" y="483"/>
                      <a:pt x="1019" y="478"/>
                    </a:cubicBezTo>
                    <a:cubicBezTo>
                      <a:pt x="1030" y="440"/>
                      <a:pt x="1040" y="403"/>
                      <a:pt x="1051" y="366"/>
                    </a:cubicBezTo>
                    <a:cubicBezTo>
                      <a:pt x="1019" y="361"/>
                      <a:pt x="987" y="355"/>
                      <a:pt x="955" y="350"/>
                    </a:cubicBezTo>
                    <a:cubicBezTo>
                      <a:pt x="881" y="313"/>
                      <a:pt x="807" y="276"/>
                      <a:pt x="732" y="238"/>
                    </a:cubicBezTo>
                    <a:cubicBezTo>
                      <a:pt x="701" y="201"/>
                      <a:pt x="669" y="165"/>
                      <a:pt x="637" y="128"/>
                    </a:cubicBezTo>
                    <a:cubicBezTo>
                      <a:pt x="637" y="117"/>
                      <a:pt x="637" y="106"/>
                      <a:pt x="637" y="95"/>
                    </a:cubicBezTo>
                    <a:cubicBezTo>
                      <a:pt x="647" y="95"/>
                      <a:pt x="658" y="95"/>
                      <a:pt x="668" y="95"/>
                    </a:cubicBezTo>
                    <a:cubicBezTo>
                      <a:pt x="663" y="79"/>
                      <a:pt x="658" y="64"/>
                      <a:pt x="652" y="48"/>
                    </a:cubicBezTo>
                    <a:cubicBezTo>
                      <a:pt x="631" y="48"/>
                      <a:pt x="610" y="48"/>
                      <a:pt x="589" y="48"/>
                    </a:cubicBezTo>
                    <a:cubicBezTo>
                      <a:pt x="589" y="53"/>
                      <a:pt x="589" y="58"/>
                      <a:pt x="589" y="64"/>
                    </a:cubicBezTo>
                  </a:path>
                </a:pathLst>
              </a:custGeom>
              <a:solidFill>
                <a:srgbClr val="647A84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245" name="Freeform 13"/>
              <p:cNvSpPr>
                <a:spLocks noChangeArrowheads="1"/>
              </p:cNvSpPr>
              <p:nvPr/>
            </p:nvSpPr>
            <p:spPr bwMode="auto">
              <a:xfrm>
                <a:off x="6550026" y="4772025"/>
                <a:ext cx="1873250" cy="973138"/>
              </a:xfrm>
              <a:custGeom>
                <a:avLst/>
                <a:gdLst>
                  <a:gd name="T0" fmla="*/ 1793024 w 5207"/>
                  <a:gd name="T1" fmla="*/ 165663 h 2708"/>
                  <a:gd name="T2" fmla="*/ 1666750 w 5207"/>
                  <a:gd name="T3" fmla="*/ 154164 h 2708"/>
                  <a:gd name="T4" fmla="*/ 1535079 w 5207"/>
                  <a:gd name="T5" fmla="*/ 182912 h 2708"/>
                  <a:gd name="T6" fmla="*/ 1432189 w 5207"/>
                  <a:gd name="T7" fmla="*/ 165663 h 2708"/>
                  <a:gd name="T8" fmla="*/ 1334695 w 5207"/>
                  <a:gd name="T9" fmla="*/ 114275 h 2708"/>
                  <a:gd name="T10" fmla="*/ 1242957 w 5207"/>
                  <a:gd name="T11" fmla="*/ 79777 h 2708"/>
                  <a:gd name="T12" fmla="*/ 1180000 w 5207"/>
                  <a:gd name="T13" fmla="*/ 74387 h 2708"/>
                  <a:gd name="T14" fmla="*/ 1116683 w 5207"/>
                  <a:gd name="T15" fmla="*/ 11140 h 2708"/>
                  <a:gd name="T16" fmla="*/ 882122 w 5207"/>
                  <a:gd name="T17" fmla="*/ 11140 h 2708"/>
                  <a:gd name="T18" fmla="*/ 635689 w 5207"/>
                  <a:gd name="T19" fmla="*/ 154164 h 2708"/>
                  <a:gd name="T20" fmla="*/ 371988 w 5207"/>
                  <a:gd name="T21" fmla="*/ 137274 h 2708"/>
                  <a:gd name="T22" fmla="*/ 395012 w 5207"/>
                  <a:gd name="T23" fmla="*/ 200161 h 2708"/>
                  <a:gd name="T24" fmla="*/ 418037 w 5207"/>
                  <a:gd name="T25" fmla="*/ 211661 h 2708"/>
                  <a:gd name="T26" fmla="*/ 349323 w 5207"/>
                  <a:gd name="T27" fmla="*/ 251909 h 2708"/>
                  <a:gd name="T28" fmla="*/ 229165 w 5207"/>
                  <a:gd name="T29" fmla="*/ 268799 h 2708"/>
                  <a:gd name="T30" fmla="*/ 217293 w 5207"/>
                  <a:gd name="T31" fmla="*/ 268799 h 2708"/>
                  <a:gd name="T32" fmla="*/ 102890 w 5207"/>
                  <a:gd name="T33" fmla="*/ 263049 h 2708"/>
                  <a:gd name="T34" fmla="*/ 11152 w 5207"/>
                  <a:gd name="T35" fmla="*/ 326296 h 2708"/>
                  <a:gd name="T36" fmla="*/ 108646 w 5207"/>
                  <a:gd name="T37" fmla="*/ 389183 h 2708"/>
                  <a:gd name="T38" fmla="*/ 102890 w 5207"/>
                  <a:gd name="T39" fmla="*/ 468960 h 2708"/>
                  <a:gd name="T40" fmla="*/ 131671 w 5207"/>
                  <a:gd name="T41" fmla="*/ 497709 h 2708"/>
                  <a:gd name="T42" fmla="*/ 91378 w 5207"/>
                  <a:gd name="T43" fmla="*/ 520348 h 2708"/>
                  <a:gd name="T44" fmla="*/ 120159 w 5207"/>
                  <a:gd name="T45" fmla="*/ 566346 h 2708"/>
                  <a:gd name="T46" fmla="*/ 74470 w 5207"/>
                  <a:gd name="T47" fmla="*/ 572095 h 2708"/>
                  <a:gd name="T48" fmla="*/ 51445 w 5207"/>
                  <a:gd name="T49" fmla="*/ 566346 h 2708"/>
                  <a:gd name="T50" fmla="*/ 39933 w 5207"/>
                  <a:gd name="T51" fmla="*/ 577845 h 2708"/>
                  <a:gd name="T52" fmla="*/ 85622 w 5207"/>
                  <a:gd name="T53" fmla="*/ 606594 h 2708"/>
                  <a:gd name="T54" fmla="*/ 165848 w 5207"/>
                  <a:gd name="T55" fmla="*/ 674871 h 2708"/>
                  <a:gd name="T56" fmla="*/ 188872 w 5207"/>
                  <a:gd name="T57" fmla="*/ 726259 h 2708"/>
                  <a:gd name="T58" fmla="*/ 206140 w 5207"/>
                  <a:gd name="T59" fmla="*/ 755367 h 2708"/>
                  <a:gd name="T60" fmla="*/ 200384 w 5207"/>
                  <a:gd name="T61" fmla="*/ 778007 h 2708"/>
                  <a:gd name="T62" fmla="*/ 211896 w 5207"/>
                  <a:gd name="T63" fmla="*/ 795256 h 2708"/>
                  <a:gd name="T64" fmla="*/ 274854 w 5207"/>
                  <a:gd name="T65" fmla="*/ 824004 h 2708"/>
                  <a:gd name="T66" fmla="*/ 229165 w 5207"/>
                  <a:gd name="T67" fmla="*/ 840894 h 2708"/>
                  <a:gd name="T68" fmla="*/ 269098 w 5207"/>
                  <a:gd name="T69" fmla="*/ 840894 h 2708"/>
                  <a:gd name="T70" fmla="*/ 309390 w 5207"/>
                  <a:gd name="T71" fmla="*/ 835504 h 2708"/>
                  <a:gd name="T72" fmla="*/ 320543 w 5207"/>
                  <a:gd name="T73" fmla="*/ 812505 h 2708"/>
                  <a:gd name="T74" fmla="*/ 371988 w 5207"/>
                  <a:gd name="T75" fmla="*/ 840894 h 2708"/>
                  <a:gd name="T76" fmla="*/ 406524 w 5207"/>
                  <a:gd name="T77" fmla="*/ 846644 h 2708"/>
                  <a:gd name="T78" fmla="*/ 452213 w 5207"/>
                  <a:gd name="T79" fmla="*/ 909890 h 2708"/>
                  <a:gd name="T80" fmla="*/ 566976 w 5207"/>
                  <a:gd name="T81" fmla="*/ 898391 h 2708"/>
                  <a:gd name="T82" fmla="*/ 606909 w 5207"/>
                  <a:gd name="T83" fmla="*/ 858143 h 2708"/>
                  <a:gd name="T84" fmla="*/ 664470 w 5207"/>
                  <a:gd name="T85" fmla="*/ 812505 h 2708"/>
                  <a:gd name="T86" fmla="*/ 916659 w 5207"/>
                  <a:gd name="T87" fmla="*/ 932530 h 2708"/>
                  <a:gd name="T88" fmla="*/ 1013793 w 5207"/>
                  <a:gd name="T89" fmla="*/ 926780 h 2708"/>
                  <a:gd name="T90" fmla="*/ 1059482 w 5207"/>
                  <a:gd name="T91" fmla="*/ 880782 h 2708"/>
                  <a:gd name="T92" fmla="*/ 1174244 w 5207"/>
                  <a:gd name="T93" fmla="*/ 835504 h 2708"/>
                  <a:gd name="T94" fmla="*/ 1265622 w 5207"/>
                  <a:gd name="T95" fmla="*/ 835504 h 2708"/>
                  <a:gd name="T96" fmla="*/ 1334695 w 5207"/>
                  <a:gd name="T97" fmla="*/ 840894 h 2708"/>
                  <a:gd name="T98" fmla="*/ 1317427 w 5207"/>
                  <a:gd name="T99" fmla="*/ 961278 h 2708"/>
                  <a:gd name="T100" fmla="*/ 1363116 w 5207"/>
                  <a:gd name="T101" fmla="*/ 944029 h 2708"/>
                  <a:gd name="T102" fmla="*/ 1386140 w 5207"/>
                  <a:gd name="T103" fmla="*/ 818254 h 2708"/>
                  <a:gd name="T104" fmla="*/ 1466366 w 5207"/>
                  <a:gd name="T105" fmla="*/ 840894 h 2708"/>
                  <a:gd name="T106" fmla="*/ 1718555 w 5207"/>
                  <a:gd name="T107" fmla="*/ 840894 h 270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5207" h="2708">
                    <a:moveTo>
                      <a:pt x="5206" y="366"/>
                    </a:moveTo>
                    <a:cubicBezTo>
                      <a:pt x="5190" y="371"/>
                      <a:pt x="5175" y="377"/>
                      <a:pt x="5159" y="382"/>
                    </a:cubicBezTo>
                    <a:cubicBezTo>
                      <a:pt x="5143" y="387"/>
                      <a:pt x="5127" y="392"/>
                      <a:pt x="5111" y="398"/>
                    </a:cubicBezTo>
                    <a:cubicBezTo>
                      <a:pt x="5084" y="419"/>
                      <a:pt x="5058" y="440"/>
                      <a:pt x="5031" y="461"/>
                    </a:cubicBezTo>
                    <a:cubicBezTo>
                      <a:pt x="5016" y="461"/>
                      <a:pt x="5000" y="461"/>
                      <a:pt x="4984" y="461"/>
                    </a:cubicBezTo>
                    <a:cubicBezTo>
                      <a:pt x="4952" y="477"/>
                      <a:pt x="4920" y="493"/>
                      <a:pt x="4888" y="509"/>
                    </a:cubicBezTo>
                    <a:cubicBezTo>
                      <a:pt x="4872" y="499"/>
                      <a:pt x="4856" y="488"/>
                      <a:pt x="4841" y="478"/>
                    </a:cubicBezTo>
                    <a:cubicBezTo>
                      <a:pt x="4825" y="483"/>
                      <a:pt x="4808" y="488"/>
                      <a:pt x="4792" y="493"/>
                    </a:cubicBezTo>
                    <a:cubicBezTo>
                      <a:pt x="4766" y="488"/>
                      <a:pt x="4739" y="483"/>
                      <a:pt x="4713" y="478"/>
                    </a:cubicBezTo>
                    <a:cubicBezTo>
                      <a:pt x="4686" y="461"/>
                      <a:pt x="4660" y="445"/>
                      <a:pt x="4633" y="429"/>
                    </a:cubicBezTo>
                    <a:cubicBezTo>
                      <a:pt x="4617" y="435"/>
                      <a:pt x="4601" y="440"/>
                      <a:pt x="4585" y="446"/>
                    </a:cubicBezTo>
                    <a:cubicBezTo>
                      <a:pt x="4569" y="446"/>
                      <a:pt x="4553" y="446"/>
                      <a:pt x="4538" y="446"/>
                    </a:cubicBezTo>
                    <a:cubicBezTo>
                      <a:pt x="4490" y="462"/>
                      <a:pt x="4442" y="477"/>
                      <a:pt x="4394" y="493"/>
                    </a:cubicBezTo>
                    <a:cubicBezTo>
                      <a:pt x="4384" y="493"/>
                      <a:pt x="4373" y="493"/>
                      <a:pt x="4362" y="493"/>
                    </a:cubicBezTo>
                    <a:cubicBezTo>
                      <a:pt x="4330" y="498"/>
                      <a:pt x="4299" y="504"/>
                      <a:pt x="4267" y="509"/>
                    </a:cubicBezTo>
                    <a:cubicBezTo>
                      <a:pt x="4214" y="499"/>
                      <a:pt x="4161" y="488"/>
                      <a:pt x="4108" y="478"/>
                    </a:cubicBezTo>
                    <a:cubicBezTo>
                      <a:pt x="4092" y="467"/>
                      <a:pt x="4076" y="457"/>
                      <a:pt x="4060" y="446"/>
                    </a:cubicBezTo>
                    <a:cubicBezTo>
                      <a:pt x="4060" y="440"/>
                      <a:pt x="4060" y="435"/>
                      <a:pt x="4060" y="429"/>
                    </a:cubicBezTo>
                    <a:cubicBezTo>
                      <a:pt x="4044" y="424"/>
                      <a:pt x="4028" y="419"/>
                      <a:pt x="4012" y="414"/>
                    </a:cubicBezTo>
                    <a:cubicBezTo>
                      <a:pt x="4002" y="430"/>
                      <a:pt x="3991" y="446"/>
                      <a:pt x="3981" y="461"/>
                    </a:cubicBezTo>
                    <a:cubicBezTo>
                      <a:pt x="3949" y="446"/>
                      <a:pt x="3917" y="430"/>
                      <a:pt x="3885" y="414"/>
                    </a:cubicBezTo>
                    <a:cubicBezTo>
                      <a:pt x="3864" y="414"/>
                      <a:pt x="3843" y="414"/>
                      <a:pt x="3821" y="414"/>
                    </a:cubicBezTo>
                    <a:cubicBezTo>
                      <a:pt x="3811" y="408"/>
                      <a:pt x="3800" y="403"/>
                      <a:pt x="3789" y="398"/>
                    </a:cubicBezTo>
                    <a:cubicBezTo>
                      <a:pt x="3784" y="387"/>
                      <a:pt x="3779" y="377"/>
                      <a:pt x="3774" y="366"/>
                    </a:cubicBezTo>
                    <a:cubicBezTo>
                      <a:pt x="3752" y="350"/>
                      <a:pt x="3731" y="334"/>
                      <a:pt x="3710" y="318"/>
                    </a:cubicBezTo>
                    <a:cubicBezTo>
                      <a:pt x="3683" y="318"/>
                      <a:pt x="3657" y="318"/>
                      <a:pt x="3631" y="318"/>
                    </a:cubicBezTo>
                    <a:cubicBezTo>
                      <a:pt x="3620" y="334"/>
                      <a:pt x="3609" y="350"/>
                      <a:pt x="3598" y="366"/>
                    </a:cubicBezTo>
                    <a:cubicBezTo>
                      <a:pt x="3588" y="366"/>
                      <a:pt x="3577" y="366"/>
                      <a:pt x="3567" y="366"/>
                    </a:cubicBezTo>
                    <a:cubicBezTo>
                      <a:pt x="3530" y="334"/>
                      <a:pt x="3492" y="302"/>
                      <a:pt x="3455" y="271"/>
                    </a:cubicBezTo>
                    <a:cubicBezTo>
                      <a:pt x="3455" y="255"/>
                      <a:pt x="3455" y="238"/>
                      <a:pt x="3455" y="222"/>
                    </a:cubicBezTo>
                    <a:cubicBezTo>
                      <a:pt x="3444" y="206"/>
                      <a:pt x="3434" y="190"/>
                      <a:pt x="3423" y="174"/>
                    </a:cubicBezTo>
                    <a:cubicBezTo>
                      <a:pt x="3412" y="169"/>
                      <a:pt x="3402" y="164"/>
                      <a:pt x="3391" y="159"/>
                    </a:cubicBezTo>
                    <a:cubicBezTo>
                      <a:pt x="3386" y="170"/>
                      <a:pt x="3381" y="180"/>
                      <a:pt x="3375" y="191"/>
                    </a:cubicBezTo>
                    <a:cubicBezTo>
                      <a:pt x="3381" y="180"/>
                      <a:pt x="3386" y="170"/>
                      <a:pt x="3391" y="159"/>
                    </a:cubicBezTo>
                    <a:cubicBezTo>
                      <a:pt x="3354" y="175"/>
                      <a:pt x="3317" y="191"/>
                      <a:pt x="3280" y="207"/>
                    </a:cubicBezTo>
                    <a:cubicBezTo>
                      <a:pt x="3264" y="201"/>
                      <a:pt x="3248" y="196"/>
                      <a:pt x="3232" y="191"/>
                    </a:cubicBezTo>
                    <a:cubicBezTo>
                      <a:pt x="3205" y="180"/>
                      <a:pt x="3179" y="170"/>
                      <a:pt x="3152" y="159"/>
                    </a:cubicBezTo>
                    <a:cubicBezTo>
                      <a:pt x="3131" y="143"/>
                      <a:pt x="3110" y="127"/>
                      <a:pt x="3088" y="111"/>
                    </a:cubicBezTo>
                    <a:cubicBezTo>
                      <a:pt x="3083" y="95"/>
                      <a:pt x="3078" y="79"/>
                      <a:pt x="3073" y="64"/>
                    </a:cubicBezTo>
                    <a:cubicBezTo>
                      <a:pt x="3083" y="53"/>
                      <a:pt x="3094" y="42"/>
                      <a:pt x="3104" y="31"/>
                    </a:cubicBezTo>
                    <a:cubicBezTo>
                      <a:pt x="3089" y="31"/>
                      <a:pt x="3073" y="31"/>
                      <a:pt x="3057" y="31"/>
                    </a:cubicBezTo>
                    <a:cubicBezTo>
                      <a:pt x="3046" y="21"/>
                      <a:pt x="3036" y="10"/>
                      <a:pt x="3025" y="0"/>
                    </a:cubicBezTo>
                    <a:cubicBezTo>
                      <a:pt x="3020" y="10"/>
                      <a:pt x="3014" y="21"/>
                      <a:pt x="3009" y="31"/>
                    </a:cubicBezTo>
                    <a:cubicBezTo>
                      <a:pt x="2977" y="42"/>
                      <a:pt x="2945" y="53"/>
                      <a:pt x="2914" y="64"/>
                    </a:cubicBezTo>
                    <a:cubicBezTo>
                      <a:pt x="2760" y="53"/>
                      <a:pt x="2606" y="42"/>
                      <a:pt x="2452" y="31"/>
                    </a:cubicBezTo>
                    <a:cubicBezTo>
                      <a:pt x="2335" y="74"/>
                      <a:pt x="2218" y="117"/>
                      <a:pt x="2101" y="159"/>
                    </a:cubicBezTo>
                    <a:cubicBezTo>
                      <a:pt x="2091" y="175"/>
                      <a:pt x="2080" y="191"/>
                      <a:pt x="2070" y="207"/>
                    </a:cubicBezTo>
                    <a:cubicBezTo>
                      <a:pt x="1985" y="249"/>
                      <a:pt x="1900" y="292"/>
                      <a:pt x="1815" y="335"/>
                    </a:cubicBezTo>
                    <a:cubicBezTo>
                      <a:pt x="1815" y="356"/>
                      <a:pt x="1815" y="377"/>
                      <a:pt x="1815" y="398"/>
                    </a:cubicBezTo>
                    <a:cubicBezTo>
                      <a:pt x="1799" y="408"/>
                      <a:pt x="1783" y="419"/>
                      <a:pt x="1767" y="429"/>
                    </a:cubicBezTo>
                    <a:cubicBezTo>
                      <a:pt x="1708" y="429"/>
                      <a:pt x="1650" y="429"/>
                      <a:pt x="1592" y="429"/>
                    </a:cubicBezTo>
                    <a:cubicBezTo>
                      <a:pt x="1534" y="413"/>
                      <a:pt x="1475" y="398"/>
                      <a:pt x="1417" y="382"/>
                    </a:cubicBezTo>
                    <a:cubicBezTo>
                      <a:pt x="1406" y="393"/>
                      <a:pt x="1396" y="403"/>
                      <a:pt x="1385" y="414"/>
                    </a:cubicBezTo>
                    <a:cubicBezTo>
                      <a:pt x="1369" y="414"/>
                      <a:pt x="1353" y="414"/>
                      <a:pt x="1337" y="414"/>
                    </a:cubicBezTo>
                    <a:cubicBezTo>
                      <a:pt x="1236" y="403"/>
                      <a:pt x="1135" y="393"/>
                      <a:pt x="1034" y="382"/>
                    </a:cubicBezTo>
                    <a:cubicBezTo>
                      <a:pt x="1024" y="387"/>
                      <a:pt x="1013" y="392"/>
                      <a:pt x="1003" y="398"/>
                    </a:cubicBezTo>
                    <a:cubicBezTo>
                      <a:pt x="997" y="419"/>
                      <a:pt x="992" y="440"/>
                      <a:pt x="987" y="461"/>
                    </a:cubicBezTo>
                    <a:cubicBezTo>
                      <a:pt x="1013" y="483"/>
                      <a:pt x="1040" y="504"/>
                      <a:pt x="1067" y="525"/>
                    </a:cubicBezTo>
                    <a:cubicBezTo>
                      <a:pt x="1072" y="536"/>
                      <a:pt x="1077" y="546"/>
                      <a:pt x="1083" y="557"/>
                    </a:cubicBezTo>
                    <a:cubicBezTo>
                      <a:pt x="1088" y="557"/>
                      <a:pt x="1093" y="557"/>
                      <a:pt x="1098" y="557"/>
                    </a:cubicBezTo>
                    <a:cubicBezTo>
                      <a:pt x="1104" y="562"/>
                      <a:pt x="1109" y="568"/>
                      <a:pt x="1114" y="573"/>
                    </a:cubicBezTo>
                    <a:cubicBezTo>
                      <a:pt x="1152" y="573"/>
                      <a:pt x="1189" y="573"/>
                      <a:pt x="1226" y="573"/>
                    </a:cubicBezTo>
                    <a:cubicBezTo>
                      <a:pt x="1258" y="578"/>
                      <a:pt x="1289" y="584"/>
                      <a:pt x="1321" y="589"/>
                    </a:cubicBezTo>
                    <a:cubicBezTo>
                      <a:pt x="1279" y="594"/>
                      <a:pt x="1236" y="599"/>
                      <a:pt x="1194" y="605"/>
                    </a:cubicBezTo>
                    <a:cubicBezTo>
                      <a:pt x="1183" y="599"/>
                      <a:pt x="1173" y="594"/>
                      <a:pt x="1162" y="589"/>
                    </a:cubicBezTo>
                    <a:cubicBezTo>
                      <a:pt x="1136" y="600"/>
                      <a:pt x="1109" y="610"/>
                      <a:pt x="1083" y="621"/>
                    </a:cubicBezTo>
                    <a:cubicBezTo>
                      <a:pt x="1051" y="621"/>
                      <a:pt x="1019" y="621"/>
                      <a:pt x="987" y="621"/>
                    </a:cubicBezTo>
                    <a:cubicBezTo>
                      <a:pt x="965" y="637"/>
                      <a:pt x="944" y="652"/>
                      <a:pt x="923" y="668"/>
                    </a:cubicBezTo>
                    <a:cubicBezTo>
                      <a:pt x="923" y="674"/>
                      <a:pt x="923" y="679"/>
                      <a:pt x="923" y="685"/>
                    </a:cubicBezTo>
                    <a:cubicBezTo>
                      <a:pt x="939" y="690"/>
                      <a:pt x="955" y="695"/>
                      <a:pt x="971" y="701"/>
                    </a:cubicBezTo>
                    <a:cubicBezTo>
                      <a:pt x="987" y="701"/>
                      <a:pt x="1003" y="701"/>
                      <a:pt x="1019" y="701"/>
                    </a:cubicBezTo>
                    <a:cubicBezTo>
                      <a:pt x="1029" y="706"/>
                      <a:pt x="1040" y="711"/>
                      <a:pt x="1050" y="716"/>
                    </a:cubicBezTo>
                    <a:cubicBezTo>
                      <a:pt x="1040" y="727"/>
                      <a:pt x="1029" y="737"/>
                      <a:pt x="1019" y="748"/>
                    </a:cubicBezTo>
                    <a:cubicBezTo>
                      <a:pt x="929" y="742"/>
                      <a:pt x="838" y="737"/>
                      <a:pt x="748" y="732"/>
                    </a:cubicBezTo>
                    <a:cubicBezTo>
                      <a:pt x="711" y="737"/>
                      <a:pt x="674" y="742"/>
                      <a:pt x="637" y="748"/>
                    </a:cubicBezTo>
                    <a:cubicBezTo>
                      <a:pt x="631" y="742"/>
                      <a:pt x="626" y="737"/>
                      <a:pt x="620" y="732"/>
                    </a:cubicBezTo>
                    <a:cubicBezTo>
                      <a:pt x="631" y="722"/>
                      <a:pt x="642" y="711"/>
                      <a:pt x="653" y="701"/>
                    </a:cubicBezTo>
                    <a:cubicBezTo>
                      <a:pt x="621" y="695"/>
                      <a:pt x="589" y="690"/>
                      <a:pt x="557" y="685"/>
                    </a:cubicBezTo>
                    <a:cubicBezTo>
                      <a:pt x="551" y="690"/>
                      <a:pt x="546" y="695"/>
                      <a:pt x="541" y="701"/>
                    </a:cubicBezTo>
                    <a:cubicBezTo>
                      <a:pt x="562" y="716"/>
                      <a:pt x="583" y="732"/>
                      <a:pt x="604" y="748"/>
                    </a:cubicBezTo>
                    <a:cubicBezTo>
                      <a:pt x="594" y="753"/>
                      <a:pt x="583" y="759"/>
                      <a:pt x="573" y="765"/>
                    </a:cubicBezTo>
                    <a:cubicBezTo>
                      <a:pt x="530" y="765"/>
                      <a:pt x="488" y="765"/>
                      <a:pt x="446" y="765"/>
                    </a:cubicBezTo>
                    <a:cubicBezTo>
                      <a:pt x="435" y="754"/>
                      <a:pt x="424" y="743"/>
                      <a:pt x="414" y="732"/>
                    </a:cubicBezTo>
                    <a:cubicBezTo>
                      <a:pt x="408" y="722"/>
                      <a:pt x="403" y="711"/>
                      <a:pt x="398" y="701"/>
                    </a:cubicBezTo>
                    <a:cubicBezTo>
                      <a:pt x="361" y="711"/>
                      <a:pt x="323" y="722"/>
                      <a:pt x="286" y="732"/>
                    </a:cubicBezTo>
                    <a:cubicBezTo>
                      <a:pt x="254" y="732"/>
                      <a:pt x="223" y="732"/>
                      <a:pt x="191" y="732"/>
                    </a:cubicBezTo>
                    <a:cubicBezTo>
                      <a:pt x="175" y="759"/>
                      <a:pt x="159" y="785"/>
                      <a:pt x="143" y="811"/>
                    </a:cubicBezTo>
                    <a:cubicBezTo>
                      <a:pt x="127" y="817"/>
                      <a:pt x="111" y="822"/>
                      <a:pt x="95" y="828"/>
                    </a:cubicBezTo>
                    <a:cubicBezTo>
                      <a:pt x="90" y="849"/>
                      <a:pt x="85" y="870"/>
                      <a:pt x="80" y="891"/>
                    </a:cubicBezTo>
                    <a:cubicBezTo>
                      <a:pt x="64" y="897"/>
                      <a:pt x="47" y="902"/>
                      <a:pt x="31" y="908"/>
                    </a:cubicBezTo>
                    <a:cubicBezTo>
                      <a:pt x="26" y="929"/>
                      <a:pt x="21" y="950"/>
                      <a:pt x="16" y="971"/>
                    </a:cubicBezTo>
                    <a:cubicBezTo>
                      <a:pt x="16" y="1002"/>
                      <a:pt x="16" y="1034"/>
                      <a:pt x="16" y="1066"/>
                    </a:cubicBezTo>
                    <a:cubicBezTo>
                      <a:pt x="10" y="1087"/>
                      <a:pt x="5" y="1109"/>
                      <a:pt x="0" y="1130"/>
                    </a:cubicBezTo>
                    <a:cubicBezTo>
                      <a:pt x="21" y="1130"/>
                      <a:pt x="42" y="1130"/>
                      <a:pt x="64" y="1130"/>
                    </a:cubicBezTo>
                    <a:cubicBezTo>
                      <a:pt x="143" y="1114"/>
                      <a:pt x="223" y="1099"/>
                      <a:pt x="302" y="1083"/>
                    </a:cubicBezTo>
                    <a:cubicBezTo>
                      <a:pt x="302" y="1099"/>
                      <a:pt x="302" y="1114"/>
                      <a:pt x="302" y="1130"/>
                    </a:cubicBezTo>
                    <a:cubicBezTo>
                      <a:pt x="265" y="1157"/>
                      <a:pt x="228" y="1183"/>
                      <a:pt x="191" y="1210"/>
                    </a:cubicBezTo>
                    <a:cubicBezTo>
                      <a:pt x="202" y="1215"/>
                      <a:pt x="212" y="1221"/>
                      <a:pt x="223" y="1226"/>
                    </a:cubicBezTo>
                    <a:cubicBezTo>
                      <a:pt x="244" y="1242"/>
                      <a:pt x="265" y="1258"/>
                      <a:pt x="286" y="1274"/>
                    </a:cubicBezTo>
                    <a:cubicBezTo>
                      <a:pt x="286" y="1284"/>
                      <a:pt x="286" y="1295"/>
                      <a:pt x="286" y="1305"/>
                    </a:cubicBezTo>
                    <a:cubicBezTo>
                      <a:pt x="281" y="1311"/>
                      <a:pt x="276" y="1316"/>
                      <a:pt x="270" y="1322"/>
                    </a:cubicBezTo>
                    <a:cubicBezTo>
                      <a:pt x="270" y="1332"/>
                      <a:pt x="270" y="1343"/>
                      <a:pt x="270" y="1353"/>
                    </a:cubicBezTo>
                    <a:cubicBezTo>
                      <a:pt x="276" y="1358"/>
                      <a:pt x="281" y="1364"/>
                      <a:pt x="286" y="1369"/>
                    </a:cubicBezTo>
                    <a:cubicBezTo>
                      <a:pt x="312" y="1369"/>
                      <a:pt x="339" y="1369"/>
                      <a:pt x="366" y="1369"/>
                    </a:cubicBezTo>
                    <a:cubicBezTo>
                      <a:pt x="366" y="1374"/>
                      <a:pt x="366" y="1379"/>
                      <a:pt x="366" y="1385"/>
                    </a:cubicBezTo>
                    <a:cubicBezTo>
                      <a:pt x="355" y="1395"/>
                      <a:pt x="345" y="1406"/>
                      <a:pt x="334" y="1417"/>
                    </a:cubicBezTo>
                    <a:cubicBezTo>
                      <a:pt x="329" y="1417"/>
                      <a:pt x="324" y="1417"/>
                      <a:pt x="318" y="1417"/>
                    </a:cubicBezTo>
                    <a:cubicBezTo>
                      <a:pt x="318" y="1422"/>
                      <a:pt x="318" y="1428"/>
                      <a:pt x="318" y="1433"/>
                    </a:cubicBezTo>
                    <a:cubicBezTo>
                      <a:pt x="318" y="1438"/>
                      <a:pt x="318" y="1443"/>
                      <a:pt x="318" y="1448"/>
                    </a:cubicBezTo>
                    <a:cubicBezTo>
                      <a:pt x="297" y="1448"/>
                      <a:pt x="276" y="1448"/>
                      <a:pt x="254" y="1448"/>
                    </a:cubicBezTo>
                    <a:cubicBezTo>
                      <a:pt x="254" y="1459"/>
                      <a:pt x="254" y="1470"/>
                      <a:pt x="254" y="1481"/>
                    </a:cubicBezTo>
                    <a:cubicBezTo>
                      <a:pt x="270" y="1491"/>
                      <a:pt x="286" y="1502"/>
                      <a:pt x="302" y="1512"/>
                    </a:cubicBezTo>
                    <a:cubicBezTo>
                      <a:pt x="307" y="1523"/>
                      <a:pt x="313" y="1534"/>
                      <a:pt x="318" y="1545"/>
                    </a:cubicBezTo>
                    <a:cubicBezTo>
                      <a:pt x="307" y="1545"/>
                      <a:pt x="297" y="1545"/>
                      <a:pt x="286" y="1545"/>
                    </a:cubicBezTo>
                    <a:cubicBezTo>
                      <a:pt x="302" y="1555"/>
                      <a:pt x="318" y="1566"/>
                      <a:pt x="334" y="1576"/>
                    </a:cubicBezTo>
                    <a:cubicBezTo>
                      <a:pt x="361" y="1576"/>
                      <a:pt x="387" y="1576"/>
                      <a:pt x="414" y="1576"/>
                    </a:cubicBezTo>
                    <a:cubicBezTo>
                      <a:pt x="371" y="1587"/>
                      <a:pt x="328" y="1597"/>
                      <a:pt x="286" y="1608"/>
                    </a:cubicBezTo>
                    <a:cubicBezTo>
                      <a:pt x="275" y="1597"/>
                      <a:pt x="265" y="1587"/>
                      <a:pt x="254" y="1576"/>
                    </a:cubicBezTo>
                    <a:cubicBezTo>
                      <a:pt x="254" y="1597"/>
                      <a:pt x="254" y="1619"/>
                      <a:pt x="254" y="1640"/>
                    </a:cubicBezTo>
                    <a:cubicBezTo>
                      <a:pt x="238" y="1624"/>
                      <a:pt x="223" y="1608"/>
                      <a:pt x="207" y="1592"/>
                    </a:cubicBezTo>
                    <a:cubicBezTo>
                      <a:pt x="212" y="1576"/>
                      <a:pt x="217" y="1561"/>
                      <a:pt x="223" y="1545"/>
                    </a:cubicBezTo>
                    <a:cubicBezTo>
                      <a:pt x="207" y="1528"/>
                      <a:pt x="190" y="1512"/>
                      <a:pt x="174" y="1496"/>
                    </a:cubicBezTo>
                    <a:cubicBezTo>
                      <a:pt x="164" y="1491"/>
                      <a:pt x="153" y="1486"/>
                      <a:pt x="143" y="1481"/>
                    </a:cubicBezTo>
                    <a:cubicBezTo>
                      <a:pt x="132" y="1486"/>
                      <a:pt x="122" y="1491"/>
                      <a:pt x="111" y="1496"/>
                    </a:cubicBezTo>
                    <a:cubicBezTo>
                      <a:pt x="122" y="1523"/>
                      <a:pt x="132" y="1549"/>
                      <a:pt x="143" y="1576"/>
                    </a:cubicBezTo>
                    <a:cubicBezTo>
                      <a:pt x="153" y="1582"/>
                      <a:pt x="164" y="1587"/>
                      <a:pt x="174" y="1592"/>
                    </a:cubicBezTo>
                    <a:cubicBezTo>
                      <a:pt x="169" y="1592"/>
                      <a:pt x="164" y="1592"/>
                      <a:pt x="159" y="1592"/>
                    </a:cubicBezTo>
                    <a:cubicBezTo>
                      <a:pt x="164" y="1597"/>
                      <a:pt x="169" y="1603"/>
                      <a:pt x="174" y="1608"/>
                    </a:cubicBezTo>
                    <a:cubicBezTo>
                      <a:pt x="164" y="1618"/>
                      <a:pt x="153" y="1629"/>
                      <a:pt x="143" y="1640"/>
                    </a:cubicBezTo>
                    <a:cubicBezTo>
                      <a:pt x="132" y="1629"/>
                      <a:pt x="122" y="1618"/>
                      <a:pt x="111" y="1608"/>
                    </a:cubicBezTo>
                    <a:cubicBezTo>
                      <a:pt x="106" y="1618"/>
                      <a:pt x="100" y="1629"/>
                      <a:pt x="95" y="1640"/>
                    </a:cubicBezTo>
                    <a:cubicBezTo>
                      <a:pt x="106" y="1650"/>
                      <a:pt x="117" y="1661"/>
                      <a:pt x="127" y="1671"/>
                    </a:cubicBezTo>
                    <a:cubicBezTo>
                      <a:pt x="133" y="1666"/>
                      <a:pt x="138" y="1661"/>
                      <a:pt x="143" y="1656"/>
                    </a:cubicBezTo>
                    <a:cubicBezTo>
                      <a:pt x="169" y="1677"/>
                      <a:pt x="196" y="1699"/>
                      <a:pt x="223" y="1720"/>
                    </a:cubicBezTo>
                    <a:cubicBezTo>
                      <a:pt x="228" y="1709"/>
                      <a:pt x="233" y="1698"/>
                      <a:pt x="238" y="1688"/>
                    </a:cubicBezTo>
                    <a:cubicBezTo>
                      <a:pt x="249" y="1682"/>
                      <a:pt x="260" y="1677"/>
                      <a:pt x="270" y="1671"/>
                    </a:cubicBezTo>
                    <a:cubicBezTo>
                      <a:pt x="286" y="1698"/>
                      <a:pt x="302" y="1725"/>
                      <a:pt x="318" y="1752"/>
                    </a:cubicBezTo>
                    <a:cubicBezTo>
                      <a:pt x="334" y="1746"/>
                      <a:pt x="350" y="1741"/>
                      <a:pt x="366" y="1735"/>
                    </a:cubicBezTo>
                    <a:cubicBezTo>
                      <a:pt x="398" y="1751"/>
                      <a:pt x="429" y="1767"/>
                      <a:pt x="461" y="1783"/>
                    </a:cubicBezTo>
                    <a:cubicBezTo>
                      <a:pt x="461" y="1815"/>
                      <a:pt x="461" y="1847"/>
                      <a:pt x="461" y="1878"/>
                    </a:cubicBezTo>
                    <a:cubicBezTo>
                      <a:pt x="435" y="1889"/>
                      <a:pt x="408" y="1900"/>
                      <a:pt x="382" y="1911"/>
                    </a:cubicBezTo>
                    <a:cubicBezTo>
                      <a:pt x="408" y="1921"/>
                      <a:pt x="435" y="1932"/>
                      <a:pt x="461" y="1942"/>
                    </a:cubicBezTo>
                    <a:cubicBezTo>
                      <a:pt x="461" y="1979"/>
                      <a:pt x="461" y="2017"/>
                      <a:pt x="461" y="2054"/>
                    </a:cubicBezTo>
                    <a:cubicBezTo>
                      <a:pt x="477" y="2054"/>
                      <a:pt x="494" y="2054"/>
                      <a:pt x="510" y="2054"/>
                    </a:cubicBezTo>
                    <a:cubicBezTo>
                      <a:pt x="515" y="2043"/>
                      <a:pt x="520" y="2032"/>
                      <a:pt x="525" y="2021"/>
                    </a:cubicBezTo>
                    <a:cubicBezTo>
                      <a:pt x="525" y="2032"/>
                      <a:pt x="525" y="2043"/>
                      <a:pt x="525" y="2054"/>
                    </a:cubicBezTo>
                    <a:cubicBezTo>
                      <a:pt x="536" y="2054"/>
                      <a:pt x="546" y="2054"/>
                      <a:pt x="557" y="2054"/>
                    </a:cubicBezTo>
                    <a:cubicBezTo>
                      <a:pt x="557" y="2064"/>
                      <a:pt x="557" y="2075"/>
                      <a:pt x="557" y="2085"/>
                    </a:cubicBezTo>
                    <a:cubicBezTo>
                      <a:pt x="562" y="2085"/>
                      <a:pt x="567" y="2085"/>
                      <a:pt x="573" y="2085"/>
                    </a:cubicBezTo>
                    <a:cubicBezTo>
                      <a:pt x="573" y="2091"/>
                      <a:pt x="573" y="2096"/>
                      <a:pt x="573" y="2102"/>
                    </a:cubicBezTo>
                    <a:cubicBezTo>
                      <a:pt x="583" y="2096"/>
                      <a:pt x="594" y="2091"/>
                      <a:pt x="604" y="2085"/>
                    </a:cubicBezTo>
                    <a:cubicBezTo>
                      <a:pt x="604" y="2096"/>
                      <a:pt x="604" y="2107"/>
                      <a:pt x="604" y="2118"/>
                    </a:cubicBezTo>
                    <a:cubicBezTo>
                      <a:pt x="594" y="2118"/>
                      <a:pt x="583" y="2118"/>
                      <a:pt x="573" y="2118"/>
                    </a:cubicBezTo>
                    <a:cubicBezTo>
                      <a:pt x="578" y="2128"/>
                      <a:pt x="584" y="2139"/>
                      <a:pt x="589" y="2149"/>
                    </a:cubicBezTo>
                    <a:cubicBezTo>
                      <a:pt x="578" y="2155"/>
                      <a:pt x="567" y="2160"/>
                      <a:pt x="557" y="2165"/>
                    </a:cubicBezTo>
                    <a:cubicBezTo>
                      <a:pt x="546" y="2155"/>
                      <a:pt x="536" y="2144"/>
                      <a:pt x="525" y="2133"/>
                    </a:cubicBezTo>
                    <a:cubicBezTo>
                      <a:pt x="509" y="2138"/>
                      <a:pt x="493" y="2144"/>
                      <a:pt x="477" y="2149"/>
                    </a:cubicBezTo>
                    <a:cubicBezTo>
                      <a:pt x="483" y="2170"/>
                      <a:pt x="488" y="2192"/>
                      <a:pt x="493" y="2213"/>
                    </a:cubicBezTo>
                    <a:cubicBezTo>
                      <a:pt x="509" y="2203"/>
                      <a:pt x="525" y="2192"/>
                      <a:pt x="541" y="2182"/>
                    </a:cubicBezTo>
                    <a:cubicBezTo>
                      <a:pt x="557" y="2192"/>
                      <a:pt x="573" y="2203"/>
                      <a:pt x="589" y="2213"/>
                    </a:cubicBezTo>
                    <a:cubicBezTo>
                      <a:pt x="684" y="2203"/>
                      <a:pt x="780" y="2192"/>
                      <a:pt x="875" y="2182"/>
                    </a:cubicBezTo>
                    <a:cubicBezTo>
                      <a:pt x="859" y="2187"/>
                      <a:pt x="844" y="2192"/>
                      <a:pt x="828" y="2197"/>
                    </a:cubicBezTo>
                    <a:cubicBezTo>
                      <a:pt x="823" y="2208"/>
                      <a:pt x="817" y="2218"/>
                      <a:pt x="811" y="2229"/>
                    </a:cubicBezTo>
                    <a:cubicBezTo>
                      <a:pt x="796" y="2229"/>
                      <a:pt x="780" y="2229"/>
                      <a:pt x="764" y="2229"/>
                    </a:cubicBezTo>
                    <a:cubicBezTo>
                      <a:pt x="764" y="2251"/>
                      <a:pt x="764" y="2272"/>
                      <a:pt x="764" y="2293"/>
                    </a:cubicBezTo>
                    <a:cubicBezTo>
                      <a:pt x="722" y="2288"/>
                      <a:pt x="679" y="2282"/>
                      <a:pt x="637" y="2277"/>
                    </a:cubicBezTo>
                    <a:cubicBezTo>
                      <a:pt x="631" y="2282"/>
                      <a:pt x="626" y="2288"/>
                      <a:pt x="620" y="2293"/>
                    </a:cubicBezTo>
                    <a:cubicBezTo>
                      <a:pt x="589" y="2304"/>
                      <a:pt x="557" y="2314"/>
                      <a:pt x="525" y="2325"/>
                    </a:cubicBezTo>
                    <a:cubicBezTo>
                      <a:pt x="536" y="2330"/>
                      <a:pt x="546" y="2335"/>
                      <a:pt x="557" y="2340"/>
                    </a:cubicBezTo>
                    <a:cubicBezTo>
                      <a:pt x="583" y="2340"/>
                      <a:pt x="610" y="2340"/>
                      <a:pt x="637" y="2340"/>
                    </a:cubicBezTo>
                    <a:cubicBezTo>
                      <a:pt x="642" y="2329"/>
                      <a:pt x="647" y="2319"/>
                      <a:pt x="653" y="2308"/>
                    </a:cubicBezTo>
                    <a:cubicBezTo>
                      <a:pt x="679" y="2308"/>
                      <a:pt x="706" y="2308"/>
                      <a:pt x="732" y="2308"/>
                    </a:cubicBezTo>
                    <a:cubicBezTo>
                      <a:pt x="753" y="2298"/>
                      <a:pt x="775" y="2287"/>
                      <a:pt x="796" y="2277"/>
                    </a:cubicBezTo>
                    <a:cubicBezTo>
                      <a:pt x="801" y="2293"/>
                      <a:pt x="806" y="2309"/>
                      <a:pt x="811" y="2325"/>
                    </a:cubicBezTo>
                    <a:cubicBezTo>
                      <a:pt x="790" y="2330"/>
                      <a:pt x="769" y="2335"/>
                      <a:pt x="748" y="2340"/>
                    </a:cubicBezTo>
                    <a:cubicBezTo>
                      <a:pt x="759" y="2340"/>
                      <a:pt x="769" y="2340"/>
                      <a:pt x="780" y="2340"/>
                    </a:cubicBezTo>
                    <a:cubicBezTo>
                      <a:pt x="785" y="2345"/>
                      <a:pt x="790" y="2351"/>
                      <a:pt x="796" y="2356"/>
                    </a:cubicBezTo>
                    <a:cubicBezTo>
                      <a:pt x="780" y="2362"/>
                      <a:pt x="764" y="2367"/>
                      <a:pt x="748" y="2372"/>
                    </a:cubicBezTo>
                    <a:cubicBezTo>
                      <a:pt x="759" y="2378"/>
                      <a:pt x="769" y="2383"/>
                      <a:pt x="780" y="2388"/>
                    </a:cubicBezTo>
                    <a:cubicBezTo>
                      <a:pt x="806" y="2367"/>
                      <a:pt x="833" y="2346"/>
                      <a:pt x="860" y="2325"/>
                    </a:cubicBezTo>
                    <a:cubicBezTo>
                      <a:pt x="854" y="2303"/>
                      <a:pt x="849" y="2282"/>
                      <a:pt x="844" y="2261"/>
                    </a:cubicBezTo>
                    <a:cubicBezTo>
                      <a:pt x="854" y="2266"/>
                      <a:pt x="865" y="2272"/>
                      <a:pt x="875" y="2277"/>
                    </a:cubicBezTo>
                    <a:cubicBezTo>
                      <a:pt x="870" y="2282"/>
                      <a:pt x="865" y="2288"/>
                      <a:pt x="860" y="2293"/>
                    </a:cubicBezTo>
                    <a:cubicBezTo>
                      <a:pt x="876" y="2293"/>
                      <a:pt x="892" y="2293"/>
                      <a:pt x="907" y="2293"/>
                    </a:cubicBezTo>
                    <a:cubicBezTo>
                      <a:pt x="902" y="2282"/>
                      <a:pt x="897" y="2272"/>
                      <a:pt x="891" y="2261"/>
                    </a:cubicBezTo>
                    <a:cubicBezTo>
                      <a:pt x="902" y="2255"/>
                      <a:pt x="912" y="2250"/>
                      <a:pt x="923" y="2245"/>
                    </a:cubicBezTo>
                    <a:cubicBezTo>
                      <a:pt x="923" y="2255"/>
                      <a:pt x="923" y="2266"/>
                      <a:pt x="923" y="2277"/>
                    </a:cubicBezTo>
                    <a:cubicBezTo>
                      <a:pt x="939" y="2277"/>
                      <a:pt x="955" y="2277"/>
                      <a:pt x="971" y="2277"/>
                    </a:cubicBezTo>
                    <a:cubicBezTo>
                      <a:pt x="976" y="2293"/>
                      <a:pt x="982" y="2309"/>
                      <a:pt x="987" y="2325"/>
                    </a:cubicBezTo>
                    <a:cubicBezTo>
                      <a:pt x="1003" y="2330"/>
                      <a:pt x="1018" y="2335"/>
                      <a:pt x="1034" y="2340"/>
                    </a:cubicBezTo>
                    <a:cubicBezTo>
                      <a:pt x="1045" y="2351"/>
                      <a:pt x="1056" y="2362"/>
                      <a:pt x="1067" y="2372"/>
                    </a:cubicBezTo>
                    <a:cubicBezTo>
                      <a:pt x="1077" y="2351"/>
                      <a:pt x="1088" y="2330"/>
                      <a:pt x="1098" y="2308"/>
                    </a:cubicBezTo>
                    <a:cubicBezTo>
                      <a:pt x="1114" y="2319"/>
                      <a:pt x="1131" y="2329"/>
                      <a:pt x="1147" y="2340"/>
                    </a:cubicBezTo>
                    <a:cubicBezTo>
                      <a:pt x="1152" y="2345"/>
                      <a:pt x="1157" y="2351"/>
                      <a:pt x="1162" y="2356"/>
                    </a:cubicBezTo>
                    <a:cubicBezTo>
                      <a:pt x="1151" y="2356"/>
                      <a:pt x="1140" y="2356"/>
                      <a:pt x="1130" y="2356"/>
                    </a:cubicBezTo>
                    <a:cubicBezTo>
                      <a:pt x="1130" y="2367"/>
                      <a:pt x="1130" y="2378"/>
                      <a:pt x="1130" y="2388"/>
                    </a:cubicBezTo>
                    <a:cubicBezTo>
                      <a:pt x="1140" y="2388"/>
                      <a:pt x="1151" y="2388"/>
                      <a:pt x="1162" y="2388"/>
                    </a:cubicBezTo>
                    <a:cubicBezTo>
                      <a:pt x="1162" y="2409"/>
                      <a:pt x="1162" y="2430"/>
                      <a:pt x="1162" y="2451"/>
                    </a:cubicBezTo>
                    <a:cubicBezTo>
                      <a:pt x="1167" y="2462"/>
                      <a:pt x="1173" y="2473"/>
                      <a:pt x="1178" y="2484"/>
                    </a:cubicBezTo>
                    <a:cubicBezTo>
                      <a:pt x="1205" y="2500"/>
                      <a:pt x="1231" y="2516"/>
                      <a:pt x="1257" y="2532"/>
                    </a:cubicBezTo>
                    <a:cubicBezTo>
                      <a:pt x="1263" y="2526"/>
                      <a:pt x="1268" y="2521"/>
                      <a:pt x="1274" y="2515"/>
                    </a:cubicBezTo>
                    <a:cubicBezTo>
                      <a:pt x="1300" y="2526"/>
                      <a:pt x="1326" y="2537"/>
                      <a:pt x="1353" y="2548"/>
                    </a:cubicBezTo>
                    <a:cubicBezTo>
                      <a:pt x="1348" y="2548"/>
                      <a:pt x="1343" y="2548"/>
                      <a:pt x="1337" y="2548"/>
                    </a:cubicBezTo>
                    <a:cubicBezTo>
                      <a:pt x="1353" y="2558"/>
                      <a:pt x="1369" y="2569"/>
                      <a:pt x="1385" y="2579"/>
                    </a:cubicBezTo>
                    <a:cubicBezTo>
                      <a:pt x="1449" y="2553"/>
                      <a:pt x="1512" y="2526"/>
                      <a:pt x="1576" y="2500"/>
                    </a:cubicBezTo>
                    <a:cubicBezTo>
                      <a:pt x="1597" y="2505"/>
                      <a:pt x="1618" y="2510"/>
                      <a:pt x="1640" y="2515"/>
                    </a:cubicBezTo>
                    <a:cubicBezTo>
                      <a:pt x="1640" y="2526"/>
                      <a:pt x="1640" y="2537"/>
                      <a:pt x="1640" y="2548"/>
                    </a:cubicBezTo>
                    <a:cubicBezTo>
                      <a:pt x="1650" y="2526"/>
                      <a:pt x="1661" y="2505"/>
                      <a:pt x="1671" y="2484"/>
                    </a:cubicBezTo>
                    <a:cubicBezTo>
                      <a:pt x="1666" y="2478"/>
                      <a:pt x="1661" y="2473"/>
                      <a:pt x="1656" y="2468"/>
                    </a:cubicBezTo>
                    <a:cubicBezTo>
                      <a:pt x="1666" y="2441"/>
                      <a:pt x="1677" y="2415"/>
                      <a:pt x="1687" y="2388"/>
                    </a:cubicBezTo>
                    <a:cubicBezTo>
                      <a:pt x="1682" y="2362"/>
                      <a:pt x="1677" y="2335"/>
                      <a:pt x="1671" y="2308"/>
                    </a:cubicBezTo>
                    <a:cubicBezTo>
                      <a:pt x="1677" y="2293"/>
                      <a:pt x="1682" y="2277"/>
                      <a:pt x="1687" y="2261"/>
                    </a:cubicBezTo>
                    <a:cubicBezTo>
                      <a:pt x="1698" y="2255"/>
                      <a:pt x="1709" y="2250"/>
                      <a:pt x="1720" y="2245"/>
                    </a:cubicBezTo>
                    <a:cubicBezTo>
                      <a:pt x="1730" y="2250"/>
                      <a:pt x="1741" y="2255"/>
                      <a:pt x="1751" y="2261"/>
                    </a:cubicBezTo>
                    <a:cubicBezTo>
                      <a:pt x="1783" y="2261"/>
                      <a:pt x="1815" y="2261"/>
                      <a:pt x="1847" y="2261"/>
                    </a:cubicBezTo>
                    <a:cubicBezTo>
                      <a:pt x="1884" y="2266"/>
                      <a:pt x="1921" y="2272"/>
                      <a:pt x="1958" y="2277"/>
                    </a:cubicBezTo>
                    <a:cubicBezTo>
                      <a:pt x="2043" y="2314"/>
                      <a:pt x="2128" y="2351"/>
                      <a:pt x="2213" y="2388"/>
                    </a:cubicBezTo>
                    <a:cubicBezTo>
                      <a:pt x="2261" y="2447"/>
                      <a:pt x="2309" y="2505"/>
                      <a:pt x="2357" y="2563"/>
                    </a:cubicBezTo>
                    <a:cubicBezTo>
                      <a:pt x="2404" y="2584"/>
                      <a:pt x="2452" y="2606"/>
                      <a:pt x="2500" y="2627"/>
                    </a:cubicBezTo>
                    <a:cubicBezTo>
                      <a:pt x="2516" y="2616"/>
                      <a:pt x="2532" y="2606"/>
                      <a:pt x="2548" y="2595"/>
                    </a:cubicBezTo>
                    <a:cubicBezTo>
                      <a:pt x="2569" y="2595"/>
                      <a:pt x="2590" y="2595"/>
                      <a:pt x="2611" y="2595"/>
                    </a:cubicBezTo>
                    <a:cubicBezTo>
                      <a:pt x="2616" y="2590"/>
                      <a:pt x="2622" y="2585"/>
                      <a:pt x="2627" y="2579"/>
                    </a:cubicBezTo>
                    <a:cubicBezTo>
                      <a:pt x="2674" y="2579"/>
                      <a:pt x="2722" y="2579"/>
                      <a:pt x="2770" y="2579"/>
                    </a:cubicBezTo>
                    <a:cubicBezTo>
                      <a:pt x="2781" y="2569"/>
                      <a:pt x="2791" y="2558"/>
                      <a:pt x="2802" y="2548"/>
                    </a:cubicBezTo>
                    <a:cubicBezTo>
                      <a:pt x="2808" y="2558"/>
                      <a:pt x="2813" y="2569"/>
                      <a:pt x="2818" y="2579"/>
                    </a:cubicBezTo>
                    <a:cubicBezTo>
                      <a:pt x="2840" y="2553"/>
                      <a:pt x="2861" y="2526"/>
                      <a:pt x="2882" y="2500"/>
                    </a:cubicBezTo>
                    <a:cubicBezTo>
                      <a:pt x="2893" y="2511"/>
                      <a:pt x="2903" y="2521"/>
                      <a:pt x="2914" y="2532"/>
                    </a:cubicBezTo>
                    <a:cubicBezTo>
                      <a:pt x="2919" y="2521"/>
                      <a:pt x="2924" y="2511"/>
                      <a:pt x="2930" y="2500"/>
                    </a:cubicBezTo>
                    <a:cubicBezTo>
                      <a:pt x="2935" y="2495"/>
                      <a:pt x="2940" y="2489"/>
                      <a:pt x="2945" y="2484"/>
                    </a:cubicBezTo>
                    <a:cubicBezTo>
                      <a:pt x="2945" y="2473"/>
                      <a:pt x="2945" y="2462"/>
                      <a:pt x="2945" y="2451"/>
                    </a:cubicBezTo>
                    <a:cubicBezTo>
                      <a:pt x="2966" y="2430"/>
                      <a:pt x="2988" y="2409"/>
                      <a:pt x="3009" y="2388"/>
                    </a:cubicBezTo>
                    <a:cubicBezTo>
                      <a:pt x="3052" y="2351"/>
                      <a:pt x="3094" y="2314"/>
                      <a:pt x="3137" y="2277"/>
                    </a:cubicBezTo>
                    <a:cubicBezTo>
                      <a:pt x="3158" y="2282"/>
                      <a:pt x="3179" y="2288"/>
                      <a:pt x="3201" y="2293"/>
                    </a:cubicBezTo>
                    <a:cubicBezTo>
                      <a:pt x="3211" y="2304"/>
                      <a:pt x="3222" y="2314"/>
                      <a:pt x="3232" y="2325"/>
                    </a:cubicBezTo>
                    <a:cubicBezTo>
                      <a:pt x="3243" y="2325"/>
                      <a:pt x="3253" y="2325"/>
                      <a:pt x="3264" y="2325"/>
                    </a:cubicBezTo>
                    <a:cubicBezTo>
                      <a:pt x="3306" y="2346"/>
                      <a:pt x="3349" y="2367"/>
                      <a:pt x="3391" y="2388"/>
                    </a:cubicBezTo>
                    <a:cubicBezTo>
                      <a:pt x="3423" y="2383"/>
                      <a:pt x="3455" y="2378"/>
                      <a:pt x="3487" y="2372"/>
                    </a:cubicBezTo>
                    <a:cubicBezTo>
                      <a:pt x="3497" y="2356"/>
                      <a:pt x="3508" y="2341"/>
                      <a:pt x="3518" y="2325"/>
                    </a:cubicBezTo>
                    <a:cubicBezTo>
                      <a:pt x="3508" y="2330"/>
                      <a:pt x="3497" y="2335"/>
                      <a:pt x="3487" y="2340"/>
                    </a:cubicBezTo>
                    <a:cubicBezTo>
                      <a:pt x="3497" y="2335"/>
                      <a:pt x="3508" y="2330"/>
                      <a:pt x="3518" y="2325"/>
                    </a:cubicBezTo>
                    <a:cubicBezTo>
                      <a:pt x="3502" y="2325"/>
                      <a:pt x="3486" y="2325"/>
                      <a:pt x="3471" y="2325"/>
                    </a:cubicBezTo>
                    <a:cubicBezTo>
                      <a:pt x="3497" y="2314"/>
                      <a:pt x="3524" y="2304"/>
                      <a:pt x="3551" y="2293"/>
                    </a:cubicBezTo>
                    <a:cubicBezTo>
                      <a:pt x="3577" y="2272"/>
                      <a:pt x="3604" y="2251"/>
                      <a:pt x="3631" y="2229"/>
                    </a:cubicBezTo>
                    <a:cubicBezTo>
                      <a:pt x="3646" y="2245"/>
                      <a:pt x="3662" y="2261"/>
                      <a:pt x="3677" y="2277"/>
                    </a:cubicBezTo>
                    <a:cubicBezTo>
                      <a:pt x="3688" y="2298"/>
                      <a:pt x="3699" y="2319"/>
                      <a:pt x="3710" y="2340"/>
                    </a:cubicBezTo>
                    <a:cubicBezTo>
                      <a:pt x="3662" y="2393"/>
                      <a:pt x="3614" y="2447"/>
                      <a:pt x="3567" y="2500"/>
                    </a:cubicBezTo>
                    <a:cubicBezTo>
                      <a:pt x="3593" y="2542"/>
                      <a:pt x="3620" y="2585"/>
                      <a:pt x="3646" y="2627"/>
                    </a:cubicBezTo>
                    <a:cubicBezTo>
                      <a:pt x="3641" y="2637"/>
                      <a:pt x="3636" y="2648"/>
                      <a:pt x="3631" y="2658"/>
                    </a:cubicBezTo>
                    <a:cubicBezTo>
                      <a:pt x="3641" y="2658"/>
                      <a:pt x="3652" y="2658"/>
                      <a:pt x="3662" y="2658"/>
                    </a:cubicBezTo>
                    <a:cubicBezTo>
                      <a:pt x="3662" y="2664"/>
                      <a:pt x="3662" y="2669"/>
                      <a:pt x="3662" y="2675"/>
                    </a:cubicBezTo>
                    <a:cubicBezTo>
                      <a:pt x="3683" y="2685"/>
                      <a:pt x="3704" y="2696"/>
                      <a:pt x="3725" y="2707"/>
                    </a:cubicBezTo>
                    <a:cubicBezTo>
                      <a:pt x="3731" y="2686"/>
                      <a:pt x="3736" y="2664"/>
                      <a:pt x="3741" y="2643"/>
                    </a:cubicBezTo>
                    <a:cubicBezTo>
                      <a:pt x="3757" y="2638"/>
                      <a:pt x="3773" y="2632"/>
                      <a:pt x="3789" y="2627"/>
                    </a:cubicBezTo>
                    <a:cubicBezTo>
                      <a:pt x="3789" y="2595"/>
                      <a:pt x="3789" y="2563"/>
                      <a:pt x="3789" y="2532"/>
                    </a:cubicBezTo>
                    <a:cubicBezTo>
                      <a:pt x="3821" y="2532"/>
                      <a:pt x="3853" y="2532"/>
                      <a:pt x="3885" y="2532"/>
                    </a:cubicBezTo>
                    <a:cubicBezTo>
                      <a:pt x="3869" y="2494"/>
                      <a:pt x="3853" y="2457"/>
                      <a:pt x="3837" y="2420"/>
                    </a:cubicBezTo>
                    <a:cubicBezTo>
                      <a:pt x="3842" y="2372"/>
                      <a:pt x="3848" y="2325"/>
                      <a:pt x="3853" y="2277"/>
                    </a:cubicBezTo>
                    <a:cubicBezTo>
                      <a:pt x="3895" y="2287"/>
                      <a:pt x="3938" y="2298"/>
                      <a:pt x="3981" y="2308"/>
                    </a:cubicBezTo>
                    <a:cubicBezTo>
                      <a:pt x="3991" y="2324"/>
                      <a:pt x="4002" y="2340"/>
                      <a:pt x="4012" y="2356"/>
                    </a:cubicBezTo>
                    <a:cubicBezTo>
                      <a:pt x="4033" y="2351"/>
                      <a:pt x="4055" y="2345"/>
                      <a:pt x="4076" y="2340"/>
                    </a:cubicBezTo>
                    <a:cubicBezTo>
                      <a:pt x="4102" y="2345"/>
                      <a:pt x="4129" y="2351"/>
                      <a:pt x="4155" y="2356"/>
                    </a:cubicBezTo>
                    <a:cubicBezTo>
                      <a:pt x="4245" y="2314"/>
                      <a:pt x="4336" y="2272"/>
                      <a:pt x="4426" y="2229"/>
                    </a:cubicBezTo>
                    <a:cubicBezTo>
                      <a:pt x="4458" y="2240"/>
                      <a:pt x="4490" y="2250"/>
                      <a:pt x="4522" y="2261"/>
                    </a:cubicBezTo>
                    <a:cubicBezTo>
                      <a:pt x="4549" y="2282"/>
                      <a:pt x="4575" y="2303"/>
                      <a:pt x="4601" y="2325"/>
                    </a:cubicBezTo>
                    <a:cubicBezTo>
                      <a:pt x="4660" y="2330"/>
                      <a:pt x="4718" y="2335"/>
                      <a:pt x="4777" y="2340"/>
                    </a:cubicBezTo>
                    <a:cubicBezTo>
                      <a:pt x="4851" y="2329"/>
                      <a:pt x="4925" y="2319"/>
                      <a:pt x="4999" y="2308"/>
                    </a:cubicBezTo>
                    <a:cubicBezTo>
                      <a:pt x="5068" y="2271"/>
                      <a:pt x="5137" y="2234"/>
                      <a:pt x="5206" y="2197"/>
                    </a:cubicBezTo>
                    <a:cubicBezTo>
                      <a:pt x="5206" y="1587"/>
                      <a:pt x="5206" y="976"/>
                      <a:pt x="5206" y="366"/>
                    </a:cubicBezTo>
                  </a:path>
                </a:pathLst>
              </a:custGeom>
              <a:solidFill>
                <a:srgbClr val="647A8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246" name="Freeform 14"/>
              <p:cNvSpPr>
                <a:spLocks noChangeArrowheads="1"/>
              </p:cNvSpPr>
              <p:nvPr/>
            </p:nvSpPr>
            <p:spPr bwMode="auto">
              <a:xfrm>
                <a:off x="6550026" y="4772025"/>
                <a:ext cx="1873250" cy="973138"/>
              </a:xfrm>
              <a:custGeom>
                <a:avLst/>
                <a:gdLst>
                  <a:gd name="T0" fmla="*/ 1793024 w 5207"/>
                  <a:gd name="T1" fmla="*/ 165663 h 2708"/>
                  <a:gd name="T2" fmla="*/ 1666750 w 5207"/>
                  <a:gd name="T3" fmla="*/ 154164 h 2708"/>
                  <a:gd name="T4" fmla="*/ 1535079 w 5207"/>
                  <a:gd name="T5" fmla="*/ 182912 h 2708"/>
                  <a:gd name="T6" fmla="*/ 1432189 w 5207"/>
                  <a:gd name="T7" fmla="*/ 165663 h 2708"/>
                  <a:gd name="T8" fmla="*/ 1334695 w 5207"/>
                  <a:gd name="T9" fmla="*/ 114275 h 2708"/>
                  <a:gd name="T10" fmla="*/ 1242957 w 5207"/>
                  <a:gd name="T11" fmla="*/ 79777 h 2708"/>
                  <a:gd name="T12" fmla="*/ 1180000 w 5207"/>
                  <a:gd name="T13" fmla="*/ 74387 h 2708"/>
                  <a:gd name="T14" fmla="*/ 1116683 w 5207"/>
                  <a:gd name="T15" fmla="*/ 11140 h 2708"/>
                  <a:gd name="T16" fmla="*/ 882122 w 5207"/>
                  <a:gd name="T17" fmla="*/ 11140 h 2708"/>
                  <a:gd name="T18" fmla="*/ 635689 w 5207"/>
                  <a:gd name="T19" fmla="*/ 154164 h 2708"/>
                  <a:gd name="T20" fmla="*/ 371988 w 5207"/>
                  <a:gd name="T21" fmla="*/ 137274 h 2708"/>
                  <a:gd name="T22" fmla="*/ 395012 w 5207"/>
                  <a:gd name="T23" fmla="*/ 200161 h 2708"/>
                  <a:gd name="T24" fmla="*/ 418037 w 5207"/>
                  <a:gd name="T25" fmla="*/ 211661 h 2708"/>
                  <a:gd name="T26" fmla="*/ 349323 w 5207"/>
                  <a:gd name="T27" fmla="*/ 251909 h 2708"/>
                  <a:gd name="T28" fmla="*/ 229165 w 5207"/>
                  <a:gd name="T29" fmla="*/ 268799 h 2708"/>
                  <a:gd name="T30" fmla="*/ 217293 w 5207"/>
                  <a:gd name="T31" fmla="*/ 268799 h 2708"/>
                  <a:gd name="T32" fmla="*/ 102890 w 5207"/>
                  <a:gd name="T33" fmla="*/ 263049 h 2708"/>
                  <a:gd name="T34" fmla="*/ 11152 w 5207"/>
                  <a:gd name="T35" fmla="*/ 326296 h 2708"/>
                  <a:gd name="T36" fmla="*/ 108646 w 5207"/>
                  <a:gd name="T37" fmla="*/ 389183 h 2708"/>
                  <a:gd name="T38" fmla="*/ 102890 w 5207"/>
                  <a:gd name="T39" fmla="*/ 468960 h 2708"/>
                  <a:gd name="T40" fmla="*/ 131671 w 5207"/>
                  <a:gd name="T41" fmla="*/ 497709 h 2708"/>
                  <a:gd name="T42" fmla="*/ 91378 w 5207"/>
                  <a:gd name="T43" fmla="*/ 520348 h 2708"/>
                  <a:gd name="T44" fmla="*/ 120159 w 5207"/>
                  <a:gd name="T45" fmla="*/ 566346 h 2708"/>
                  <a:gd name="T46" fmla="*/ 74470 w 5207"/>
                  <a:gd name="T47" fmla="*/ 572095 h 2708"/>
                  <a:gd name="T48" fmla="*/ 51445 w 5207"/>
                  <a:gd name="T49" fmla="*/ 566346 h 2708"/>
                  <a:gd name="T50" fmla="*/ 39933 w 5207"/>
                  <a:gd name="T51" fmla="*/ 577845 h 2708"/>
                  <a:gd name="T52" fmla="*/ 85622 w 5207"/>
                  <a:gd name="T53" fmla="*/ 606594 h 2708"/>
                  <a:gd name="T54" fmla="*/ 165848 w 5207"/>
                  <a:gd name="T55" fmla="*/ 674871 h 2708"/>
                  <a:gd name="T56" fmla="*/ 188872 w 5207"/>
                  <a:gd name="T57" fmla="*/ 726259 h 2708"/>
                  <a:gd name="T58" fmla="*/ 206140 w 5207"/>
                  <a:gd name="T59" fmla="*/ 755367 h 2708"/>
                  <a:gd name="T60" fmla="*/ 200384 w 5207"/>
                  <a:gd name="T61" fmla="*/ 778007 h 2708"/>
                  <a:gd name="T62" fmla="*/ 211896 w 5207"/>
                  <a:gd name="T63" fmla="*/ 795256 h 2708"/>
                  <a:gd name="T64" fmla="*/ 274854 w 5207"/>
                  <a:gd name="T65" fmla="*/ 824004 h 2708"/>
                  <a:gd name="T66" fmla="*/ 229165 w 5207"/>
                  <a:gd name="T67" fmla="*/ 840894 h 2708"/>
                  <a:gd name="T68" fmla="*/ 269098 w 5207"/>
                  <a:gd name="T69" fmla="*/ 840894 h 2708"/>
                  <a:gd name="T70" fmla="*/ 309390 w 5207"/>
                  <a:gd name="T71" fmla="*/ 835504 h 2708"/>
                  <a:gd name="T72" fmla="*/ 320543 w 5207"/>
                  <a:gd name="T73" fmla="*/ 812505 h 2708"/>
                  <a:gd name="T74" fmla="*/ 371988 w 5207"/>
                  <a:gd name="T75" fmla="*/ 840894 h 2708"/>
                  <a:gd name="T76" fmla="*/ 406524 w 5207"/>
                  <a:gd name="T77" fmla="*/ 846644 h 2708"/>
                  <a:gd name="T78" fmla="*/ 452213 w 5207"/>
                  <a:gd name="T79" fmla="*/ 909890 h 2708"/>
                  <a:gd name="T80" fmla="*/ 566976 w 5207"/>
                  <a:gd name="T81" fmla="*/ 898391 h 2708"/>
                  <a:gd name="T82" fmla="*/ 606909 w 5207"/>
                  <a:gd name="T83" fmla="*/ 858143 h 2708"/>
                  <a:gd name="T84" fmla="*/ 664470 w 5207"/>
                  <a:gd name="T85" fmla="*/ 812505 h 2708"/>
                  <a:gd name="T86" fmla="*/ 916659 w 5207"/>
                  <a:gd name="T87" fmla="*/ 932530 h 2708"/>
                  <a:gd name="T88" fmla="*/ 1013793 w 5207"/>
                  <a:gd name="T89" fmla="*/ 926780 h 2708"/>
                  <a:gd name="T90" fmla="*/ 1059482 w 5207"/>
                  <a:gd name="T91" fmla="*/ 880782 h 2708"/>
                  <a:gd name="T92" fmla="*/ 1174244 w 5207"/>
                  <a:gd name="T93" fmla="*/ 835504 h 2708"/>
                  <a:gd name="T94" fmla="*/ 1265622 w 5207"/>
                  <a:gd name="T95" fmla="*/ 835504 h 2708"/>
                  <a:gd name="T96" fmla="*/ 1334695 w 5207"/>
                  <a:gd name="T97" fmla="*/ 840894 h 2708"/>
                  <a:gd name="T98" fmla="*/ 1317427 w 5207"/>
                  <a:gd name="T99" fmla="*/ 961278 h 2708"/>
                  <a:gd name="T100" fmla="*/ 1363116 w 5207"/>
                  <a:gd name="T101" fmla="*/ 944029 h 2708"/>
                  <a:gd name="T102" fmla="*/ 1386140 w 5207"/>
                  <a:gd name="T103" fmla="*/ 818254 h 2708"/>
                  <a:gd name="T104" fmla="*/ 1466366 w 5207"/>
                  <a:gd name="T105" fmla="*/ 840894 h 2708"/>
                  <a:gd name="T106" fmla="*/ 1718555 w 5207"/>
                  <a:gd name="T107" fmla="*/ 840894 h 270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5207" h="2708">
                    <a:moveTo>
                      <a:pt x="5206" y="366"/>
                    </a:moveTo>
                    <a:cubicBezTo>
                      <a:pt x="5190" y="371"/>
                      <a:pt x="5175" y="377"/>
                      <a:pt x="5159" y="382"/>
                    </a:cubicBezTo>
                    <a:cubicBezTo>
                      <a:pt x="5143" y="387"/>
                      <a:pt x="5127" y="392"/>
                      <a:pt x="5111" y="398"/>
                    </a:cubicBezTo>
                    <a:cubicBezTo>
                      <a:pt x="5084" y="419"/>
                      <a:pt x="5058" y="440"/>
                      <a:pt x="5031" y="461"/>
                    </a:cubicBezTo>
                    <a:cubicBezTo>
                      <a:pt x="5016" y="461"/>
                      <a:pt x="5000" y="461"/>
                      <a:pt x="4984" y="461"/>
                    </a:cubicBezTo>
                    <a:cubicBezTo>
                      <a:pt x="4952" y="477"/>
                      <a:pt x="4920" y="493"/>
                      <a:pt x="4888" y="509"/>
                    </a:cubicBezTo>
                    <a:cubicBezTo>
                      <a:pt x="4872" y="499"/>
                      <a:pt x="4856" y="488"/>
                      <a:pt x="4841" y="478"/>
                    </a:cubicBezTo>
                    <a:cubicBezTo>
                      <a:pt x="4825" y="483"/>
                      <a:pt x="4808" y="488"/>
                      <a:pt x="4792" y="493"/>
                    </a:cubicBezTo>
                    <a:cubicBezTo>
                      <a:pt x="4766" y="488"/>
                      <a:pt x="4739" y="483"/>
                      <a:pt x="4713" y="478"/>
                    </a:cubicBezTo>
                    <a:cubicBezTo>
                      <a:pt x="4686" y="461"/>
                      <a:pt x="4660" y="445"/>
                      <a:pt x="4633" y="429"/>
                    </a:cubicBezTo>
                    <a:cubicBezTo>
                      <a:pt x="4617" y="435"/>
                      <a:pt x="4601" y="440"/>
                      <a:pt x="4585" y="446"/>
                    </a:cubicBezTo>
                    <a:cubicBezTo>
                      <a:pt x="4569" y="446"/>
                      <a:pt x="4553" y="446"/>
                      <a:pt x="4538" y="446"/>
                    </a:cubicBezTo>
                    <a:cubicBezTo>
                      <a:pt x="4490" y="462"/>
                      <a:pt x="4442" y="477"/>
                      <a:pt x="4394" y="493"/>
                    </a:cubicBezTo>
                    <a:cubicBezTo>
                      <a:pt x="4384" y="493"/>
                      <a:pt x="4373" y="493"/>
                      <a:pt x="4362" y="493"/>
                    </a:cubicBezTo>
                    <a:cubicBezTo>
                      <a:pt x="4330" y="498"/>
                      <a:pt x="4299" y="504"/>
                      <a:pt x="4267" y="509"/>
                    </a:cubicBezTo>
                    <a:cubicBezTo>
                      <a:pt x="4214" y="499"/>
                      <a:pt x="4161" y="488"/>
                      <a:pt x="4108" y="478"/>
                    </a:cubicBezTo>
                    <a:cubicBezTo>
                      <a:pt x="4092" y="467"/>
                      <a:pt x="4076" y="457"/>
                      <a:pt x="4060" y="446"/>
                    </a:cubicBezTo>
                    <a:cubicBezTo>
                      <a:pt x="4060" y="440"/>
                      <a:pt x="4060" y="435"/>
                      <a:pt x="4060" y="429"/>
                    </a:cubicBezTo>
                    <a:cubicBezTo>
                      <a:pt x="4044" y="424"/>
                      <a:pt x="4028" y="419"/>
                      <a:pt x="4012" y="414"/>
                    </a:cubicBezTo>
                    <a:cubicBezTo>
                      <a:pt x="4002" y="430"/>
                      <a:pt x="3991" y="446"/>
                      <a:pt x="3981" y="461"/>
                    </a:cubicBezTo>
                    <a:cubicBezTo>
                      <a:pt x="3949" y="446"/>
                      <a:pt x="3917" y="430"/>
                      <a:pt x="3885" y="414"/>
                    </a:cubicBezTo>
                    <a:cubicBezTo>
                      <a:pt x="3864" y="414"/>
                      <a:pt x="3843" y="414"/>
                      <a:pt x="3821" y="414"/>
                    </a:cubicBezTo>
                    <a:cubicBezTo>
                      <a:pt x="3811" y="408"/>
                      <a:pt x="3800" y="403"/>
                      <a:pt x="3789" y="398"/>
                    </a:cubicBezTo>
                    <a:cubicBezTo>
                      <a:pt x="3784" y="387"/>
                      <a:pt x="3779" y="377"/>
                      <a:pt x="3774" y="366"/>
                    </a:cubicBezTo>
                    <a:cubicBezTo>
                      <a:pt x="3752" y="350"/>
                      <a:pt x="3731" y="334"/>
                      <a:pt x="3710" y="318"/>
                    </a:cubicBezTo>
                    <a:cubicBezTo>
                      <a:pt x="3683" y="318"/>
                      <a:pt x="3657" y="318"/>
                      <a:pt x="3631" y="318"/>
                    </a:cubicBezTo>
                    <a:cubicBezTo>
                      <a:pt x="3620" y="334"/>
                      <a:pt x="3609" y="350"/>
                      <a:pt x="3598" y="366"/>
                    </a:cubicBezTo>
                    <a:cubicBezTo>
                      <a:pt x="3588" y="366"/>
                      <a:pt x="3577" y="366"/>
                      <a:pt x="3567" y="366"/>
                    </a:cubicBezTo>
                    <a:cubicBezTo>
                      <a:pt x="3530" y="334"/>
                      <a:pt x="3492" y="302"/>
                      <a:pt x="3455" y="271"/>
                    </a:cubicBezTo>
                    <a:cubicBezTo>
                      <a:pt x="3455" y="255"/>
                      <a:pt x="3455" y="238"/>
                      <a:pt x="3455" y="222"/>
                    </a:cubicBezTo>
                    <a:cubicBezTo>
                      <a:pt x="3444" y="206"/>
                      <a:pt x="3434" y="190"/>
                      <a:pt x="3423" y="174"/>
                    </a:cubicBezTo>
                    <a:cubicBezTo>
                      <a:pt x="3412" y="169"/>
                      <a:pt x="3402" y="164"/>
                      <a:pt x="3391" y="159"/>
                    </a:cubicBezTo>
                    <a:cubicBezTo>
                      <a:pt x="3386" y="170"/>
                      <a:pt x="3381" y="180"/>
                      <a:pt x="3375" y="191"/>
                    </a:cubicBezTo>
                    <a:cubicBezTo>
                      <a:pt x="3381" y="180"/>
                      <a:pt x="3386" y="170"/>
                      <a:pt x="3391" y="159"/>
                    </a:cubicBezTo>
                    <a:cubicBezTo>
                      <a:pt x="3354" y="175"/>
                      <a:pt x="3317" y="191"/>
                      <a:pt x="3280" y="207"/>
                    </a:cubicBezTo>
                    <a:cubicBezTo>
                      <a:pt x="3264" y="201"/>
                      <a:pt x="3248" y="196"/>
                      <a:pt x="3232" y="191"/>
                    </a:cubicBezTo>
                    <a:cubicBezTo>
                      <a:pt x="3205" y="180"/>
                      <a:pt x="3179" y="170"/>
                      <a:pt x="3152" y="159"/>
                    </a:cubicBezTo>
                    <a:cubicBezTo>
                      <a:pt x="3131" y="143"/>
                      <a:pt x="3110" y="127"/>
                      <a:pt x="3088" y="111"/>
                    </a:cubicBezTo>
                    <a:cubicBezTo>
                      <a:pt x="3083" y="95"/>
                      <a:pt x="3078" y="79"/>
                      <a:pt x="3073" y="64"/>
                    </a:cubicBezTo>
                    <a:cubicBezTo>
                      <a:pt x="3083" y="53"/>
                      <a:pt x="3094" y="42"/>
                      <a:pt x="3104" y="31"/>
                    </a:cubicBezTo>
                    <a:cubicBezTo>
                      <a:pt x="3089" y="31"/>
                      <a:pt x="3073" y="31"/>
                      <a:pt x="3057" y="31"/>
                    </a:cubicBezTo>
                    <a:cubicBezTo>
                      <a:pt x="3046" y="21"/>
                      <a:pt x="3036" y="10"/>
                      <a:pt x="3025" y="0"/>
                    </a:cubicBezTo>
                    <a:cubicBezTo>
                      <a:pt x="3020" y="10"/>
                      <a:pt x="3014" y="21"/>
                      <a:pt x="3009" y="31"/>
                    </a:cubicBezTo>
                    <a:cubicBezTo>
                      <a:pt x="2977" y="42"/>
                      <a:pt x="2945" y="53"/>
                      <a:pt x="2914" y="64"/>
                    </a:cubicBezTo>
                    <a:cubicBezTo>
                      <a:pt x="2760" y="53"/>
                      <a:pt x="2606" y="42"/>
                      <a:pt x="2452" y="31"/>
                    </a:cubicBezTo>
                    <a:cubicBezTo>
                      <a:pt x="2335" y="74"/>
                      <a:pt x="2218" y="117"/>
                      <a:pt x="2101" y="159"/>
                    </a:cubicBezTo>
                    <a:cubicBezTo>
                      <a:pt x="2091" y="175"/>
                      <a:pt x="2080" y="191"/>
                      <a:pt x="2070" y="207"/>
                    </a:cubicBezTo>
                    <a:cubicBezTo>
                      <a:pt x="1985" y="249"/>
                      <a:pt x="1900" y="292"/>
                      <a:pt x="1815" y="335"/>
                    </a:cubicBezTo>
                    <a:cubicBezTo>
                      <a:pt x="1815" y="356"/>
                      <a:pt x="1815" y="377"/>
                      <a:pt x="1815" y="398"/>
                    </a:cubicBezTo>
                    <a:cubicBezTo>
                      <a:pt x="1799" y="408"/>
                      <a:pt x="1783" y="419"/>
                      <a:pt x="1767" y="429"/>
                    </a:cubicBezTo>
                    <a:cubicBezTo>
                      <a:pt x="1708" y="429"/>
                      <a:pt x="1650" y="429"/>
                      <a:pt x="1592" y="429"/>
                    </a:cubicBezTo>
                    <a:cubicBezTo>
                      <a:pt x="1534" y="413"/>
                      <a:pt x="1475" y="398"/>
                      <a:pt x="1417" y="382"/>
                    </a:cubicBezTo>
                    <a:cubicBezTo>
                      <a:pt x="1406" y="393"/>
                      <a:pt x="1396" y="403"/>
                      <a:pt x="1385" y="414"/>
                    </a:cubicBezTo>
                    <a:cubicBezTo>
                      <a:pt x="1369" y="414"/>
                      <a:pt x="1353" y="414"/>
                      <a:pt x="1337" y="414"/>
                    </a:cubicBezTo>
                    <a:cubicBezTo>
                      <a:pt x="1236" y="403"/>
                      <a:pt x="1135" y="393"/>
                      <a:pt x="1034" y="382"/>
                    </a:cubicBezTo>
                    <a:cubicBezTo>
                      <a:pt x="1024" y="387"/>
                      <a:pt x="1013" y="392"/>
                      <a:pt x="1003" y="398"/>
                    </a:cubicBezTo>
                    <a:cubicBezTo>
                      <a:pt x="997" y="419"/>
                      <a:pt x="992" y="440"/>
                      <a:pt x="987" y="461"/>
                    </a:cubicBezTo>
                    <a:cubicBezTo>
                      <a:pt x="1013" y="483"/>
                      <a:pt x="1040" y="504"/>
                      <a:pt x="1067" y="525"/>
                    </a:cubicBezTo>
                    <a:cubicBezTo>
                      <a:pt x="1072" y="536"/>
                      <a:pt x="1077" y="546"/>
                      <a:pt x="1083" y="557"/>
                    </a:cubicBezTo>
                    <a:cubicBezTo>
                      <a:pt x="1088" y="557"/>
                      <a:pt x="1093" y="557"/>
                      <a:pt x="1098" y="557"/>
                    </a:cubicBezTo>
                    <a:cubicBezTo>
                      <a:pt x="1104" y="562"/>
                      <a:pt x="1109" y="568"/>
                      <a:pt x="1114" y="573"/>
                    </a:cubicBezTo>
                    <a:cubicBezTo>
                      <a:pt x="1152" y="573"/>
                      <a:pt x="1189" y="573"/>
                      <a:pt x="1226" y="573"/>
                    </a:cubicBezTo>
                    <a:cubicBezTo>
                      <a:pt x="1258" y="578"/>
                      <a:pt x="1289" y="584"/>
                      <a:pt x="1321" y="589"/>
                    </a:cubicBezTo>
                    <a:cubicBezTo>
                      <a:pt x="1279" y="594"/>
                      <a:pt x="1236" y="599"/>
                      <a:pt x="1194" y="605"/>
                    </a:cubicBezTo>
                    <a:cubicBezTo>
                      <a:pt x="1183" y="599"/>
                      <a:pt x="1173" y="594"/>
                      <a:pt x="1162" y="589"/>
                    </a:cubicBezTo>
                    <a:cubicBezTo>
                      <a:pt x="1136" y="600"/>
                      <a:pt x="1109" y="610"/>
                      <a:pt x="1083" y="621"/>
                    </a:cubicBezTo>
                    <a:cubicBezTo>
                      <a:pt x="1051" y="621"/>
                      <a:pt x="1019" y="621"/>
                      <a:pt x="987" y="621"/>
                    </a:cubicBezTo>
                    <a:cubicBezTo>
                      <a:pt x="965" y="637"/>
                      <a:pt x="944" y="652"/>
                      <a:pt x="923" y="668"/>
                    </a:cubicBezTo>
                    <a:cubicBezTo>
                      <a:pt x="923" y="674"/>
                      <a:pt x="923" y="679"/>
                      <a:pt x="923" y="685"/>
                    </a:cubicBezTo>
                    <a:cubicBezTo>
                      <a:pt x="939" y="690"/>
                      <a:pt x="955" y="695"/>
                      <a:pt x="971" y="701"/>
                    </a:cubicBezTo>
                    <a:cubicBezTo>
                      <a:pt x="987" y="701"/>
                      <a:pt x="1003" y="701"/>
                      <a:pt x="1019" y="701"/>
                    </a:cubicBezTo>
                    <a:cubicBezTo>
                      <a:pt x="1029" y="706"/>
                      <a:pt x="1040" y="711"/>
                      <a:pt x="1050" y="716"/>
                    </a:cubicBezTo>
                    <a:cubicBezTo>
                      <a:pt x="1040" y="727"/>
                      <a:pt x="1029" y="737"/>
                      <a:pt x="1019" y="748"/>
                    </a:cubicBezTo>
                    <a:cubicBezTo>
                      <a:pt x="929" y="742"/>
                      <a:pt x="838" y="737"/>
                      <a:pt x="748" y="732"/>
                    </a:cubicBezTo>
                    <a:cubicBezTo>
                      <a:pt x="711" y="737"/>
                      <a:pt x="674" y="742"/>
                      <a:pt x="637" y="748"/>
                    </a:cubicBezTo>
                    <a:cubicBezTo>
                      <a:pt x="631" y="742"/>
                      <a:pt x="626" y="737"/>
                      <a:pt x="620" y="732"/>
                    </a:cubicBezTo>
                    <a:cubicBezTo>
                      <a:pt x="631" y="722"/>
                      <a:pt x="642" y="711"/>
                      <a:pt x="653" y="701"/>
                    </a:cubicBezTo>
                    <a:cubicBezTo>
                      <a:pt x="621" y="695"/>
                      <a:pt x="589" y="690"/>
                      <a:pt x="557" y="685"/>
                    </a:cubicBezTo>
                    <a:cubicBezTo>
                      <a:pt x="551" y="690"/>
                      <a:pt x="546" y="695"/>
                      <a:pt x="541" y="701"/>
                    </a:cubicBezTo>
                    <a:cubicBezTo>
                      <a:pt x="562" y="716"/>
                      <a:pt x="583" y="732"/>
                      <a:pt x="604" y="748"/>
                    </a:cubicBezTo>
                    <a:cubicBezTo>
                      <a:pt x="594" y="753"/>
                      <a:pt x="583" y="759"/>
                      <a:pt x="573" y="765"/>
                    </a:cubicBezTo>
                    <a:cubicBezTo>
                      <a:pt x="530" y="765"/>
                      <a:pt x="488" y="765"/>
                      <a:pt x="446" y="765"/>
                    </a:cubicBezTo>
                    <a:cubicBezTo>
                      <a:pt x="435" y="754"/>
                      <a:pt x="424" y="743"/>
                      <a:pt x="414" y="732"/>
                    </a:cubicBezTo>
                    <a:cubicBezTo>
                      <a:pt x="408" y="722"/>
                      <a:pt x="403" y="711"/>
                      <a:pt x="398" y="701"/>
                    </a:cubicBezTo>
                    <a:cubicBezTo>
                      <a:pt x="361" y="711"/>
                      <a:pt x="323" y="722"/>
                      <a:pt x="286" y="732"/>
                    </a:cubicBezTo>
                    <a:cubicBezTo>
                      <a:pt x="254" y="732"/>
                      <a:pt x="223" y="732"/>
                      <a:pt x="191" y="732"/>
                    </a:cubicBezTo>
                    <a:cubicBezTo>
                      <a:pt x="175" y="759"/>
                      <a:pt x="159" y="785"/>
                      <a:pt x="143" y="811"/>
                    </a:cubicBezTo>
                    <a:cubicBezTo>
                      <a:pt x="127" y="817"/>
                      <a:pt x="111" y="822"/>
                      <a:pt x="95" y="828"/>
                    </a:cubicBezTo>
                    <a:cubicBezTo>
                      <a:pt x="90" y="849"/>
                      <a:pt x="85" y="870"/>
                      <a:pt x="80" y="891"/>
                    </a:cubicBezTo>
                    <a:cubicBezTo>
                      <a:pt x="64" y="897"/>
                      <a:pt x="47" y="902"/>
                      <a:pt x="31" y="908"/>
                    </a:cubicBezTo>
                    <a:cubicBezTo>
                      <a:pt x="26" y="929"/>
                      <a:pt x="21" y="950"/>
                      <a:pt x="16" y="971"/>
                    </a:cubicBezTo>
                    <a:cubicBezTo>
                      <a:pt x="16" y="1002"/>
                      <a:pt x="16" y="1034"/>
                      <a:pt x="16" y="1066"/>
                    </a:cubicBezTo>
                    <a:cubicBezTo>
                      <a:pt x="10" y="1087"/>
                      <a:pt x="5" y="1109"/>
                      <a:pt x="0" y="1130"/>
                    </a:cubicBezTo>
                    <a:cubicBezTo>
                      <a:pt x="21" y="1130"/>
                      <a:pt x="42" y="1130"/>
                      <a:pt x="64" y="1130"/>
                    </a:cubicBezTo>
                    <a:cubicBezTo>
                      <a:pt x="143" y="1114"/>
                      <a:pt x="223" y="1099"/>
                      <a:pt x="302" y="1083"/>
                    </a:cubicBezTo>
                    <a:cubicBezTo>
                      <a:pt x="302" y="1099"/>
                      <a:pt x="302" y="1114"/>
                      <a:pt x="302" y="1130"/>
                    </a:cubicBezTo>
                    <a:cubicBezTo>
                      <a:pt x="265" y="1157"/>
                      <a:pt x="228" y="1183"/>
                      <a:pt x="191" y="1210"/>
                    </a:cubicBezTo>
                    <a:cubicBezTo>
                      <a:pt x="202" y="1215"/>
                      <a:pt x="212" y="1221"/>
                      <a:pt x="223" y="1226"/>
                    </a:cubicBezTo>
                    <a:cubicBezTo>
                      <a:pt x="244" y="1242"/>
                      <a:pt x="265" y="1258"/>
                      <a:pt x="286" y="1274"/>
                    </a:cubicBezTo>
                    <a:cubicBezTo>
                      <a:pt x="286" y="1284"/>
                      <a:pt x="286" y="1295"/>
                      <a:pt x="286" y="1305"/>
                    </a:cubicBezTo>
                    <a:cubicBezTo>
                      <a:pt x="281" y="1311"/>
                      <a:pt x="276" y="1316"/>
                      <a:pt x="270" y="1322"/>
                    </a:cubicBezTo>
                    <a:cubicBezTo>
                      <a:pt x="270" y="1332"/>
                      <a:pt x="270" y="1343"/>
                      <a:pt x="270" y="1353"/>
                    </a:cubicBezTo>
                    <a:cubicBezTo>
                      <a:pt x="276" y="1358"/>
                      <a:pt x="281" y="1364"/>
                      <a:pt x="286" y="1369"/>
                    </a:cubicBezTo>
                    <a:cubicBezTo>
                      <a:pt x="312" y="1369"/>
                      <a:pt x="339" y="1369"/>
                      <a:pt x="366" y="1369"/>
                    </a:cubicBezTo>
                    <a:cubicBezTo>
                      <a:pt x="366" y="1374"/>
                      <a:pt x="366" y="1379"/>
                      <a:pt x="366" y="1385"/>
                    </a:cubicBezTo>
                    <a:cubicBezTo>
                      <a:pt x="355" y="1395"/>
                      <a:pt x="345" y="1406"/>
                      <a:pt x="334" y="1417"/>
                    </a:cubicBezTo>
                    <a:cubicBezTo>
                      <a:pt x="329" y="1417"/>
                      <a:pt x="324" y="1417"/>
                      <a:pt x="318" y="1417"/>
                    </a:cubicBezTo>
                    <a:cubicBezTo>
                      <a:pt x="318" y="1422"/>
                      <a:pt x="318" y="1428"/>
                      <a:pt x="318" y="1433"/>
                    </a:cubicBezTo>
                    <a:cubicBezTo>
                      <a:pt x="318" y="1438"/>
                      <a:pt x="318" y="1443"/>
                      <a:pt x="318" y="1448"/>
                    </a:cubicBezTo>
                    <a:cubicBezTo>
                      <a:pt x="297" y="1448"/>
                      <a:pt x="276" y="1448"/>
                      <a:pt x="254" y="1448"/>
                    </a:cubicBezTo>
                    <a:cubicBezTo>
                      <a:pt x="254" y="1459"/>
                      <a:pt x="254" y="1470"/>
                      <a:pt x="254" y="1481"/>
                    </a:cubicBezTo>
                    <a:cubicBezTo>
                      <a:pt x="270" y="1491"/>
                      <a:pt x="286" y="1502"/>
                      <a:pt x="302" y="1512"/>
                    </a:cubicBezTo>
                    <a:cubicBezTo>
                      <a:pt x="307" y="1523"/>
                      <a:pt x="313" y="1534"/>
                      <a:pt x="318" y="1545"/>
                    </a:cubicBezTo>
                    <a:cubicBezTo>
                      <a:pt x="307" y="1545"/>
                      <a:pt x="297" y="1545"/>
                      <a:pt x="286" y="1545"/>
                    </a:cubicBezTo>
                    <a:cubicBezTo>
                      <a:pt x="302" y="1555"/>
                      <a:pt x="318" y="1566"/>
                      <a:pt x="334" y="1576"/>
                    </a:cubicBezTo>
                    <a:cubicBezTo>
                      <a:pt x="361" y="1576"/>
                      <a:pt x="387" y="1576"/>
                      <a:pt x="414" y="1576"/>
                    </a:cubicBezTo>
                    <a:cubicBezTo>
                      <a:pt x="371" y="1587"/>
                      <a:pt x="328" y="1597"/>
                      <a:pt x="286" y="1608"/>
                    </a:cubicBezTo>
                    <a:cubicBezTo>
                      <a:pt x="275" y="1597"/>
                      <a:pt x="265" y="1587"/>
                      <a:pt x="254" y="1576"/>
                    </a:cubicBezTo>
                    <a:cubicBezTo>
                      <a:pt x="254" y="1597"/>
                      <a:pt x="254" y="1619"/>
                      <a:pt x="254" y="1640"/>
                    </a:cubicBezTo>
                    <a:cubicBezTo>
                      <a:pt x="238" y="1624"/>
                      <a:pt x="223" y="1608"/>
                      <a:pt x="207" y="1592"/>
                    </a:cubicBezTo>
                    <a:cubicBezTo>
                      <a:pt x="212" y="1576"/>
                      <a:pt x="217" y="1561"/>
                      <a:pt x="223" y="1545"/>
                    </a:cubicBezTo>
                    <a:cubicBezTo>
                      <a:pt x="207" y="1528"/>
                      <a:pt x="190" y="1512"/>
                      <a:pt x="174" y="1496"/>
                    </a:cubicBezTo>
                    <a:cubicBezTo>
                      <a:pt x="164" y="1491"/>
                      <a:pt x="153" y="1486"/>
                      <a:pt x="143" y="1481"/>
                    </a:cubicBezTo>
                    <a:cubicBezTo>
                      <a:pt x="132" y="1486"/>
                      <a:pt x="122" y="1491"/>
                      <a:pt x="111" y="1496"/>
                    </a:cubicBezTo>
                    <a:cubicBezTo>
                      <a:pt x="122" y="1523"/>
                      <a:pt x="132" y="1549"/>
                      <a:pt x="143" y="1576"/>
                    </a:cubicBezTo>
                    <a:cubicBezTo>
                      <a:pt x="153" y="1582"/>
                      <a:pt x="164" y="1587"/>
                      <a:pt x="174" y="1592"/>
                    </a:cubicBezTo>
                    <a:cubicBezTo>
                      <a:pt x="169" y="1592"/>
                      <a:pt x="164" y="1592"/>
                      <a:pt x="159" y="1592"/>
                    </a:cubicBezTo>
                    <a:cubicBezTo>
                      <a:pt x="164" y="1597"/>
                      <a:pt x="169" y="1603"/>
                      <a:pt x="174" y="1608"/>
                    </a:cubicBezTo>
                    <a:cubicBezTo>
                      <a:pt x="164" y="1618"/>
                      <a:pt x="153" y="1629"/>
                      <a:pt x="143" y="1640"/>
                    </a:cubicBezTo>
                    <a:cubicBezTo>
                      <a:pt x="132" y="1629"/>
                      <a:pt x="122" y="1618"/>
                      <a:pt x="111" y="1608"/>
                    </a:cubicBezTo>
                    <a:cubicBezTo>
                      <a:pt x="106" y="1618"/>
                      <a:pt x="100" y="1629"/>
                      <a:pt x="95" y="1640"/>
                    </a:cubicBezTo>
                    <a:cubicBezTo>
                      <a:pt x="106" y="1650"/>
                      <a:pt x="117" y="1661"/>
                      <a:pt x="127" y="1671"/>
                    </a:cubicBezTo>
                    <a:cubicBezTo>
                      <a:pt x="133" y="1666"/>
                      <a:pt x="138" y="1661"/>
                      <a:pt x="143" y="1656"/>
                    </a:cubicBezTo>
                    <a:cubicBezTo>
                      <a:pt x="169" y="1677"/>
                      <a:pt x="196" y="1699"/>
                      <a:pt x="223" y="1720"/>
                    </a:cubicBezTo>
                    <a:cubicBezTo>
                      <a:pt x="228" y="1709"/>
                      <a:pt x="233" y="1698"/>
                      <a:pt x="238" y="1688"/>
                    </a:cubicBezTo>
                    <a:cubicBezTo>
                      <a:pt x="249" y="1682"/>
                      <a:pt x="260" y="1677"/>
                      <a:pt x="270" y="1671"/>
                    </a:cubicBezTo>
                    <a:cubicBezTo>
                      <a:pt x="286" y="1698"/>
                      <a:pt x="302" y="1725"/>
                      <a:pt x="318" y="1752"/>
                    </a:cubicBezTo>
                    <a:cubicBezTo>
                      <a:pt x="334" y="1746"/>
                      <a:pt x="350" y="1741"/>
                      <a:pt x="366" y="1735"/>
                    </a:cubicBezTo>
                    <a:cubicBezTo>
                      <a:pt x="398" y="1751"/>
                      <a:pt x="429" y="1767"/>
                      <a:pt x="461" y="1783"/>
                    </a:cubicBezTo>
                    <a:cubicBezTo>
                      <a:pt x="461" y="1815"/>
                      <a:pt x="461" y="1847"/>
                      <a:pt x="461" y="1878"/>
                    </a:cubicBezTo>
                    <a:cubicBezTo>
                      <a:pt x="435" y="1889"/>
                      <a:pt x="408" y="1900"/>
                      <a:pt x="382" y="1911"/>
                    </a:cubicBezTo>
                    <a:cubicBezTo>
                      <a:pt x="408" y="1921"/>
                      <a:pt x="435" y="1932"/>
                      <a:pt x="461" y="1942"/>
                    </a:cubicBezTo>
                    <a:cubicBezTo>
                      <a:pt x="461" y="1979"/>
                      <a:pt x="461" y="2017"/>
                      <a:pt x="461" y="2054"/>
                    </a:cubicBezTo>
                    <a:cubicBezTo>
                      <a:pt x="477" y="2054"/>
                      <a:pt x="494" y="2054"/>
                      <a:pt x="510" y="2054"/>
                    </a:cubicBezTo>
                    <a:cubicBezTo>
                      <a:pt x="515" y="2043"/>
                      <a:pt x="520" y="2032"/>
                      <a:pt x="525" y="2021"/>
                    </a:cubicBezTo>
                    <a:cubicBezTo>
                      <a:pt x="525" y="2032"/>
                      <a:pt x="525" y="2043"/>
                      <a:pt x="525" y="2054"/>
                    </a:cubicBezTo>
                    <a:cubicBezTo>
                      <a:pt x="536" y="2054"/>
                      <a:pt x="546" y="2054"/>
                      <a:pt x="557" y="2054"/>
                    </a:cubicBezTo>
                    <a:cubicBezTo>
                      <a:pt x="557" y="2064"/>
                      <a:pt x="557" y="2075"/>
                      <a:pt x="557" y="2085"/>
                    </a:cubicBezTo>
                    <a:cubicBezTo>
                      <a:pt x="562" y="2085"/>
                      <a:pt x="567" y="2085"/>
                      <a:pt x="573" y="2085"/>
                    </a:cubicBezTo>
                    <a:cubicBezTo>
                      <a:pt x="573" y="2091"/>
                      <a:pt x="573" y="2096"/>
                      <a:pt x="573" y="2102"/>
                    </a:cubicBezTo>
                    <a:cubicBezTo>
                      <a:pt x="583" y="2096"/>
                      <a:pt x="594" y="2091"/>
                      <a:pt x="604" y="2085"/>
                    </a:cubicBezTo>
                    <a:cubicBezTo>
                      <a:pt x="604" y="2096"/>
                      <a:pt x="604" y="2107"/>
                      <a:pt x="604" y="2118"/>
                    </a:cubicBezTo>
                    <a:cubicBezTo>
                      <a:pt x="594" y="2118"/>
                      <a:pt x="583" y="2118"/>
                      <a:pt x="573" y="2118"/>
                    </a:cubicBezTo>
                    <a:cubicBezTo>
                      <a:pt x="578" y="2128"/>
                      <a:pt x="584" y="2139"/>
                      <a:pt x="589" y="2149"/>
                    </a:cubicBezTo>
                    <a:cubicBezTo>
                      <a:pt x="578" y="2155"/>
                      <a:pt x="567" y="2160"/>
                      <a:pt x="557" y="2165"/>
                    </a:cubicBezTo>
                    <a:cubicBezTo>
                      <a:pt x="546" y="2155"/>
                      <a:pt x="536" y="2144"/>
                      <a:pt x="525" y="2133"/>
                    </a:cubicBezTo>
                    <a:cubicBezTo>
                      <a:pt x="509" y="2138"/>
                      <a:pt x="493" y="2144"/>
                      <a:pt x="477" y="2149"/>
                    </a:cubicBezTo>
                    <a:cubicBezTo>
                      <a:pt x="483" y="2170"/>
                      <a:pt x="488" y="2192"/>
                      <a:pt x="493" y="2213"/>
                    </a:cubicBezTo>
                    <a:cubicBezTo>
                      <a:pt x="509" y="2203"/>
                      <a:pt x="525" y="2192"/>
                      <a:pt x="541" y="2182"/>
                    </a:cubicBezTo>
                    <a:cubicBezTo>
                      <a:pt x="557" y="2192"/>
                      <a:pt x="573" y="2203"/>
                      <a:pt x="589" y="2213"/>
                    </a:cubicBezTo>
                    <a:cubicBezTo>
                      <a:pt x="684" y="2203"/>
                      <a:pt x="780" y="2192"/>
                      <a:pt x="875" y="2182"/>
                    </a:cubicBezTo>
                    <a:cubicBezTo>
                      <a:pt x="859" y="2187"/>
                      <a:pt x="844" y="2192"/>
                      <a:pt x="828" y="2197"/>
                    </a:cubicBezTo>
                    <a:cubicBezTo>
                      <a:pt x="823" y="2208"/>
                      <a:pt x="817" y="2218"/>
                      <a:pt x="811" y="2229"/>
                    </a:cubicBezTo>
                    <a:cubicBezTo>
                      <a:pt x="796" y="2229"/>
                      <a:pt x="780" y="2229"/>
                      <a:pt x="764" y="2229"/>
                    </a:cubicBezTo>
                    <a:cubicBezTo>
                      <a:pt x="764" y="2251"/>
                      <a:pt x="764" y="2272"/>
                      <a:pt x="764" y="2293"/>
                    </a:cubicBezTo>
                    <a:cubicBezTo>
                      <a:pt x="722" y="2288"/>
                      <a:pt x="679" y="2282"/>
                      <a:pt x="637" y="2277"/>
                    </a:cubicBezTo>
                    <a:cubicBezTo>
                      <a:pt x="631" y="2282"/>
                      <a:pt x="626" y="2288"/>
                      <a:pt x="620" y="2293"/>
                    </a:cubicBezTo>
                    <a:cubicBezTo>
                      <a:pt x="589" y="2304"/>
                      <a:pt x="557" y="2314"/>
                      <a:pt x="525" y="2325"/>
                    </a:cubicBezTo>
                    <a:cubicBezTo>
                      <a:pt x="536" y="2330"/>
                      <a:pt x="546" y="2335"/>
                      <a:pt x="557" y="2340"/>
                    </a:cubicBezTo>
                    <a:cubicBezTo>
                      <a:pt x="583" y="2340"/>
                      <a:pt x="610" y="2340"/>
                      <a:pt x="637" y="2340"/>
                    </a:cubicBezTo>
                    <a:cubicBezTo>
                      <a:pt x="642" y="2329"/>
                      <a:pt x="647" y="2319"/>
                      <a:pt x="653" y="2308"/>
                    </a:cubicBezTo>
                    <a:cubicBezTo>
                      <a:pt x="679" y="2308"/>
                      <a:pt x="706" y="2308"/>
                      <a:pt x="732" y="2308"/>
                    </a:cubicBezTo>
                    <a:cubicBezTo>
                      <a:pt x="753" y="2298"/>
                      <a:pt x="775" y="2287"/>
                      <a:pt x="796" y="2277"/>
                    </a:cubicBezTo>
                    <a:cubicBezTo>
                      <a:pt x="801" y="2293"/>
                      <a:pt x="806" y="2309"/>
                      <a:pt x="811" y="2325"/>
                    </a:cubicBezTo>
                    <a:cubicBezTo>
                      <a:pt x="790" y="2330"/>
                      <a:pt x="769" y="2335"/>
                      <a:pt x="748" y="2340"/>
                    </a:cubicBezTo>
                    <a:cubicBezTo>
                      <a:pt x="759" y="2340"/>
                      <a:pt x="769" y="2340"/>
                      <a:pt x="780" y="2340"/>
                    </a:cubicBezTo>
                    <a:cubicBezTo>
                      <a:pt x="785" y="2345"/>
                      <a:pt x="790" y="2351"/>
                      <a:pt x="796" y="2356"/>
                    </a:cubicBezTo>
                    <a:cubicBezTo>
                      <a:pt x="780" y="2362"/>
                      <a:pt x="764" y="2367"/>
                      <a:pt x="748" y="2372"/>
                    </a:cubicBezTo>
                    <a:cubicBezTo>
                      <a:pt x="759" y="2378"/>
                      <a:pt x="769" y="2383"/>
                      <a:pt x="780" y="2388"/>
                    </a:cubicBezTo>
                    <a:cubicBezTo>
                      <a:pt x="806" y="2367"/>
                      <a:pt x="833" y="2346"/>
                      <a:pt x="860" y="2325"/>
                    </a:cubicBezTo>
                    <a:cubicBezTo>
                      <a:pt x="854" y="2303"/>
                      <a:pt x="849" y="2282"/>
                      <a:pt x="844" y="2261"/>
                    </a:cubicBezTo>
                    <a:cubicBezTo>
                      <a:pt x="854" y="2266"/>
                      <a:pt x="865" y="2272"/>
                      <a:pt x="875" y="2277"/>
                    </a:cubicBezTo>
                    <a:cubicBezTo>
                      <a:pt x="870" y="2282"/>
                      <a:pt x="865" y="2288"/>
                      <a:pt x="860" y="2293"/>
                    </a:cubicBezTo>
                    <a:cubicBezTo>
                      <a:pt x="876" y="2293"/>
                      <a:pt x="892" y="2293"/>
                      <a:pt x="907" y="2293"/>
                    </a:cubicBezTo>
                    <a:cubicBezTo>
                      <a:pt x="902" y="2282"/>
                      <a:pt x="897" y="2272"/>
                      <a:pt x="891" y="2261"/>
                    </a:cubicBezTo>
                    <a:cubicBezTo>
                      <a:pt x="902" y="2255"/>
                      <a:pt x="912" y="2250"/>
                      <a:pt x="923" y="2245"/>
                    </a:cubicBezTo>
                    <a:cubicBezTo>
                      <a:pt x="923" y="2255"/>
                      <a:pt x="923" y="2266"/>
                      <a:pt x="923" y="2277"/>
                    </a:cubicBezTo>
                    <a:cubicBezTo>
                      <a:pt x="939" y="2277"/>
                      <a:pt x="955" y="2277"/>
                      <a:pt x="971" y="2277"/>
                    </a:cubicBezTo>
                    <a:cubicBezTo>
                      <a:pt x="976" y="2293"/>
                      <a:pt x="982" y="2309"/>
                      <a:pt x="987" y="2325"/>
                    </a:cubicBezTo>
                    <a:cubicBezTo>
                      <a:pt x="1003" y="2330"/>
                      <a:pt x="1018" y="2335"/>
                      <a:pt x="1034" y="2340"/>
                    </a:cubicBezTo>
                    <a:cubicBezTo>
                      <a:pt x="1045" y="2351"/>
                      <a:pt x="1056" y="2362"/>
                      <a:pt x="1067" y="2372"/>
                    </a:cubicBezTo>
                    <a:cubicBezTo>
                      <a:pt x="1077" y="2351"/>
                      <a:pt x="1088" y="2330"/>
                      <a:pt x="1098" y="2308"/>
                    </a:cubicBezTo>
                    <a:cubicBezTo>
                      <a:pt x="1114" y="2319"/>
                      <a:pt x="1131" y="2329"/>
                      <a:pt x="1147" y="2340"/>
                    </a:cubicBezTo>
                    <a:cubicBezTo>
                      <a:pt x="1152" y="2345"/>
                      <a:pt x="1157" y="2351"/>
                      <a:pt x="1162" y="2356"/>
                    </a:cubicBezTo>
                    <a:cubicBezTo>
                      <a:pt x="1151" y="2356"/>
                      <a:pt x="1140" y="2356"/>
                      <a:pt x="1130" y="2356"/>
                    </a:cubicBezTo>
                    <a:cubicBezTo>
                      <a:pt x="1130" y="2367"/>
                      <a:pt x="1130" y="2378"/>
                      <a:pt x="1130" y="2388"/>
                    </a:cubicBezTo>
                    <a:cubicBezTo>
                      <a:pt x="1140" y="2388"/>
                      <a:pt x="1151" y="2388"/>
                      <a:pt x="1162" y="2388"/>
                    </a:cubicBezTo>
                    <a:cubicBezTo>
                      <a:pt x="1162" y="2409"/>
                      <a:pt x="1162" y="2430"/>
                      <a:pt x="1162" y="2451"/>
                    </a:cubicBezTo>
                    <a:cubicBezTo>
                      <a:pt x="1167" y="2462"/>
                      <a:pt x="1173" y="2473"/>
                      <a:pt x="1178" y="2484"/>
                    </a:cubicBezTo>
                    <a:cubicBezTo>
                      <a:pt x="1205" y="2500"/>
                      <a:pt x="1231" y="2516"/>
                      <a:pt x="1257" y="2532"/>
                    </a:cubicBezTo>
                    <a:cubicBezTo>
                      <a:pt x="1263" y="2526"/>
                      <a:pt x="1268" y="2521"/>
                      <a:pt x="1274" y="2515"/>
                    </a:cubicBezTo>
                    <a:cubicBezTo>
                      <a:pt x="1300" y="2526"/>
                      <a:pt x="1326" y="2537"/>
                      <a:pt x="1353" y="2548"/>
                    </a:cubicBezTo>
                    <a:cubicBezTo>
                      <a:pt x="1348" y="2548"/>
                      <a:pt x="1343" y="2548"/>
                      <a:pt x="1337" y="2548"/>
                    </a:cubicBezTo>
                    <a:cubicBezTo>
                      <a:pt x="1353" y="2558"/>
                      <a:pt x="1369" y="2569"/>
                      <a:pt x="1385" y="2579"/>
                    </a:cubicBezTo>
                    <a:cubicBezTo>
                      <a:pt x="1449" y="2553"/>
                      <a:pt x="1512" y="2526"/>
                      <a:pt x="1576" y="2500"/>
                    </a:cubicBezTo>
                    <a:cubicBezTo>
                      <a:pt x="1597" y="2505"/>
                      <a:pt x="1618" y="2510"/>
                      <a:pt x="1640" y="2515"/>
                    </a:cubicBezTo>
                    <a:cubicBezTo>
                      <a:pt x="1640" y="2526"/>
                      <a:pt x="1640" y="2537"/>
                      <a:pt x="1640" y="2548"/>
                    </a:cubicBezTo>
                    <a:cubicBezTo>
                      <a:pt x="1650" y="2526"/>
                      <a:pt x="1661" y="2505"/>
                      <a:pt x="1671" y="2484"/>
                    </a:cubicBezTo>
                    <a:cubicBezTo>
                      <a:pt x="1666" y="2478"/>
                      <a:pt x="1661" y="2473"/>
                      <a:pt x="1656" y="2468"/>
                    </a:cubicBezTo>
                    <a:cubicBezTo>
                      <a:pt x="1666" y="2441"/>
                      <a:pt x="1677" y="2415"/>
                      <a:pt x="1687" y="2388"/>
                    </a:cubicBezTo>
                    <a:cubicBezTo>
                      <a:pt x="1682" y="2362"/>
                      <a:pt x="1677" y="2335"/>
                      <a:pt x="1671" y="2308"/>
                    </a:cubicBezTo>
                    <a:cubicBezTo>
                      <a:pt x="1677" y="2293"/>
                      <a:pt x="1682" y="2277"/>
                      <a:pt x="1687" y="2261"/>
                    </a:cubicBezTo>
                    <a:cubicBezTo>
                      <a:pt x="1698" y="2255"/>
                      <a:pt x="1709" y="2250"/>
                      <a:pt x="1720" y="2245"/>
                    </a:cubicBezTo>
                    <a:cubicBezTo>
                      <a:pt x="1730" y="2250"/>
                      <a:pt x="1741" y="2255"/>
                      <a:pt x="1751" y="2261"/>
                    </a:cubicBezTo>
                    <a:cubicBezTo>
                      <a:pt x="1783" y="2261"/>
                      <a:pt x="1815" y="2261"/>
                      <a:pt x="1847" y="2261"/>
                    </a:cubicBezTo>
                    <a:cubicBezTo>
                      <a:pt x="1884" y="2266"/>
                      <a:pt x="1921" y="2272"/>
                      <a:pt x="1958" y="2277"/>
                    </a:cubicBezTo>
                    <a:cubicBezTo>
                      <a:pt x="2043" y="2314"/>
                      <a:pt x="2128" y="2351"/>
                      <a:pt x="2213" y="2388"/>
                    </a:cubicBezTo>
                    <a:cubicBezTo>
                      <a:pt x="2261" y="2447"/>
                      <a:pt x="2309" y="2505"/>
                      <a:pt x="2357" y="2563"/>
                    </a:cubicBezTo>
                    <a:cubicBezTo>
                      <a:pt x="2404" y="2584"/>
                      <a:pt x="2452" y="2606"/>
                      <a:pt x="2500" y="2627"/>
                    </a:cubicBezTo>
                    <a:cubicBezTo>
                      <a:pt x="2516" y="2616"/>
                      <a:pt x="2532" y="2606"/>
                      <a:pt x="2548" y="2595"/>
                    </a:cubicBezTo>
                    <a:cubicBezTo>
                      <a:pt x="2569" y="2595"/>
                      <a:pt x="2590" y="2595"/>
                      <a:pt x="2611" y="2595"/>
                    </a:cubicBezTo>
                    <a:cubicBezTo>
                      <a:pt x="2616" y="2590"/>
                      <a:pt x="2622" y="2585"/>
                      <a:pt x="2627" y="2579"/>
                    </a:cubicBezTo>
                    <a:cubicBezTo>
                      <a:pt x="2674" y="2579"/>
                      <a:pt x="2722" y="2579"/>
                      <a:pt x="2770" y="2579"/>
                    </a:cubicBezTo>
                    <a:cubicBezTo>
                      <a:pt x="2781" y="2569"/>
                      <a:pt x="2791" y="2558"/>
                      <a:pt x="2802" y="2548"/>
                    </a:cubicBezTo>
                    <a:cubicBezTo>
                      <a:pt x="2808" y="2558"/>
                      <a:pt x="2813" y="2569"/>
                      <a:pt x="2818" y="2579"/>
                    </a:cubicBezTo>
                    <a:cubicBezTo>
                      <a:pt x="2840" y="2553"/>
                      <a:pt x="2861" y="2526"/>
                      <a:pt x="2882" y="2500"/>
                    </a:cubicBezTo>
                    <a:cubicBezTo>
                      <a:pt x="2893" y="2511"/>
                      <a:pt x="2903" y="2521"/>
                      <a:pt x="2914" y="2532"/>
                    </a:cubicBezTo>
                    <a:cubicBezTo>
                      <a:pt x="2919" y="2521"/>
                      <a:pt x="2924" y="2511"/>
                      <a:pt x="2930" y="2500"/>
                    </a:cubicBezTo>
                    <a:cubicBezTo>
                      <a:pt x="2935" y="2495"/>
                      <a:pt x="2940" y="2489"/>
                      <a:pt x="2945" y="2484"/>
                    </a:cubicBezTo>
                    <a:cubicBezTo>
                      <a:pt x="2945" y="2473"/>
                      <a:pt x="2945" y="2462"/>
                      <a:pt x="2945" y="2451"/>
                    </a:cubicBezTo>
                    <a:cubicBezTo>
                      <a:pt x="2966" y="2430"/>
                      <a:pt x="2988" y="2409"/>
                      <a:pt x="3009" y="2388"/>
                    </a:cubicBezTo>
                    <a:cubicBezTo>
                      <a:pt x="3052" y="2351"/>
                      <a:pt x="3094" y="2314"/>
                      <a:pt x="3137" y="2277"/>
                    </a:cubicBezTo>
                    <a:cubicBezTo>
                      <a:pt x="3158" y="2282"/>
                      <a:pt x="3179" y="2288"/>
                      <a:pt x="3201" y="2293"/>
                    </a:cubicBezTo>
                    <a:cubicBezTo>
                      <a:pt x="3211" y="2304"/>
                      <a:pt x="3222" y="2314"/>
                      <a:pt x="3232" y="2325"/>
                    </a:cubicBezTo>
                    <a:cubicBezTo>
                      <a:pt x="3243" y="2325"/>
                      <a:pt x="3253" y="2325"/>
                      <a:pt x="3264" y="2325"/>
                    </a:cubicBezTo>
                    <a:cubicBezTo>
                      <a:pt x="3306" y="2346"/>
                      <a:pt x="3349" y="2367"/>
                      <a:pt x="3391" y="2388"/>
                    </a:cubicBezTo>
                    <a:cubicBezTo>
                      <a:pt x="3423" y="2383"/>
                      <a:pt x="3455" y="2378"/>
                      <a:pt x="3487" y="2372"/>
                    </a:cubicBezTo>
                    <a:cubicBezTo>
                      <a:pt x="3497" y="2356"/>
                      <a:pt x="3508" y="2341"/>
                      <a:pt x="3518" y="2325"/>
                    </a:cubicBezTo>
                    <a:cubicBezTo>
                      <a:pt x="3508" y="2330"/>
                      <a:pt x="3497" y="2335"/>
                      <a:pt x="3487" y="2340"/>
                    </a:cubicBezTo>
                    <a:cubicBezTo>
                      <a:pt x="3497" y="2335"/>
                      <a:pt x="3508" y="2330"/>
                      <a:pt x="3518" y="2325"/>
                    </a:cubicBezTo>
                    <a:cubicBezTo>
                      <a:pt x="3502" y="2325"/>
                      <a:pt x="3486" y="2325"/>
                      <a:pt x="3471" y="2325"/>
                    </a:cubicBezTo>
                    <a:cubicBezTo>
                      <a:pt x="3497" y="2314"/>
                      <a:pt x="3524" y="2304"/>
                      <a:pt x="3551" y="2293"/>
                    </a:cubicBezTo>
                    <a:cubicBezTo>
                      <a:pt x="3577" y="2272"/>
                      <a:pt x="3604" y="2251"/>
                      <a:pt x="3631" y="2229"/>
                    </a:cubicBezTo>
                    <a:cubicBezTo>
                      <a:pt x="3646" y="2245"/>
                      <a:pt x="3662" y="2261"/>
                      <a:pt x="3677" y="2277"/>
                    </a:cubicBezTo>
                    <a:cubicBezTo>
                      <a:pt x="3688" y="2298"/>
                      <a:pt x="3699" y="2319"/>
                      <a:pt x="3710" y="2340"/>
                    </a:cubicBezTo>
                    <a:cubicBezTo>
                      <a:pt x="3662" y="2393"/>
                      <a:pt x="3614" y="2447"/>
                      <a:pt x="3567" y="2500"/>
                    </a:cubicBezTo>
                    <a:cubicBezTo>
                      <a:pt x="3593" y="2542"/>
                      <a:pt x="3620" y="2585"/>
                      <a:pt x="3646" y="2627"/>
                    </a:cubicBezTo>
                    <a:cubicBezTo>
                      <a:pt x="3641" y="2637"/>
                      <a:pt x="3636" y="2648"/>
                      <a:pt x="3631" y="2658"/>
                    </a:cubicBezTo>
                    <a:cubicBezTo>
                      <a:pt x="3641" y="2658"/>
                      <a:pt x="3652" y="2658"/>
                      <a:pt x="3662" y="2658"/>
                    </a:cubicBezTo>
                    <a:cubicBezTo>
                      <a:pt x="3662" y="2664"/>
                      <a:pt x="3662" y="2669"/>
                      <a:pt x="3662" y="2675"/>
                    </a:cubicBezTo>
                    <a:cubicBezTo>
                      <a:pt x="3683" y="2685"/>
                      <a:pt x="3704" y="2696"/>
                      <a:pt x="3725" y="2707"/>
                    </a:cubicBezTo>
                    <a:cubicBezTo>
                      <a:pt x="3731" y="2686"/>
                      <a:pt x="3736" y="2664"/>
                      <a:pt x="3741" y="2643"/>
                    </a:cubicBezTo>
                    <a:cubicBezTo>
                      <a:pt x="3757" y="2638"/>
                      <a:pt x="3773" y="2632"/>
                      <a:pt x="3789" y="2627"/>
                    </a:cubicBezTo>
                    <a:cubicBezTo>
                      <a:pt x="3789" y="2595"/>
                      <a:pt x="3789" y="2563"/>
                      <a:pt x="3789" y="2532"/>
                    </a:cubicBezTo>
                    <a:cubicBezTo>
                      <a:pt x="3821" y="2532"/>
                      <a:pt x="3853" y="2532"/>
                      <a:pt x="3885" y="2532"/>
                    </a:cubicBezTo>
                    <a:cubicBezTo>
                      <a:pt x="3869" y="2494"/>
                      <a:pt x="3853" y="2457"/>
                      <a:pt x="3837" y="2420"/>
                    </a:cubicBezTo>
                    <a:cubicBezTo>
                      <a:pt x="3842" y="2372"/>
                      <a:pt x="3848" y="2325"/>
                      <a:pt x="3853" y="2277"/>
                    </a:cubicBezTo>
                    <a:cubicBezTo>
                      <a:pt x="3895" y="2287"/>
                      <a:pt x="3938" y="2298"/>
                      <a:pt x="3981" y="2308"/>
                    </a:cubicBezTo>
                    <a:cubicBezTo>
                      <a:pt x="3991" y="2324"/>
                      <a:pt x="4002" y="2340"/>
                      <a:pt x="4012" y="2356"/>
                    </a:cubicBezTo>
                    <a:cubicBezTo>
                      <a:pt x="4033" y="2351"/>
                      <a:pt x="4055" y="2345"/>
                      <a:pt x="4076" y="2340"/>
                    </a:cubicBezTo>
                    <a:cubicBezTo>
                      <a:pt x="4102" y="2345"/>
                      <a:pt x="4129" y="2351"/>
                      <a:pt x="4155" y="2356"/>
                    </a:cubicBezTo>
                    <a:cubicBezTo>
                      <a:pt x="4245" y="2314"/>
                      <a:pt x="4336" y="2272"/>
                      <a:pt x="4426" y="2229"/>
                    </a:cubicBezTo>
                    <a:cubicBezTo>
                      <a:pt x="4458" y="2240"/>
                      <a:pt x="4490" y="2250"/>
                      <a:pt x="4522" y="2261"/>
                    </a:cubicBezTo>
                    <a:cubicBezTo>
                      <a:pt x="4549" y="2282"/>
                      <a:pt x="4575" y="2303"/>
                      <a:pt x="4601" y="2325"/>
                    </a:cubicBezTo>
                    <a:cubicBezTo>
                      <a:pt x="4660" y="2330"/>
                      <a:pt x="4718" y="2335"/>
                      <a:pt x="4777" y="2340"/>
                    </a:cubicBezTo>
                    <a:cubicBezTo>
                      <a:pt x="4851" y="2329"/>
                      <a:pt x="4925" y="2319"/>
                      <a:pt x="4999" y="2308"/>
                    </a:cubicBezTo>
                    <a:cubicBezTo>
                      <a:pt x="5068" y="2271"/>
                      <a:pt x="5137" y="2234"/>
                      <a:pt x="5206" y="2197"/>
                    </a:cubicBezTo>
                  </a:path>
                </a:pathLst>
              </a:custGeom>
              <a:noFill/>
              <a:ln w="13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247" name="Freeform 254"/>
              <p:cNvSpPr>
                <a:spLocks noChangeArrowheads="1"/>
              </p:cNvSpPr>
              <p:nvPr/>
            </p:nvSpPr>
            <p:spPr bwMode="auto">
              <a:xfrm>
                <a:off x="6561139" y="4789488"/>
                <a:ext cx="73025" cy="26987"/>
              </a:xfrm>
              <a:custGeom>
                <a:avLst/>
                <a:gdLst>
                  <a:gd name="T0" fmla="*/ 28087 w 208"/>
                  <a:gd name="T1" fmla="*/ 0 h 81"/>
                  <a:gd name="T2" fmla="*/ 72674 w 208"/>
                  <a:gd name="T3" fmla="*/ 0 h 81"/>
                  <a:gd name="T4" fmla="*/ 28087 w 208"/>
                  <a:gd name="T5" fmla="*/ 0 h 81"/>
                  <a:gd name="T6" fmla="*/ 22469 w 208"/>
                  <a:gd name="T7" fmla="*/ 20990 h 81"/>
                  <a:gd name="T8" fmla="*/ 0 w 208"/>
                  <a:gd name="T9" fmla="*/ 26654 h 81"/>
                  <a:gd name="T10" fmla="*/ 22469 w 208"/>
                  <a:gd name="T11" fmla="*/ 20990 h 81"/>
                  <a:gd name="T12" fmla="*/ 28087 w 208"/>
                  <a:gd name="T13" fmla="*/ 0 h 8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8" h="81">
                    <a:moveTo>
                      <a:pt x="80" y="0"/>
                    </a:moveTo>
                    <a:cubicBezTo>
                      <a:pt x="123" y="0"/>
                      <a:pt x="165" y="0"/>
                      <a:pt x="207" y="0"/>
                    </a:cubicBezTo>
                    <a:cubicBezTo>
                      <a:pt x="165" y="0"/>
                      <a:pt x="123" y="0"/>
                      <a:pt x="80" y="0"/>
                    </a:cubicBezTo>
                    <a:cubicBezTo>
                      <a:pt x="75" y="21"/>
                      <a:pt x="69" y="42"/>
                      <a:pt x="64" y="63"/>
                    </a:cubicBezTo>
                    <a:cubicBezTo>
                      <a:pt x="43" y="68"/>
                      <a:pt x="21" y="74"/>
                      <a:pt x="0" y="80"/>
                    </a:cubicBezTo>
                    <a:cubicBezTo>
                      <a:pt x="21" y="74"/>
                      <a:pt x="43" y="68"/>
                      <a:pt x="64" y="63"/>
                    </a:cubicBezTo>
                    <a:cubicBezTo>
                      <a:pt x="69" y="42"/>
                      <a:pt x="75" y="21"/>
                      <a:pt x="80" y="0"/>
                    </a:cubicBezTo>
                  </a:path>
                </a:pathLst>
              </a:custGeom>
              <a:solidFill>
                <a:srgbClr val="EC6608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</p:grpSp>
        <p:grpSp>
          <p:nvGrpSpPr>
            <p:cNvPr id="175" name="Gruppierung 30"/>
            <p:cNvGrpSpPr>
              <a:grpSpLocks/>
            </p:cNvGrpSpPr>
            <p:nvPr/>
          </p:nvGrpSpPr>
          <p:grpSpPr bwMode="auto">
            <a:xfrm>
              <a:off x="4176713" y="5511800"/>
              <a:ext cx="531813" cy="1104900"/>
              <a:chOff x="4176713" y="5511800"/>
              <a:chExt cx="531813" cy="1104900"/>
            </a:xfrm>
          </p:grpSpPr>
          <p:sp>
            <p:nvSpPr>
              <p:cNvPr id="241" name="Freeform 15"/>
              <p:cNvSpPr>
                <a:spLocks noChangeArrowheads="1"/>
              </p:cNvSpPr>
              <p:nvPr/>
            </p:nvSpPr>
            <p:spPr bwMode="auto">
              <a:xfrm>
                <a:off x="4652963" y="5900738"/>
                <a:ext cx="15875" cy="22225"/>
              </a:xfrm>
              <a:custGeom>
                <a:avLst/>
                <a:gdLst>
                  <a:gd name="T0" fmla="*/ 15544 w 48"/>
                  <a:gd name="T1" fmla="*/ 10765 h 64"/>
                  <a:gd name="T2" fmla="*/ 15544 w 48"/>
                  <a:gd name="T3" fmla="*/ 5209 h 64"/>
                  <a:gd name="T4" fmla="*/ 10253 w 48"/>
                  <a:gd name="T5" fmla="*/ 0 h 64"/>
                  <a:gd name="T6" fmla="*/ 0 w 48"/>
                  <a:gd name="T7" fmla="*/ 21878 h 64"/>
                  <a:gd name="T8" fmla="*/ 15544 w 48"/>
                  <a:gd name="T9" fmla="*/ 10765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64">
                    <a:moveTo>
                      <a:pt x="47" y="31"/>
                    </a:moveTo>
                    <a:cubicBezTo>
                      <a:pt x="47" y="26"/>
                      <a:pt x="47" y="21"/>
                      <a:pt x="47" y="15"/>
                    </a:cubicBezTo>
                    <a:cubicBezTo>
                      <a:pt x="42" y="10"/>
                      <a:pt x="36" y="5"/>
                      <a:pt x="31" y="0"/>
                    </a:cubicBezTo>
                    <a:cubicBezTo>
                      <a:pt x="21" y="21"/>
                      <a:pt x="10" y="42"/>
                      <a:pt x="0" y="63"/>
                    </a:cubicBezTo>
                    <a:cubicBezTo>
                      <a:pt x="15" y="52"/>
                      <a:pt x="31" y="42"/>
                      <a:pt x="47" y="31"/>
                    </a:cubicBezTo>
                  </a:path>
                </a:pathLst>
              </a:custGeom>
              <a:solidFill>
                <a:srgbClr val="647A84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242" name="Freeform 16"/>
              <p:cNvSpPr>
                <a:spLocks noChangeArrowheads="1"/>
              </p:cNvSpPr>
              <p:nvPr/>
            </p:nvSpPr>
            <p:spPr bwMode="auto">
              <a:xfrm>
                <a:off x="4176713" y="5511800"/>
                <a:ext cx="531812" cy="1104900"/>
              </a:xfrm>
              <a:custGeom>
                <a:avLst/>
                <a:gdLst>
                  <a:gd name="T0" fmla="*/ 519963 w 1481"/>
                  <a:gd name="T1" fmla="*/ 726416 h 3074"/>
                  <a:gd name="T2" fmla="*/ 503086 w 1481"/>
                  <a:gd name="T3" fmla="*/ 635479 h 3074"/>
                  <a:gd name="T4" fmla="*/ 480104 w 1481"/>
                  <a:gd name="T5" fmla="*/ 640871 h 3074"/>
                  <a:gd name="T6" fmla="*/ 491595 w 1481"/>
                  <a:gd name="T7" fmla="*/ 629369 h 3074"/>
                  <a:gd name="T8" fmla="*/ 468613 w 1481"/>
                  <a:gd name="T9" fmla="*/ 589472 h 3074"/>
                  <a:gd name="T10" fmla="*/ 445631 w 1481"/>
                  <a:gd name="T11" fmla="*/ 577970 h 3074"/>
                  <a:gd name="T12" fmla="*/ 423009 w 1481"/>
                  <a:gd name="T13" fmla="*/ 600614 h 3074"/>
                  <a:gd name="T14" fmla="*/ 416904 w 1481"/>
                  <a:gd name="T15" fmla="*/ 560717 h 3074"/>
                  <a:gd name="T16" fmla="*/ 365554 w 1481"/>
                  <a:gd name="T17" fmla="*/ 560717 h 3074"/>
                  <a:gd name="T18" fmla="*/ 325695 w 1481"/>
                  <a:gd name="T19" fmla="*/ 503567 h 3074"/>
                  <a:gd name="T20" fmla="*/ 400386 w 1481"/>
                  <a:gd name="T21" fmla="*/ 434915 h 3074"/>
                  <a:gd name="T22" fmla="*/ 474718 w 1481"/>
                  <a:gd name="T23" fmla="*/ 326366 h 3074"/>
                  <a:gd name="T24" fmla="*/ 457481 w 1481"/>
                  <a:gd name="T25" fmla="*/ 263106 h 3074"/>
                  <a:gd name="T26" fmla="*/ 434499 w 1481"/>
                  <a:gd name="T27" fmla="*/ 240102 h 3074"/>
                  <a:gd name="T28" fmla="*/ 383150 w 1481"/>
                  <a:gd name="T29" fmla="*/ 188703 h 3074"/>
                  <a:gd name="T30" fmla="*/ 428754 w 1481"/>
                  <a:gd name="T31" fmla="*/ 131553 h 3074"/>
                  <a:gd name="T32" fmla="*/ 468613 w 1481"/>
                  <a:gd name="T33" fmla="*/ 74403 h 3074"/>
                  <a:gd name="T34" fmla="*/ 457481 w 1481"/>
                  <a:gd name="T35" fmla="*/ 39897 h 3074"/>
                  <a:gd name="T36" fmla="*/ 416904 w 1481"/>
                  <a:gd name="T37" fmla="*/ 68652 h 3074"/>
                  <a:gd name="T38" fmla="*/ 394281 w 1481"/>
                  <a:gd name="T39" fmla="*/ 85905 h 3074"/>
                  <a:gd name="T40" fmla="*/ 360168 w 1481"/>
                  <a:gd name="T41" fmla="*/ 80154 h 3074"/>
                  <a:gd name="T42" fmla="*/ 371659 w 1481"/>
                  <a:gd name="T43" fmla="*/ 68652 h 3074"/>
                  <a:gd name="T44" fmla="*/ 348677 w 1481"/>
                  <a:gd name="T45" fmla="*/ 39897 h 3074"/>
                  <a:gd name="T46" fmla="*/ 342931 w 1481"/>
                  <a:gd name="T47" fmla="*/ 28395 h 3074"/>
                  <a:gd name="T48" fmla="*/ 331441 w 1481"/>
                  <a:gd name="T49" fmla="*/ 11142 h 3074"/>
                  <a:gd name="T50" fmla="*/ 303072 w 1481"/>
                  <a:gd name="T51" fmla="*/ 17253 h 3074"/>
                  <a:gd name="T52" fmla="*/ 303072 w 1481"/>
                  <a:gd name="T53" fmla="*/ 28395 h 3074"/>
                  <a:gd name="T54" fmla="*/ 308818 w 1481"/>
                  <a:gd name="T55" fmla="*/ 11142 h 3074"/>
                  <a:gd name="T56" fmla="*/ 280091 w 1481"/>
                  <a:gd name="T57" fmla="*/ 0 h 3074"/>
                  <a:gd name="T58" fmla="*/ 222995 w 1481"/>
                  <a:gd name="T59" fmla="*/ 17253 h 3074"/>
                  <a:gd name="T60" fmla="*/ 177032 w 1481"/>
                  <a:gd name="T61" fmla="*/ 51399 h 3074"/>
                  <a:gd name="T62" fmla="*/ 154409 w 1481"/>
                  <a:gd name="T63" fmla="*/ 74403 h 3074"/>
                  <a:gd name="T64" fmla="*/ 125682 w 1481"/>
                  <a:gd name="T65" fmla="*/ 102798 h 3074"/>
                  <a:gd name="T66" fmla="*/ 91568 w 1481"/>
                  <a:gd name="T67" fmla="*/ 125802 h 3074"/>
                  <a:gd name="T68" fmla="*/ 102700 w 1481"/>
                  <a:gd name="T69" fmla="*/ 234710 h 3074"/>
                  <a:gd name="T70" fmla="*/ 108445 w 1481"/>
                  <a:gd name="T71" fmla="*/ 309113 h 3074"/>
                  <a:gd name="T72" fmla="*/ 108445 w 1481"/>
                  <a:gd name="T73" fmla="*/ 343259 h 3074"/>
                  <a:gd name="T74" fmla="*/ 96954 w 1481"/>
                  <a:gd name="T75" fmla="*/ 417662 h 3074"/>
                  <a:gd name="T76" fmla="*/ 45604 w 1481"/>
                  <a:gd name="T77" fmla="*/ 452168 h 3074"/>
                  <a:gd name="T78" fmla="*/ 5386 w 1481"/>
                  <a:gd name="T79" fmla="*/ 497816 h 3074"/>
                  <a:gd name="T80" fmla="*/ 5386 w 1481"/>
                  <a:gd name="T81" fmla="*/ 566468 h 3074"/>
                  <a:gd name="T82" fmla="*/ 34114 w 1481"/>
                  <a:gd name="T83" fmla="*/ 635479 h 3074"/>
                  <a:gd name="T84" fmla="*/ 102700 w 1481"/>
                  <a:gd name="T85" fmla="*/ 698021 h 3074"/>
                  <a:gd name="T86" fmla="*/ 200013 w 1481"/>
                  <a:gd name="T87" fmla="*/ 818431 h 3074"/>
                  <a:gd name="T88" fmla="*/ 314204 w 1481"/>
                  <a:gd name="T89" fmla="*/ 1087288 h 3074"/>
                  <a:gd name="T90" fmla="*/ 365554 w 1481"/>
                  <a:gd name="T91" fmla="*/ 1001742 h 3074"/>
                  <a:gd name="T92" fmla="*/ 365554 w 1481"/>
                  <a:gd name="T93" fmla="*/ 875581 h 3074"/>
                  <a:gd name="T94" fmla="*/ 405772 w 1481"/>
                  <a:gd name="T95" fmla="*/ 852577 h 3074"/>
                  <a:gd name="T96" fmla="*/ 428754 w 1481"/>
                  <a:gd name="T97" fmla="*/ 829574 h 3074"/>
                  <a:gd name="T98" fmla="*/ 531454 w 1481"/>
                  <a:gd name="T99" fmla="*/ 761281 h 307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481" h="3074">
                    <a:moveTo>
                      <a:pt x="1448" y="2021"/>
                    </a:moveTo>
                    <a:lnTo>
                      <a:pt x="1448" y="2021"/>
                    </a:lnTo>
                    <a:cubicBezTo>
                      <a:pt x="1454" y="1947"/>
                      <a:pt x="1459" y="1873"/>
                      <a:pt x="1465" y="1799"/>
                    </a:cubicBezTo>
                    <a:cubicBezTo>
                      <a:pt x="1443" y="1789"/>
                      <a:pt x="1422" y="1778"/>
                      <a:pt x="1401" y="1768"/>
                    </a:cubicBezTo>
                    <a:cubicBezTo>
                      <a:pt x="1412" y="1773"/>
                      <a:pt x="1422" y="1778"/>
                      <a:pt x="1433" y="1783"/>
                    </a:cubicBezTo>
                    <a:cubicBezTo>
                      <a:pt x="1401" y="1783"/>
                      <a:pt x="1369" y="1783"/>
                      <a:pt x="1337" y="1783"/>
                    </a:cubicBezTo>
                    <a:cubicBezTo>
                      <a:pt x="1332" y="1767"/>
                      <a:pt x="1327" y="1751"/>
                      <a:pt x="1322" y="1735"/>
                    </a:cubicBezTo>
                    <a:cubicBezTo>
                      <a:pt x="1337" y="1741"/>
                      <a:pt x="1353" y="1746"/>
                      <a:pt x="1369" y="1751"/>
                    </a:cubicBezTo>
                    <a:cubicBezTo>
                      <a:pt x="1348" y="1741"/>
                      <a:pt x="1327" y="1730"/>
                      <a:pt x="1305" y="1720"/>
                    </a:cubicBezTo>
                    <a:cubicBezTo>
                      <a:pt x="1305" y="1693"/>
                      <a:pt x="1305" y="1667"/>
                      <a:pt x="1305" y="1640"/>
                    </a:cubicBezTo>
                    <a:cubicBezTo>
                      <a:pt x="1300" y="1629"/>
                      <a:pt x="1295" y="1619"/>
                      <a:pt x="1289" y="1608"/>
                    </a:cubicBezTo>
                    <a:cubicBezTo>
                      <a:pt x="1273" y="1608"/>
                      <a:pt x="1257" y="1608"/>
                      <a:pt x="1241" y="1608"/>
                    </a:cubicBezTo>
                    <a:cubicBezTo>
                      <a:pt x="1241" y="1619"/>
                      <a:pt x="1241" y="1629"/>
                      <a:pt x="1241" y="1640"/>
                    </a:cubicBezTo>
                    <a:cubicBezTo>
                      <a:pt x="1220" y="1650"/>
                      <a:pt x="1199" y="1661"/>
                      <a:pt x="1178" y="1671"/>
                    </a:cubicBezTo>
                    <a:cubicBezTo>
                      <a:pt x="1168" y="1661"/>
                      <a:pt x="1157" y="1650"/>
                      <a:pt x="1146" y="1640"/>
                    </a:cubicBezTo>
                    <a:cubicBezTo>
                      <a:pt x="1151" y="1613"/>
                      <a:pt x="1156" y="1587"/>
                      <a:pt x="1161" y="1560"/>
                    </a:cubicBezTo>
                    <a:cubicBezTo>
                      <a:pt x="1135" y="1571"/>
                      <a:pt x="1109" y="1581"/>
                      <a:pt x="1082" y="1592"/>
                    </a:cubicBezTo>
                    <a:cubicBezTo>
                      <a:pt x="1061" y="1581"/>
                      <a:pt x="1040" y="1571"/>
                      <a:pt x="1018" y="1560"/>
                    </a:cubicBezTo>
                    <a:cubicBezTo>
                      <a:pt x="992" y="1528"/>
                      <a:pt x="966" y="1496"/>
                      <a:pt x="939" y="1464"/>
                    </a:cubicBezTo>
                    <a:cubicBezTo>
                      <a:pt x="928" y="1443"/>
                      <a:pt x="918" y="1422"/>
                      <a:pt x="907" y="1401"/>
                    </a:cubicBezTo>
                    <a:cubicBezTo>
                      <a:pt x="923" y="1369"/>
                      <a:pt x="939" y="1337"/>
                      <a:pt x="955" y="1305"/>
                    </a:cubicBezTo>
                    <a:cubicBezTo>
                      <a:pt x="1008" y="1273"/>
                      <a:pt x="1062" y="1242"/>
                      <a:pt x="1115" y="1210"/>
                    </a:cubicBezTo>
                    <a:cubicBezTo>
                      <a:pt x="1136" y="1189"/>
                      <a:pt x="1157" y="1167"/>
                      <a:pt x="1178" y="1146"/>
                    </a:cubicBezTo>
                    <a:cubicBezTo>
                      <a:pt x="1226" y="1067"/>
                      <a:pt x="1274" y="987"/>
                      <a:pt x="1322" y="908"/>
                    </a:cubicBezTo>
                    <a:cubicBezTo>
                      <a:pt x="1306" y="892"/>
                      <a:pt x="1290" y="876"/>
                      <a:pt x="1274" y="860"/>
                    </a:cubicBezTo>
                    <a:cubicBezTo>
                      <a:pt x="1274" y="817"/>
                      <a:pt x="1274" y="775"/>
                      <a:pt x="1274" y="732"/>
                    </a:cubicBezTo>
                    <a:cubicBezTo>
                      <a:pt x="1253" y="722"/>
                      <a:pt x="1231" y="711"/>
                      <a:pt x="1210" y="701"/>
                    </a:cubicBezTo>
                    <a:cubicBezTo>
                      <a:pt x="1210" y="690"/>
                      <a:pt x="1210" y="679"/>
                      <a:pt x="1210" y="668"/>
                    </a:cubicBezTo>
                    <a:cubicBezTo>
                      <a:pt x="1194" y="668"/>
                      <a:pt x="1178" y="668"/>
                      <a:pt x="1161" y="668"/>
                    </a:cubicBezTo>
                    <a:cubicBezTo>
                      <a:pt x="1130" y="621"/>
                      <a:pt x="1098" y="573"/>
                      <a:pt x="1067" y="525"/>
                    </a:cubicBezTo>
                    <a:cubicBezTo>
                      <a:pt x="1077" y="488"/>
                      <a:pt x="1088" y="451"/>
                      <a:pt x="1098" y="414"/>
                    </a:cubicBezTo>
                    <a:cubicBezTo>
                      <a:pt x="1130" y="398"/>
                      <a:pt x="1162" y="382"/>
                      <a:pt x="1194" y="366"/>
                    </a:cubicBezTo>
                    <a:cubicBezTo>
                      <a:pt x="1215" y="329"/>
                      <a:pt x="1236" y="292"/>
                      <a:pt x="1258" y="254"/>
                    </a:cubicBezTo>
                    <a:cubicBezTo>
                      <a:pt x="1274" y="239"/>
                      <a:pt x="1289" y="223"/>
                      <a:pt x="1305" y="207"/>
                    </a:cubicBezTo>
                    <a:cubicBezTo>
                      <a:pt x="1300" y="175"/>
                      <a:pt x="1295" y="143"/>
                      <a:pt x="1289" y="111"/>
                    </a:cubicBezTo>
                    <a:cubicBezTo>
                      <a:pt x="1284" y="111"/>
                      <a:pt x="1279" y="111"/>
                      <a:pt x="1274" y="111"/>
                    </a:cubicBezTo>
                    <a:cubicBezTo>
                      <a:pt x="1258" y="117"/>
                      <a:pt x="1241" y="122"/>
                      <a:pt x="1225" y="128"/>
                    </a:cubicBezTo>
                    <a:cubicBezTo>
                      <a:pt x="1204" y="149"/>
                      <a:pt x="1183" y="170"/>
                      <a:pt x="1161" y="191"/>
                    </a:cubicBezTo>
                    <a:cubicBezTo>
                      <a:pt x="1146" y="191"/>
                      <a:pt x="1130" y="191"/>
                      <a:pt x="1115" y="191"/>
                    </a:cubicBezTo>
                    <a:cubicBezTo>
                      <a:pt x="1109" y="207"/>
                      <a:pt x="1104" y="223"/>
                      <a:pt x="1098" y="239"/>
                    </a:cubicBezTo>
                    <a:cubicBezTo>
                      <a:pt x="1077" y="244"/>
                      <a:pt x="1056" y="249"/>
                      <a:pt x="1035" y="254"/>
                    </a:cubicBezTo>
                    <a:cubicBezTo>
                      <a:pt x="1024" y="244"/>
                      <a:pt x="1014" y="233"/>
                      <a:pt x="1003" y="223"/>
                    </a:cubicBezTo>
                    <a:cubicBezTo>
                      <a:pt x="992" y="228"/>
                      <a:pt x="981" y="234"/>
                      <a:pt x="971" y="239"/>
                    </a:cubicBezTo>
                    <a:cubicBezTo>
                      <a:pt x="992" y="223"/>
                      <a:pt x="1013" y="207"/>
                      <a:pt x="1035" y="191"/>
                    </a:cubicBezTo>
                    <a:cubicBezTo>
                      <a:pt x="1013" y="175"/>
                      <a:pt x="992" y="159"/>
                      <a:pt x="971" y="143"/>
                    </a:cubicBezTo>
                    <a:cubicBezTo>
                      <a:pt x="971" y="132"/>
                      <a:pt x="971" y="122"/>
                      <a:pt x="971" y="111"/>
                    </a:cubicBezTo>
                    <a:cubicBezTo>
                      <a:pt x="976" y="106"/>
                      <a:pt x="981" y="101"/>
                      <a:pt x="987" y="95"/>
                    </a:cubicBezTo>
                    <a:cubicBezTo>
                      <a:pt x="976" y="90"/>
                      <a:pt x="966" y="84"/>
                      <a:pt x="955" y="79"/>
                    </a:cubicBezTo>
                    <a:cubicBezTo>
                      <a:pt x="971" y="74"/>
                      <a:pt x="987" y="69"/>
                      <a:pt x="1003" y="64"/>
                    </a:cubicBezTo>
                    <a:cubicBezTo>
                      <a:pt x="976" y="53"/>
                      <a:pt x="950" y="42"/>
                      <a:pt x="923" y="31"/>
                    </a:cubicBezTo>
                    <a:cubicBezTo>
                      <a:pt x="902" y="31"/>
                      <a:pt x="881" y="31"/>
                      <a:pt x="860" y="31"/>
                    </a:cubicBezTo>
                    <a:cubicBezTo>
                      <a:pt x="855" y="37"/>
                      <a:pt x="849" y="42"/>
                      <a:pt x="844" y="48"/>
                    </a:cubicBezTo>
                    <a:cubicBezTo>
                      <a:pt x="854" y="53"/>
                      <a:pt x="865" y="58"/>
                      <a:pt x="875" y="64"/>
                    </a:cubicBezTo>
                    <a:cubicBezTo>
                      <a:pt x="865" y="69"/>
                      <a:pt x="854" y="74"/>
                      <a:pt x="844" y="79"/>
                    </a:cubicBezTo>
                    <a:cubicBezTo>
                      <a:pt x="838" y="69"/>
                      <a:pt x="833" y="58"/>
                      <a:pt x="828" y="48"/>
                    </a:cubicBezTo>
                    <a:cubicBezTo>
                      <a:pt x="838" y="42"/>
                      <a:pt x="849" y="37"/>
                      <a:pt x="860" y="31"/>
                    </a:cubicBezTo>
                    <a:cubicBezTo>
                      <a:pt x="860" y="21"/>
                      <a:pt x="860" y="10"/>
                      <a:pt x="860" y="0"/>
                    </a:cubicBezTo>
                    <a:cubicBezTo>
                      <a:pt x="833" y="0"/>
                      <a:pt x="807" y="0"/>
                      <a:pt x="780" y="0"/>
                    </a:cubicBezTo>
                    <a:cubicBezTo>
                      <a:pt x="743" y="16"/>
                      <a:pt x="706" y="32"/>
                      <a:pt x="668" y="48"/>
                    </a:cubicBezTo>
                    <a:cubicBezTo>
                      <a:pt x="653" y="48"/>
                      <a:pt x="637" y="48"/>
                      <a:pt x="621" y="48"/>
                    </a:cubicBezTo>
                    <a:cubicBezTo>
                      <a:pt x="605" y="58"/>
                      <a:pt x="589" y="69"/>
                      <a:pt x="573" y="79"/>
                    </a:cubicBezTo>
                    <a:cubicBezTo>
                      <a:pt x="546" y="100"/>
                      <a:pt x="520" y="122"/>
                      <a:pt x="493" y="143"/>
                    </a:cubicBezTo>
                    <a:cubicBezTo>
                      <a:pt x="467" y="154"/>
                      <a:pt x="440" y="164"/>
                      <a:pt x="414" y="175"/>
                    </a:cubicBezTo>
                    <a:cubicBezTo>
                      <a:pt x="419" y="186"/>
                      <a:pt x="425" y="196"/>
                      <a:pt x="430" y="207"/>
                    </a:cubicBezTo>
                    <a:cubicBezTo>
                      <a:pt x="403" y="218"/>
                      <a:pt x="377" y="228"/>
                      <a:pt x="350" y="239"/>
                    </a:cubicBezTo>
                    <a:cubicBezTo>
                      <a:pt x="350" y="255"/>
                      <a:pt x="350" y="270"/>
                      <a:pt x="350" y="286"/>
                    </a:cubicBezTo>
                    <a:cubicBezTo>
                      <a:pt x="318" y="307"/>
                      <a:pt x="286" y="329"/>
                      <a:pt x="255" y="350"/>
                    </a:cubicBezTo>
                    <a:cubicBezTo>
                      <a:pt x="276" y="361"/>
                      <a:pt x="297" y="371"/>
                      <a:pt x="318" y="382"/>
                    </a:cubicBezTo>
                    <a:cubicBezTo>
                      <a:pt x="308" y="472"/>
                      <a:pt x="297" y="563"/>
                      <a:pt x="286" y="653"/>
                    </a:cubicBezTo>
                    <a:cubicBezTo>
                      <a:pt x="297" y="695"/>
                      <a:pt x="308" y="738"/>
                      <a:pt x="318" y="780"/>
                    </a:cubicBezTo>
                    <a:cubicBezTo>
                      <a:pt x="313" y="807"/>
                      <a:pt x="308" y="833"/>
                      <a:pt x="302" y="860"/>
                    </a:cubicBezTo>
                    <a:cubicBezTo>
                      <a:pt x="318" y="876"/>
                      <a:pt x="334" y="892"/>
                      <a:pt x="350" y="908"/>
                    </a:cubicBezTo>
                    <a:cubicBezTo>
                      <a:pt x="334" y="923"/>
                      <a:pt x="318" y="939"/>
                      <a:pt x="302" y="955"/>
                    </a:cubicBezTo>
                    <a:cubicBezTo>
                      <a:pt x="297" y="982"/>
                      <a:pt x="291" y="1008"/>
                      <a:pt x="286" y="1034"/>
                    </a:cubicBezTo>
                    <a:cubicBezTo>
                      <a:pt x="281" y="1077"/>
                      <a:pt x="275" y="1120"/>
                      <a:pt x="270" y="1162"/>
                    </a:cubicBezTo>
                    <a:cubicBezTo>
                      <a:pt x="254" y="1178"/>
                      <a:pt x="239" y="1194"/>
                      <a:pt x="223" y="1210"/>
                    </a:cubicBezTo>
                    <a:cubicBezTo>
                      <a:pt x="191" y="1226"/>
                      <a:pt x="159" y="1242"/>
                      <a:pt x="127" y="1258"/>
                    </a:cubicBezTo>
                    <a:cubicBezTo>
                      <a:pt x="122" y="1284"/>
                      <a:pt x="117" y="1311"/>
                      <a:pt x="111" y="1338"/>
                    </a:cubicBezTo>
                    <a:cubicBezTo>
                      <a:pt x="79" y="1353"/>
                      <a:pt x="47" y="1369"/>
                      <a:pt x="15" y="1385"/>
                    </a:cubicBezTo>
                    <a:cubicBezTo>
                      <a:pt x="10" y="1417"/>
                      <a:pt x="5" y="1449"/>
                      <a:pt x="0" y="1481"/>
                    </a:cubicBezTo>
                    <a:cubicBezTo>
                      <a:pt x="5" y="1512"/>
                      <a:pt x="10" y="1544"/>
                      <a:pt x="15" y="1576"/>
                    </a:cubicBezTo>
                    <a:cubicBezTo>
                      <a:pt x="37" y="1613"/>
                      <a:pt x="58" y="1650"/>
                      <a:pt x="79" y="1688"/>
                    </a:cubicBezTo>
                    <a:cubicBezTo>
                      <a:pt x="85" y="1714"/>
                      <a:pt x="90" y="1741"/>
                      <a:pt x="95" y="1768"/>
                    </a:cubicBezTo>
                    <a:cubicBezTo>
                      <a:pt x="138" y="1789"/>
                      <a:pt x="180" y="1810"/>
                      <a:pt x="223" y="1831"/>
                    </a:cubicBezTo>
                    <a:cubicBezTo>
                      <a:pt x="244" y="1868"/>
                      <a:pt x="265" y="1905"/>
                      <a:pt x="286" y="1942"/>
                    </a:cubicBezTo>
                    <a:cubicBezTo>
                      <a:pt x="291" y="1985"/>
                      <a:pt x="297" y="2027"/>
                      <a:pt x="302" y="2070"/>
                    </a:cubicBezTo>
                    <a:cubicBezTo>
                      <a:pt x="387" y="2139"/>
                      <a:pt x="472" y="2208"/>
                      <a:pt x="557" y="2277"/>
                    </a:cubicBezTo>
                    <a:cubicBezTo>
                      <a:pt x="615" y="2542"/>
                      <a:pt x="674" y="2808"/>
                      <a:pt x="732" y="3073"/>
                    </a:cubicBezTo>
                    <a:cubicBezTo>
                      <a:pt x="780" y="3057"/>
                      <a:pt x="828" y="3041"/>
                      <a:pt x="875" y="3025"/>
                    </a:cubicBezTo>
                    <a:cubicBezTo>
                      <a:pt x="913" y="2967"/>
                      <a:pt x="950" y="2908"/>
                      <a:pt x="987" y="2850"/>
                    </a:cubicBezTo>
                    <a:cubicBezTo>
                      <a:pt x="997" y="2829"/>
                      <a:pt x="1008" y="2808"/>
                      <a:pt x="1018" y="2787"/>
                    </a:cubicBezTo>
                    <a:cubicBezTo>
                      <a:pt x="997" y="2707"/>
                      <a:pt x="976" y="2627"/>
                      <a:pt x="955" y="2548"/>
                    </a:cubicBezTo>
                    <a:cubicBezTo>
                      <a:pt x="976" y="2510"/>
                      <a:pt x="997" y="2473"/>
                      <a:pt x="1018" y="2436"/>
                    </a:cubicBezTo>
                    <a:cubicBezTo>
                      <a:pt x="1045" y="2431"/>
                      <a:pt x="1072" y="2425"/>
                      <a:pt x="1098" y="2420"/>
                    </a:cubicBezTo>
                    <a:cubicBezTo>
                      <a:pt x="1109" y="2404"/>
                      <a:pt x="1119" y="2388"/>
                      <a:pt x="1130" y="2372"/>
                    </a:cubicBezTo>
                    <a:cubicBezTo>
                      <a:pt x="1130" y="2356"/>
                      <a:pt x="1130" y="2340"/>
                      <a:pt x="1130" y="2325"/>
                    </a:cubicBezTo>
                    <a:cubicBezTo>
                      <a:pt x="1151" y="2319"/>
                      <a:pt x="1173" y="2314"/>
                      <a:pt x="1194" y="2308"/>
                    </a:cubicBezTo>
                    <a:cubicBezTo>
                      <a:pt x="1210" y="2287"/>
                      <a:pt x="1226" y="2266"/>
                      <a:pt x="1241" y="2244"/>
                    </a:cubicBezTo>
                    <a:cubicBezTo>
                      <a:pt x="1321" y="2202"/>
                      <a:pt x="1400" y="2160"/>
                      <a:pt x="1480" y="2118"/>
                    </a:cubicBezTo>
                    <a:cubicBezTo>
                      <a:pt x="1469" y="2086"/>
                      <a:pt x="1459" y="2053"/>
                      <a:pt x="1448" y="2021"/>
                    </a:cubicBezTo>
                  </a:path>
                </a:pathLst>
              </a:custGeom>
              <a:solidFill>
                <a:srgbClr val="647A84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243" name="Freeform 17"/>
              <p:cNvSpPr>
                <a:spLocks noChangeArrowheads="1"/>
              </p:cNvSpPr>
              <p:nvPr/>
            </p:nvSpPr>
            <p:spPr bwMode="auto">
              <a:xfrm>
                <a:off x="4594225" y="6049963"/>
                <a:ext cx="44450" cy="33337"/>
              </a:xfrm>
              <a:custGeom>
                <a:avLst/>
                <a:gdLst>
                  <a:gd name="T0" fmla="*/ 0 w 129"/>
                  <a:gd name="T1" fmla="*/ 21996 h 97"/>
                  <a:gd name="T2" fmla="*/ 16884 w 129"/>
                  <a:gd name="T3" fmla="*/ 21996 h 97"/>
                  <a:gd name="T4" fmla="*/ 22053 w 129"/>
                  <a:gd name="T5" fmla="*/ 32993 h 97"/>
                  <a:gd name="T6" fmla="*/ 44105 w 129"/>
                  <a:gd name="T7" fmla="*/ 10998 h 97"/>
                  <a:gd name="T8" fmla="*/ 27566 w 129"/>
                  <a:gd name="T9" fmla="*/ 0 h 97"/>
                  <a:gd name="T10" fmla="*/ 5858 w 129"/>
                  <a:gd name="T11" fmla="*/ 0 h 97"/>
                  <a:gd name="T12" fmla="*/ 0 w 129"/>
                  <a:gd name="T13" fmla="*/ 21996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9" h="97">
                    <a:moveTo>
                      <a:pt x="0" y="64"/>
                    </a:moveTo>
                    <a:cubicBezTo>
                      <a:pt x="17" y="64"/>
                      <a:pt x="33" y="64"/>
                      <a:pt x="49" y="64"/>
                    </a:cubicBezTo>
                    <a:cubicBezTo>
                      <a:pt x="54" y="75"/>
                      <a:pt x="59" y="85"/>
                      <a:pt x="64" y="96"/>
                    </a:cubicBezTo>
                    <a:cubicBezTo>
                      <a:pt x="86" y="75"/>
                      <a:pt x="107" y="54"/>
                      <a:pt x="128" y="32"/>
                    </a:cubicBezTo>
                    <a:cubicBezTo>
                      <a:pt x="112" y="22"/>
                      <a:pt x="96" y="11"/>
                      <a:pt x="80" y="0"/>
                    </a:cubicBezTo>
                    <a:cubicBezTo>
                      <a:pt x="59" y="0"/>
                      <a:pt x="38" y="0"/>
                      <a:pt x="17" y="0"/>
                    </a:cubicBezTo>
                    <a:cubicBezTo>
                      <a:pt x="12" y="21"/>
                      <a:pt x="6" y="43"/>
                      <a:pt x="0" y="64"/>
                    </a:cubicBezTo>
                  </a:path>
                </a:pathLst>
              </a:custGeom>
              <a:solidFill>
                <a:srgbClr val="647A84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</p:grpSp>
        <p:grpSp>
          <p:nvGrpSpPr>
            <p:cNvPr id="176" name="Gruppierung 259"/>
            <p:cNvGrpSpPr>
              <a:grpSpLocks/>
            </p:cNvGrpSpPr>
            <p:nvPr/>
          </p:nvGrpSpPr>
          <p:grpSpPr bwMode="auto">
            <a:xfrm>
              <a:off x="7770812" y="6319838"/>
              <a:ext cx="652463" cy="681037"/>
              <a:chOff x="7770813" y="6319838"/>
              <a:chExt cx="652463" cy="681037"/>
            </a:xfrm>
          </p:grpSpPr>
          <p:sp>
            <p:nvSpPr>
              <p:cNvPr id="237" name="Freeform 3"/>
              <p:cNvSpPr>
                <a:spLocks noChangeArrowheads="1"/>
              </p:cNvSpPr>
              <p:nvPr/>
            </p:nvSpPr>
            <p:spPr bwMode="auto">
              <a:xfrm>
                <a:off x="7770814" y="6319838"/>
                <a:ext cx="652462" cy="681037"/>
              </a:xfrm>
              <a:custGeom>
                <a:avLst/>
                <a:gdLst>
                  <a:gd name="T0" fmla="*/ 652104 w 1816"/>
                  <a:gd name="T1" fmla="*/ 17591 h 1897"/>
                  <a:gd name="T2" fmla="*/ 560486 w 1816"/>
                  <a:gd name="T3" fmla="*/ 0 h 1897"/>
                  <a:gd name="T4" fmla="*/ 555097 w 1816"/>
                  <a:gd name="T5" fmla="*/ 11847 h 1897"/>
                  <a:gd name="T6" fmla="*/ 543599 w 1816"/>
                  <a:gd name="T7" fmla="*/ 22976 h 1897"/>
                  <a:gd name="T8" fmla="*/ 543599 w 1816"/>
                  <a:gd name="T9" fmla="*/ 22976 h 1897"/>
                  <a:gd name="T10" fmla="*/ 543599 w 1816"/>
                  <a:gd name="T11" fmla="*/ 22976 h 1897"/>
                  <a:gd name="T12" fmla="*/ 286351 w 1816"/>
                  <a:gd name="T13" fmla="*/ 97291 h 1897"/>
                  <a:gd name="T14" fmla="*/ 428987 w 1816"/>
                  <a:gd name="T15" fmla="*/ 257408 h 1897"/>
                  <a:gd name="T16" fmla="*/ 406352 w 1816"/>
                  <a:gd name="T17" fmla="*/ 269256 h 1897"/>
                  <a:gd name="T18" fmla="*/ 389107 w 1816"/>
                  <a:gd name="T19" fmla="*/ 280385 h 1897"/>
                  <a:gd name="T20" fmla="*/ 383358 w 1816"/>
                  <a:gd name="T21" fmla="*/ 291873 h 1897"/>
                  <a:gd name="T22" fmla="*/ 366472 w 1816"/>
                  <a:gd name="T23" fmla="*/ 331723 h 1897"/>
                  <a:gd name="T24" fmla="*/ 269105 w 1816"/>
                  <a:gd name="T25" fmla="*/ 354699 h 1897"/>
                  <a:gd name="T26" fmla="*/ 240362 w 1816"/>
                  <a:gd name="T27" fmla="*/ 411781 h 1897"/>
                  <a:gd name="T28" fmla="*/ 188984 w 1816"/>
                  <a:gd name="T29" fmla="*/ 457375 h 1897"/>
                  <a:gd name="T30" fmla="*/ 188984 w 1816"/>
                  <a:gd name="T31" fmla="*/ 457375 h 1897"/>
                  <a:gd name="T32" fmla="*/ 188984 w 1816"/>
                  <a:gd name="T33" fmla="*/ 457375 h 1897"/>
                  <a:gd name="T34" fmla="*/ 40240 w 1816"/>
                  <a:gd name="T35" fmla="*/ 434758 h 1897"/>
                  <a:gd name="T36" fmla="*/ 22994 w 1816"/>
                  <a:gd name="T37" fmla="*/ 543537 h 1897"/>
                  <a:gd name="T38" fmla="*/ 28743 w 1816"/>
                  <a:gd name="T39" fmla="*/ 560411 h 1897"/>
                  <a:gd name="T40" fmla="*/ 11497 w 1816"/>
                  <a:gd name="T41" fmla="*/ 617852 h 1897"/>
                  <a:gd name="T42" fmla="*/ 0 w 1816"/>
                  <a:gd name="T43" fmla="*/ 629340 h 1897"/>
                  <a:gd name="T44" fmla="*/ 5749 w 1816"/>
                  <a:gd name="T45" fmla="*/ 640469 h 1897"/>
                  <a:gd name="T46" fmla="*/ 17246 w 1816"/>
                  <a:gd name="T47" fmla="*/ 623596 h 1897"/>
                  <a:gd name="T48" fmla="*/ 34491 w 1816"/>
                  <a:gd name="T49" fmla="*/ 629340 h 1897"/>
                  <a:gd name="T50" fmla="*/ 28743 w 1816"/>
                  <a:gd name="T51" fmla="*/ 634725 h 1897"/>
                  <a:gd name="T52" fmla="*/ 34491 w 1816"/>
                  <a:gd name="T53" fmla="*/ 629340 h 1897"/>
                  <a:gd name="T54" fmla="*/ 34491 w 1816"/>
                  <a:gd name="T55" fmla="*/ 634725 h 1897"/>
                  <a:gd name="T56" fmla="*/ 57486 w 1816"/>
                  <a:gd name="T57" fmla="*/ 629340 h 1897"/>
                  <a:gd name="T58" fmla="*/ 86229 w 1816"/>
                  <a:gd name="T59" fmla="*/ 634725 h 1897"/>
                  <a:gd name="T60" fmla="*/ 80121 w 1816"/>
                  <a:gd name="T61" fmla="*/ 646213 h 1897"/>
                  <a:gd name="T62" fmla="*/ 102756 w 1816"/>
                  <a:gd name="T63" fmla="*/ 663446 h 1897"/>
                  <a:gd name="T64" fmla="*/ 108864 w 1816"/>
                  <a:gd name="T65" fmla="*/ 680678 h 1897"/>
                  <a:gd name="T66" fmla="*/ 652104 w 1816"/>
                  <a:gd name="T67" fmla="*/ 680678 h 1897"/>
                  <a:gd name="T68" fmla="*/ 652104 w 1816"/>
                  <a:gd name="T69" fmla="*/ 17591 h 189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816" h="1897">
                    <a:moveTo>
                      <a:pt x="1815" y="49"/>
                    </a:moveTo>
                    <a:cubicBezTo>
                      <a:pt x="1730" y="33"/>
                      <a:pt x="1645" y="17"/>
                      <a:pt x="1560" y="0"/>
                    </a:cubicBezTo>
                    <a:cubicBezTo>
                      <a:pt x="1555" y="11"/>
                      <a:pt x="1550" y="22"/>
                      <a:pt x="1545" y="33"/>
                    </a:cubicBezTo>
                    <a:cubicBezTo>
                      <a:pt x="1534" y="43"/>
                      <a:pt x="1523" y="54"/>
                      <a:pt x="1513" y="64"/>
                    </a:cubicBezTo>
                    <a:cubicBezTo>
                      <a:pt x="1274" y="133"/>
                      <a:pt x="1035" y="202"/>
                      <a:pt x="797" y="271"/>
                    </a:cubicBezTo>
                    <a:cubicBezTo>
                      <a:pt x="929" y="420"/>
                      <a:pt x="1062" y="569"/>
                      <a:pt x="1194" y="717"/>
                    </a:cubicBezTo>
                    <a:cubicBezTo>
                      <a:pt x="1173" y="728"/>
                      <a:pt x="1152" y="739"/>
                      <a:pt x="1131" y="750"/>
                    </a:cubicBezTo>
                    <a:cubicBezTo>
                      <a:pt x="1115" y="760"/>
                      <a:pt x="1099" y="771"/>
                      <a:pt x="1083" y="781"/>
                    </a:cubicBezTo>
                    <a:cubicBezTo>
                      <a:pt x="1078" y="792"/>
                      <a:pt x="1072" y="802"/>
                      <a:pt x="1067" y="813"/>
                    </a:cubicBezTo>
                    <a:cubicBezTo>
                      <a:pt x="1051" y="850"/>
                      <a:pt x="1036" y="887"/>
                      <a:pt x="1020" y="924"/>
                    </a:cubicBezTo>
                    <a:cubicBezTo>
                      <a:pt x="929" y="946"/>
                      <a:pt x="839" y="967"/>
                      <a:pt x="749" y="988"/>
                    </a:cubicBezTo>
                    <a:cubicBezTo>
                      <a:pt x="722" y="1041"/>
                      <a:pt x="696" y="1094"/>
                      <a:pt x="669" y="1147"/>
                    </a:cubicBezTo>
                    <a:cubicBezTo>
                      <a:pt x="621" y="1190"/>
                      <a:pt x="573" y="1232"/>
                      <a:pt x="526" y="1274"/>
                    </a:cubicBezTo>
                    <a:cubicBezTo>
                      <a:pt x="388" y="1253"/>
                      <a:pt x="250" y="1232"/>
                      <a:pt x="112" y="1211"/>
                    </a:cubicBezTo>
                    <a:cubicBezTo>
                      <a:pt x="96" y="1312"/>
                      <a:pt x="80" y="1413"/>
                      <a:pt x="64" y="1514"/>
                    </a:cubicBezTo>
                    <a:cubicBezTo>
                      <a:pt x="69" y="1530"/>
                      <a:pt x="74" y="1545"/>
                      <a:pt x="80" y="1561"/>
                    </a:cubicBezTo>
                    <a:cubicBezTo>
                      <a:pt x="64" y="1614"/>
                      <a:pt x="48" y="1668"/>
                      <a:pt x="32" y="1721"/>
                    </a:cubicBezTo>
                    <a:cubicBezTo>
                      <a:pt x="21" y="1731"/>
                      <a:pt x="11" y="1742"/>
                      <a:pt x="0" y="1753"/>
                    </a:cubicBezTo>
                    <a:cubicBezTo>
                      <a:pt x="5" y="1763"/>
                      <a:pt x="11" y="1774"/>
                      <a:pt x="16" y="1784"/>
                    </a:cubicBezTo>
                    <a:cubicBezTo>
                      <a:pt x="26" y="1769"/>
                      <a:pt x="37" y="1753"/>
                      <a:pt x="48" y="1737"/>
                    </a:cubicBezTo>
                    <a:cubicBezTo>
                      <a:pt x="64" y="1742"/>
                      <a:pt x="80" y="1748"/>
                      <a:pt x="96" y="1753"/>
                    </a:cubicBezTo>
                    <a:cubicBezTo>
                      <a:pt x="90" y="1758"/>
                      <a:pt x="85" y="1763"/>
                      <a:pt x="80" y="1768"/>
                    </a:cubicBezTo>
                    <a:cubicBezTo>
                      <a:pt x="85" y="1763"/>
                      <a:pt x="90" y="1758"/>
                      <a:pt x="96" y="1753"/>
                    </a:cubicBezTo>
                    <a:cubicBezTo>
                      <a:pt x="96" y="1758"/>
                      <a:pt x="96" y="1763"/>
                      <a:pt x="96" y="1768"/>
                    </a:cubicBezTo>
                    <a:cubicBezTo>
                      <a:pt x="117" y="1763"/>
                      <a:pt x="138" y="1758"/>
                      <a:pt x="160" y="1753"/>
                    </a:cubicBezTo>
                    <a:cubicBezTo>
                      <a:pt x="186" y="1758"/>
                      <a:pt x="213" y="1763"/>
                      <a:pt x="240" y="1768"/>
                    </a:cubicBezTo>
                    <a:cubicBezTo>
                      <a:pt x="234" y="1779"/>
                      <a:pt x="228" y="1789"/>
                      <a:pt x="223" y="1800"/>
                    </a:cubicBezTo>
                    <a:cubicBezTo>
                      <a:pt x="244" y="1816"/>
                      <a:pt x="265" y="1832"/>
                      <a:pt x="286" y="1848"/>
                    </a:cubicBezTo>
                    <a:cubicBezTo>
                      <a:pt x="292" y="1864"/>
                      <a:pt x="297" y="1880"/>
                      <a:pt x="303" y="1896"/>
                    </a:cubicBezTo>
                    <a:cubicBezTo>
                      <a:pt x="807" y="1896"/>
                      <a:pt x="1311" y="1896"/>
                      <a:pt x="1815" y="1896"/>
                    </a:cubicBezTo>
                    <a:cubicBezTo>
                      <a:pt x="1815" y="1280"/>
                      <a:pt x="1815" y="665"/>
                      <a:pt x="1815" y="49"/>
                    </a:cubicBezTo>
                  </a:path>
                </a:pathLst>
              </a:custGeom>
              <a:solidFill>
                <a:srgbClr val="647A8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238" name="Freeform 4"/>
              <p:cNvSpPr>
                <a:spLocks noChangeArrowheads="1"/>
              </p:cNvSpPr>
              <p:nvPr/>
            </p:nvSpPr>
            <p:spPr bwMode="auto">
              <a:xfrm>
                <a:off x="7770814" y="6319838"/>
                <a:ext cx="652462" cy="681037"/>
              </a:xfrm>
              <a:custGeom>
                <a:avLst/>
                <a:gdLst>
                  <a:gd name="T0" fmla="*/ 652104 w 1816"/>
                  <a:gd name="T1" fmla="*/ 17591 h 1897"/>
                  <a:gd name="T2" fmla="*/ 560486 w 1816"/>
                  <a:gd name="T3" fmla="*/ 0 h 1897"/>
                  <a:gd name="T4" fmla="*/ 555097 w 1816"/>
                  <a:gd name="T5" fmla="*/ 11847 h 1897"/>
                  <a:gd name="T6" fmla="*/ 543599 w 1816"/>
                  <a:gd name="T7" fmla="*/ 22976 h 1897"/>
                  <a:gd name="T8" fmla="*/ 543599 w 1816"/>
                  <a:gd name="T9" fmla="*/ 22976 h 1897"/>
                  <a:gd name="T10" fmla="*/ 543599 w 1816"/>
                  <a:gd name="T11" fmla="*/ 22976 h 1897"/>
                  <a:gd name="T12" fmla="*/ 286351 w 1816"/>
                  <a:gd name="T13" fmla="*/ 97291 h 1897"/>
                  <a:gd name="T14" fmla="*/ 428987 w 1816"/>
                  <a:gd name="T15" fmla="*/ 257408 h 1897"/>
                  <a:gd name="T16" fmla="*/ 406352 w 1816"/>
                  <a:gd name="T17" fmla="*/ 269256 h 1897"/>
                  <a:gd name="T18" fmla="*/ 389107 w 1816"/>
                  <a:gd name="T19" fmla="*/ 280385 h 1897"/>
                  <a:gd name="T20" fmla="*/ 383358 w 1816"/>
                  <a:gd name="T21" fmla="*/ 291873 h 1897"/>
                  <a:gd name="T22" fmla="*/ 366472 w 1816"/>
                  <a:gd name="T23" fmla="*/ 331723 h 1897"/>
                  <a:gd name="T24" fmla="*/ 269105 w 1816"/>
                  <a:gd name="T25" fmla="*/ 354699 h 1897"/>
                  <a:gd name="T26" fmla="*/ 240362 w 1816"/>
                  <a:gd name="T27" fmla="*/ 411781 h 1897"/>
                  <a:gd name="T28" fmla="*/ 188984 w 1816"/>
                  <a:gd name="T29" fmla="*/ 457375 h 1897"/>
                  <a:gd name="T30" fmla="*/ 188984 w 1816"/>
                  <a:gd name="T31" fmla="*/ 457375 h 1897"/>
                  <a:gd name="T32" fmla="*/ 188984 w 1816"/>
                  <a:gd name="T33" fmla="*/ 457375 h 1897"/>
                  <a:gd name="T34" fmla="*/ 40240 w 1816"/>
                  <a:gd name="T35" fmla="*/ 434758 h 1897"/>
                  <a:gd name="T36" fmla="*/ 22994 w 1816"/>
                  <a:gd name="T37" fmla="*/ 543537 h 1897"/>
                  <a:gd name="T38" fmla="*/ 28743 w 1816"/>
                  <a:gd name="T39" fmla="*/ 560411 h 1897"/>
                  <a:gd name="T40" fmla="*/ 11497 w 1816"/>
                  <a:gd name="T41" fmla="*/ 617852 h 1897"/>
                  <a:gd name="T42" fmla="*/ 0 w 1816"/>
                  <a:gd name="T43" fmla="*/ 629340 h 1897"/>
                  <a:gd name="T44" fmla="*/ 5749 w 1816"/>
                  <a:gd name="T45" fmla="*/ 640469 h 1897"/>
                  <a:gd name="T46" fmla="*/ 17246 w 1816"/>
                  <a:gd name="T47" fmla="*/ 623596 h 1897"/>
                  <a:gd name="T48" fmla="*/ 34491 w 1816"/>
                  <a:gd name="T49" fmla="*/ 629340 h 1897"/>
                  <a:gd name="T50" fmla="*/ 28743 w 1816"/>
                  <a:gd name="T51" fmla="*/ 634725 h 1897"/>
                  <a:gd name="T52" fmla="*/ 34491 w 1816"/>
                  <a:gd name="T53" fmla="*/ 629340 h 1897"/>
                  <a:gd name="T54" fmla="*/ 34491 w 1816"/>
                  <a:gd name="T55" fmla="*/ 634725 h 1897"/>
                  <a:gd name="T56" fmla="*/ 57486 w 1816"/>
                  <a:gd name="T57" fmla="*/ 629340 h 1897"/>
                  <a:gd name="T58" fmla="*/ 86229 w 1816"/>
                  <a:gd name="T59" fmla="*/ 634725 h 1897"/>
                  <a:gd name="T60" fmla="*/ 80121 w 1816"/>
                  <a:gd name="T61" fmla="*/ 646213 h 1897"/>
                  <a:gd name="T62" fmla="*/ 102756 w 1816"/>
                  <a:gd name="T63" fmla="*/ 663446 h 1897"/>
                  <a:gd name="T64" fmla="*/ 108864 w 1816"/>
                  <a:gd name="T65" fmla="*/ 680678 h 1897"/>
                  <a:gd name="T66" fmla="*/ 652104 w 1816"/>
                  <a:gd name="T67" fmla="*/ 680678 h 189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816" h="1897">
                    <a:moveTo>
                      <a:pt x="1815" y="49"/>
                    </a:moveTo>
                    <a:cubicBezTo>
                      <a:pt x="1730" y="33"/>
                      <a:pt x="1645" y="17"/>
                      <a:pt x="1560" y="0"/>
                    </a:cubicBezTo>
                    <a:cubicBezTo>
                      <a:pt x="1555" y="11"/>
                      <a:pt x="1550" y="22"/>
                      <a:pt x="1545" y="33"/>
                    </a:cubicBezTo>
                    <a:cubicBezTo>
                      <a:pt x="1534" y="43"/>
                      <a:pt x="1523" y="54"/>
                      <a:pt x="1513" y="64"/>
                    </a:cubicBezTo>
                    <a:cubicBezTo>
                      <a:pt x="1274" y="133"/>
                      <a:pt x="1035" y="202"/>
                      <a:pt x="797" y="271"/>
                    </a:cubicBezTo>
                    <a:cubicBezTo>
                      <a:pt x="929" y="420"/>
                      <a:pt x="1062" y="569"/>
                      <a:pt x="1194" y="717"/>
                    </a:cubicBezTo>
                    <a:cubicBezTo>
                      <a:pt x="1173" y="728"/>
                      <a:pt x="1152" y="739"/>
                      <a:pt x="1131" y="750"/>
                    </a:cubicBezTo>
                    <a:cubicBezTo>
                      <a:pt x="1115" y="760"/>
                      <a:pt x="1099" y="771"/>
                      <a:pt x="1083" y="781"/>
                    </a:cubicBezTo>
                    <a:cubicBezTo>
                      <a:pt x="1078" y="792"/>
                      <a:pt x="1072" y="802"/>
                      <a:pt x="1067" y="813"/>
                    </a:cubicBezTo>
                    <a:cubicBezTo>
                      <a:pt x="1051" y="850"/>
                      <a:pt x="1036" y="887"/>
                      <a:pt x="1020" y="924"/>
                    </a:cubicBezTo>
                    <a:cubicBezTo>
                      <a:pt x="929" y="946"/>
                      <a:pt x="839" y="967"/>
                      <a:pt x="749" y="988"/>
                    </a:cubicBezTo>
                    <a:cubicBezTo>
                      <a:pt x="722" y="1041"/>
                      <a:pt x="696" y="1094"/>
                      <a:pt x="669" y="1147"/>
                    </a:cubicBezTo>
                    <a:cubicBezTo>
                      <a:pt x="621" y="1190"/>
                      <a:pt x="573" y="1232"/>
                      <a:pt x="526" y="1274"/>
                    </a:cubicBezTo>
                    <a:cubicBezTo>
                      <a:pt x="388" y="1253"/>
                      <a:pt x="250" y="1232"/>
                      <a:pt x="112" y="1211"/>
                    </a:cubicBezTo>
                    <a:cubicBezTo>
                      <a:pt x="96" y="1312"/>
                      <a:pt x="80" y="1413"/>
                      <a:pt x="64" y="1514"/>
                    </a:cubicBezTo>
                    <a:cubicBezTo>
                      <a:pt x="69" y="1530"/>
                      <a:pt x="74" y="1545"/>
                      <a:pt x="80" y="1561"/>
                    </a:cubicBezTo>
                    <a:cubicBezTo>
                      <a:pt x="64" y="1614"/>
                      <a:pt x="48" y="1668"/>
                      <a:pt x="32" y="1721"/>
                    </a:cubicBezTo>
                    <a:cubicBezTo>
                      <a:pt x="21" y="1731"/>
                      <a:pt x="11" y="1742"/>
                      <a:pt x="0" y="1753"/>
                    </a:cubicBezTo>
                    <a:cubicBezTo>
                      <a:pt x="5" y="1763"/>
                      <a:pt x="11" y="1774"/>
                      <a:pt x="16" y="1784"/>
                    </a:cubicBezTo>
                    <a:cubicBezTo>
                      <a:pt x="26" y="1769"/>
                      <a:pt x="37" y="1753"/>
                      <a:pt x="48" y="1737"/>
                    </a:cubicBezTo>
                    <a:cubicBezTo>
                      <a:pt x="64" y="1742"/>
                      <a:pt x="80" y="1748"/>
                      <a:pt x="96" y="1753"/>
                    </a:cubicBezTo>
                    <a:cubicBezTo>
                      <a:pt x="90" y="1758"/>
                      <a:pt x="85" y="1763"/>
                      <a:pt x="80" y="1768"/>
                    </a:cubicBezTo>
                    <a:cubicBezTo>
                      <a:pt x="85" y="1763"/>
                      <a:pt x="90" y="1758"/>
                      <a:pt x="96" y="1753"/>
                    </a:cubicBezTo>
                    <a:cubicBezTo>
                      <a:pt x="96" y="1758"/>
                      <a:pt x="96" y="1763"/>
                      <a:pt x="96" y="1768"/>
                    </a:cubicBezTo>
                    <a:cubicBezTo>
                      <a:pt x="117" y="1763"/>
                      <a:pt x="138" y="1758"/>
                      <a:pt x="160" y="1753"/>
                    </a:cubicBezTo>
                    <a:cubicBezTo>
                      <a:pt x="186" y="1758"/>
                      <a:pt x="213" y="1763"/>
                      <a:pt x="240" y="1768"/>
                    </a:cubicBezTo>
                    <a:cubicBezTo>
                      <a:pt x="234" y="1779"/>
                      <a:pt x="228" y="1789"/>
                      <a:pt x="223" y="1800"/>
                    </a:cubicBezTo>
                    <a:cubicBezTo>
                      <a:pt x="244" y="1816"/>
                      <a:pt x="265" y="1832"/>
                      <a:pt x="286" y="1848"/>
                    </a:cubicBezTo>
                    <a:cubicBezTo>
                      <a:pt x="292" y="1864"/>
                      <a:pt x="297" y="1880"/>
                      <a:pt x="303" y="1896"/>
                    </a:cubicBezTo>
                    <a:cubicBezTo>
                      <a:pt x="807" y="1896"/>
                      <a:pt x="1311" y="1896"/>
                      <a:pt x="1815" y="1896"/>
                    </a:cubicBezTo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239" name="Freeform 19"/>
              <p:cNvSpPr>
                <a:spLocks noChangeArrowheads="1"/>
              </p:cNvSpPr>
              <p:nvPr/>
            </p:nvSpPr>
            <p:spPr bwMode="auto">
              <a:xfrm>
                <a:off x="7770814" y="6319838"/>
                <a:ext cx="652462" cy="681037"/>
              </a:xfrm>
              <a:custGeom>
                <a:avLst/>
                <a:gdLst>
                  <a:gd name="T0" fmla="*/ 652104 w 1816"/>
                  <a:gd name="T1" fmla="*/ 17591 h 1897"/>
                  <a:gd name="T2" fmla="*/ 560486 w 1816"/>
                  <a:gd name="T3" fmla="*/ 0 h 1897"/>
                  <a:gd name="T4" fmla="*/ 555097 w 1816"/>
                  <a:gd name="T5" fmla="*/ 11847 h 1897"/>
                  <a:gd name="T6" fmla="*/ 543599 w 1816"/>
                  <a:gd name="T7" fmla="*/ 22976 h 1897"/>
                  <a:gd name="T8" fmla="*/ 543599 w 1816"/>
                  <a:gd name="T9" fmla="*/ 22976 h 1897"/>
                  <a:gd name="T10" fmla="*/ 543599 w 1816"/>
                  <a:gd name="T11" fmla="*/ 22976 h 1897"/>
                  <a:gd name="T12" fmla="*/ 286351 w 1816"/>
                  <a:gd name="T13" fmla="*/ 97291 h 1897"/>
                  <a:gd name="T14" fmla="*/ 428987 w 1816"/>
                  <a:gd name="T15" fmla="*/ 257408 h 1897"/>
                  <a:gd name="T16" fmla="*/ 406352 w 1816"/>
                  <a:gd name="T17" fmla="*/ 269256 h 1897"/>
                  <a:gd name="T18" fmla="*/ 389107 w 1816"/>
                  <a:gd name="T19" fmla="*/ 280385 h 1897"/>
                  <a:gd name="T20" fmla="*/ 383358 w 1816"/>
                  <a:gd name="T21" fmla="*/ 291873 h 1897"/>
                  <a:gd name="T22" fmla="*/ 366472 w 1816"/>
                  <a:gd name="T23" fmla="*/ 331723 h 1897"/>
                  <a:gd name="T24" fmla="*/ 269105 w 1816"/>
                  <a:gd name="T25" fmla="*/ 354699 h 1897"/>
                  <a:gd name="T26" fmla="*/ 240362 w 1816"/>
                  <a:gd name="T27" fmla="*/ 411781 h 1897"/>
                  <a:gd name="T28" fmla="*/ 188984 w 1816"/>
                  <a:gd name="T29" fmla="*/ 457375 h 1897"/>
                  <a:gd name="T30" fmla="*/ 188984 w 1816"/>
                  <a:gd name="T31" fmla="*/ 457375 h 1897"/>
                  <a:gd name="T32" fmla="*/ 188984 w 1816"/>
                  <a:gd name="T33" fmla="*/ 457375 h 1897"/>
                  <a:gd name="T34" fmla="*/ 40240 w 1816"/>
                  <a:gd name="T35" fmla="*/ 434758 h 1897"/>
                  <a:gd name="T36" fmla="*/ 22994 w 1816"/>
                  <a:gd name="T37" fmla="*/ 543537 h 1897"/>
                  <a:gd name="T38" fmla="*/ 28743 w 1816"/>
                  <a:gd name="T39" fmla="*/ 560411 h 1897"/>
                  <a:gd name="T40" fmla="*/ 11497 w 1816"/>
                  <a:gd name="T41" fmla="*/ 617852 h 1897"/>
                  <a:gd name="T42" fmla="*/ 0 w 1816"/>
                  <a:gd name="T43" fmla="*/ 629340 h 1897"/>
                  <a:gd name="T44" fmla="*/ 5749 w 1816"/>
                  <a:gd name="T45" fmla="*/ 640469 h 1897"/>
                  <a:gd name="T46" fmla="*/ 17246 w 1816"/>
                  <a:gd name="T47" fmla="*/ 623596 h 1897"/>
                  <a:gd name="T48" fmla="*/ 34491 w 1816"/>
                  <a:gd name="T49" fmla="*/ 629340 h 1897"/>
                  <a:gd name="T50" fmla="*/ 28743 w 1816"/>
                  <a:gd name="T51" fmla="*/ 634725 h 1897"/>
                  <a:gd name="T52" fmla="*/ 34491 w 1816"/>
                  <a:gd name="T53" fmla="*/ 629340 h 1897"/>
                  <a:gd name="T54" fmla="*/ 34491 w 1816"/>
                  <a:gd name="T55" fmla="*/ 634725 h 1897"/>
                  <a:gd name="T56" fmla="*/ 57486 w 1816"/>
                  <a:gd name="T57" fmla="*/ 629340 h 1897"/>
                  <a:gd name="T58" fmla="*/ 86229 w 1816"/>
                  <a:gd name="T59" fmla="*/ 634725 h 1897"/>
                  <a:gd name="T60" fmla="*/ 80121 w 1816"/>
                  <a:gd name="T61" fmla="*/ 646213 h 1897"/>
                  <a:gd name="T62" fmla="*/ 102756 w 1816"/>
                  <a:gd name="T63" fmla="*/ 663446 h 1897"/>
                  <a:gd name="T64" fmla="*/ 108864 w 1816"/>
                  <a:gd name="T65" fmla="*/ 680678 h 1897"/>
                  <a:gd name="T66" fmla="*/ 652104 w 1816"/>
                  <a:gd name="T67" fmla="*/ 17591 h 189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816" h="1897">
                    <a:moveTo>
                      <a:pt x="1815" y="49"/>
                    </a:moveTo>
                    <a:cubicBezTo>
                      <a:pt x="1730" y="33"/>
                      <a:pt x="1645" y="17"/>
                      <a:pt x="1560" y="0"/>
                    </a:cubicBezTo>
                    <a:cubicBezTo>
                      <a:pt x="1555" y="11"/>
                      <a:pt x="1550" y="22"/>
                      <a:pt x="1545" y="33"/>
                    </a:cubicBezTo>
                    <a:cubicBezTo>
                      <a:pt x="1534" y="43"/>
                      <a:pt x="1523" y="54"/>
                      <a:pt x="1513" y="64"/>
                    </a:cubicBezTo>
                    <a:cubicBezTo>
                      <a:pt x="1274" y="133"/>
                      <a:pt x="1035" y="202"/>
                      <a:pt x="797" y="271"/>
                    </a:cubicBezTo>
                    <a:cubicBezTo>
                      <a:pt x="929" y="420"/>
                      <a:pt x="1062" y="569"/>
                      <a:pt x="1194" y="717"/>
                    </a:cubicBezTo>
                    <a:cubicBezTo>
                      <a:pt x="1173" y="728"/>
                      <a:pt x="1152" y="739"/>
                      <a:pt x="1131" y="750"/>
                    </a:cubicBezTo>
                    <a:cubicBezTo>
                      <a:pt x="1115" y="760"/>
                      <a:pt x="1099" y="771"/>
                      <a:pt x="1083" y="781"/>
                    </a:cubicBezTo>
                    <a:cubicBezTo>
                      <a:pt x="1078" y="792"/>
                      <a:pt x="1072" y="802"/>
                      <a:pt x="1067" y="813"/>
                    </a:cubicBezTo>
                    <a:cubicBezTo>
                      <a:pt x="1051" y="850"/>
                      <a:pt x="1036" y="887"/>
                      <a:pt x="1020" y="924"/>
                    </a:cubicBezTo>
                    <a:cubicBezTo>
                      <a:pt x="929" y="946"/>
                      <a:pt x="839" y="967"/>
                      <a:pt x="749" y="988"/>
                    </a:cubicBezTo>
                    <a:cubicBezTo>
                      <a:pt x="722" y="1041"/>
                      <a:pt x="696" y="1094"/>
                      <a:pt x="669" y="1147"/>
                    </a:cubicBezTo>
                    <a:cubicBezTo>
                      <a:pt x="621" y="1190"/>
                      <a:pt x="573" y="1232"/>
                      <a:pt x="526" y="1274"/>
                    </a:cubicBezTo>
                    <a:cubicBezTo>
                      <a:pt x="388" y="1253"/>
                      <a:pt x="250" y="1232"/>
                      <a:pt x="112" y="1211"/>
                    </a:cubicBezTo>
                    <a:cubicBezTo>
                      <a:pt x="96" y="1312"/>
                      <a:pt x="80" y="1413"/>
                      <a:pt x="64" y="1514"/>
                    </a:cubicBezTo>
                    <a:cubicBezTo>
                      <a:pt x="69" y="1530"/>
                      <a:pt x="74" y="1545"/>
                      <a:pt x="80" y="1561"/>
                    </a:cubicBezTo>
                    <a:cubicBezTo>
                      <a:pt x="64" y="1614"/>
                      <a:pt x="48" y="1668"/>
                      <a:pt x="32" y="1721"/>
                    </a:cubicBezTo>
                    <a:cubicBezTo>
                      <a:pt x="21" y="1731"/>
                      <a:pt x="11" y="1742"/>
                      <a:pt x="0" y="1753"/>
                    </a:cubicBezTo>
                    <a:cubicBezTo>
                      <a:pt x="5" y="1763"/>
                      <a:pt x="11" y="1774"/>
                      <a:pt x="16" y="1784"/>
                    </a:cubicBezTo>
                    <a:cubicBezTo>
                      <a:pt x="26" y="1769"/>
                      <a:pt x="37" y="1753"/>
                      <a:pt x="48" y="1737"/>
                    </a:cubicBezTo>
                    <a:cubicBezTo>
                      <a:pt x="64" y="1742"/>
                      <a:pt x="80" y="1748"/>
                      <a:pt x="96" y="1753"/>
                    </a:cubicBezTo>
                    <a:cubicBezTo>
                      <a:pt x="90" y="1758"/>
                      <a:pt x="85" y="1763"/>
                      <a:pt x="80" y="1768"/>
                    </a:cubicBezTo>
                    <a:cubicBezTo>
                      <a:pt x="85" y="1763"/>
                      <a:pt x="90" y="1758"/>
                      <a:pt x="96" y="1753"/>
                    </a:cubicBezTo>
                    <a:cubicBezTo>
                      <a:pt x="96" y="1758"/>
                      <a:pt x="96" y="1763"/>
                      <a:pt x="96" y="1768"/>
                    </a:cubicBezTo>
                    <a:cubicBezTo>
                      <a:pt x="117" y="1763"/>
                      <a:pt x="138" y="1758"/>
                      <a:pt x="160" y="1753"/>
                    </a:cubicBezTo>
                    <a:cubicBezTo>
                      <a:pt x="186" y="1758"/>
                      <a:pt x="213" y="1763"/>
                      <a:pt x="240" y="1768"/>
                    </a:cubicBezTo>
                    <a:cubicBezTo>
                      <a:pt x="234" y="1779"/>
                      <a:pt x="228" y="1789"/>
                      <a:pt x="223" y="1800"/>
                    </a:cubicBezTo>
                    <a:cubicBezTo>
                      <a:pt x="244" y="1816"/>
                      <a:pt x="265" y="1832"/>
                      <a:pt x="286" y="1848"/>
                    </a:cubicBezTo>
                    <a:cubicBezTo>
                      <a:pt x="292" y="1864"/>
                      <a:pt x="297" y="1880"/>
                      <a:pt x="303" y="1896"/>
                    </a:cubicBezTo>
                    <a:cubicBezTo>
                      <a:pt x="807" y="1280"/>
                      <a:pt x="1311" y="665"/>
                      <a:pt x="1815" y="49"/>
                    </a:cubicBezTo>
                  </a:path>
                </a:pathLst>
              </a:custGeom>
              <a:solidFill>
                <a:srgbClr val="647A8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240" name="Freeform 20"/>
              <p:cNvSpPr>
                <a:spLocks noChangeArrowheads="1"/>
              </p:cNvSpPr>
              <p:nvPr/>
            </p:nvSpPr>
            <p:spPr bwMode="auto">
              <a:xfrm>
                <a:off x="7770814" y="6319838"/>
                <a:ext cx="652462" cy="681037"/>
              </a:xfrm>
              <a:custGeom>
                <a:avLst/>
                <a:gdLst>
                  <a:gd name="T0" fmla="*/ 652104 w 1816"/>
                  <a:gd name="T1" fmla="*/ 17591 h 1897"/>
                  <a:gd name="T2" fmla="*/ 560486 w 1816"/>
                  <a:gd name="T3" fmla="*/ 0 h 1897"/>
                  <a:gd name="T4" fmla="*/ 555097 w 1816"/>
                  <a:gd name="T5" fmla="*/ 11847 h 1897"/>
                  <a:gd name="T6" fmla="*/ 543599 w 1816"/>
                  <a:gd name="T7" fmla="*/ 22976 h 1897"/>
                  <a:gd name="T8" fmla="*/ 543599 w 1816"/>
                  <a:gd name="T9" fmla="*/ 22976 h 1897"/>
                  <a:gd name="T10" fmla="*/ 543599 w 1816"/>
                  <a:gd name="T11" fmla="*/ 22976 h 1897"/>
                  <a:gd name="T12" fmla="*/ 286351 w 1816"/>
                  <a:gd name="T13" fmla="*/ 97291 h 1897"/>
                  <a:gd name="T14" fmla="*/ 428987 w 1816"/>
                  <a:gd name="T15" fmla="*/ 257408 h 1897"/>
                  <a:gd name="T16" fmla="*/ 406352 w 1816"/>
                  <a:gd name="T17" fmla="*/ 269256 h 1897"/>
                  <a:gd name="T18" fmla="*/ 389107 w 1816"/>
                  <a:gd name="T19" fmla="*/ 280385 h 1897"/>
                  <a:gd name="T20" fmla="*/ 383358 w 1816"/>
                  <a:gd name="T21" fmla="*/ 291873 h 1897"/>
                  <a:gd name="T22" fmla="*/ 366472 w 1816"/>
                  <a:gd name="T23" fmla="*/ 331723 h 1897"/>
                  <a:gd name="T24" fmla="*/ 269105 w 1816"/>
                  <a:gd name="T25" fmla="*/ 354699 h 1897"/>
                  <a:gd name="T26" fmla="*/ 240362 w 1816"/>
                  <a:gd name="T27" fmla="*/ 411781 h 1897"/>
                  <a:gd name="T28" fmla="*/ 188984 w 1816"/>
                  <a:gd name="T29" fmla="*/ 457375 h 1897"/>
                  <a:gd name="T30" fmla="*/ 188984 w 1816"/>
                  <a:gd name="T31" fmla="*/ 457375 h 1897"/>
                  <a:gd name="T32" fmla="*/ 188984 w 1816"/>
                  <a:gd name="T33" fmla="*/ 457375 h 1897"/>
                  <a:gd name="T34" fmla="*/ 40240 w 1816"/>
                  <a:gd name="T35" fmla="*/ 434758 h 1897"/>
                  <a:gd name="T36" fmla="*/ 22994 w 1816"/>
                  <a:gd name="T37" fmla="*/ 543537 h 1897"/>
                  <a:gd name="T38" fmla="*/ 28743 w 1816"/>
                  <a:gd name="T39" fmla="*/ 560411 h 1897"/>
                  <a:gd name="T40" fmla="*/ 11497 w 1816"/>
                  <a:gd name="T41" fmla="*/ 617852 h 1897"/>
                  <a:gd name="T42" fmla="*/ 0 w 1816"/>
                  <a:gd name="T43" fmla="*/ 629340 h 1897"/>
                  <a:gd name="T44" fmla="*/ 5749 w 1816"/>
                  <a:gd name="T45" fmla="*/ 640469 h 1897"/>
                  <a:gd name="T46" fmla="*/ 17246 w 1816"/>
                  <a:gd name="T47" fmla="*/ 623596 h 1897"/>
                  <a:gd name="T48" fmla="*/ 34491 w 1816"/>
                  <a:gd name="T49" fmla="*/ 629340 h 1897"/>
                  <a:gd name="T50" fmla="*/ 28743 w 1816"/>
                  <a:gd name="T51" fmla="*/ 634725 h 1897"/>
                  <a:gd name="T52" fmla="*/ 34491 w 1816"/>
                  <a:gd name="T53" fmla="*/ 629340 h 1897"/>
                  <a:gd name="T54" fmla="*/ 34491 w 1816"/>
                  <a:gd name="T55" fmla="*/ 634725 h 1897"/>
                  <a:gd name="T56" fmla="*/ 57486 w 1816"/>
                  <a:gd name="T57" fmla="*/ 629340 h 1897"/>
                  <a:gd name="T58" fmla="*/ 86229 w 1816"/>
                  <a:gd name="T59" fmla="*/ 634725 h 1897"/>
                  <a:gd name="T60" fmla="*/ 80121 w 1816"/>
                  <a:gd name="T61" fmla="*/ 646213 h 1897"/>
                  <a:gd name="T62" fmla="*/ 102756 w 1816"/>
                  <a:gd name="T63" fmla="*/ 663446 h 1897"/>
                  <a:gd name="T64" fmla="*/ 108864 w 1816"/>
                  <a:gd name="T65" fmla="*/ 680678 h 18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816" h="1897">
                    <a:moveTo>
                      <a:pt x="1815" y="49"/>
                    </a:moveTo>
                    <a:cubicBezTo>
                      <a:pt x="1730" y="33"/>
                      <a:pt x="1645" y="17"/>
                      <a:pt x="1560" y="0"/>
                    </a:cubicBezTo>
                    <a:cubicBezTo>
                      <a:pt x="1555" y="11"/>
                      <a:pt x="1550" y="22"/>
                      <a:pt x="1545" y="33"/>
                    </a:cubicBezTo>
                    <a:cubicBezTo>
                      <a:pt x="1534" y="43"/>
                      <a:pt x="1523" y="54"/>
                      <a:pt x="1513" y="64"/>
                    </a:cubicBezTo>
                    <a:cubicBezTo>
                      <a:pt x="1274" y="133"/>
                      <a:pt x="1035" y="202"/>
                      <a:pt x="797" y="271"/>
                    </a:cubicBezTo>
                    <a:cubicBezTo>
                      <a:pt x="929" y="420"/>
                      <a:pt x="1062" y="569"/>
                      <a:pt x="1194" y="717"/>
                    </a:cubicBezTo>
                    <a:cubicBezTo>
                      <a:pt x="1173" y="728"/>
                      <a:pt x="1152" y="739"/>
                      <a:pt x="1131" y="750"/>
                    </a:cubicBezTo>
                    <a:cubicBezTo>
                      <a:pt x="1115" y="760"/>
                      <a:pt x="1099" y="771"/>
                      <a:pt x="1083" y="781"/>
                    </a:cubicBezTo>
                    <a:cubicBezTo>
                      <a:pt x="1078" y="792"/>
                      <a:pt x="1072" y="802"/>
                      <a:pt x="1067" y="813"/>
                    </a:cubicBezTo>
                    <a:cubicBezTo>
                      <a:pt x="1051" y="850"/>
                      <a:pt x="1036" y="887"/>
                      <a:pt x="1020" y="924"/>
                    </a:cubicBezTo>
                    <a:cubicBezTo>
                      <a:pt x="929" y="946"/>
                      <a:pt x="839" y="967"/>
                      <a:pt x="749" y="988"/>
                    </a:cubicBezTo>
                    <a:cubicBezTo>
                      <a:pt x="722" y="1041"/>
                      <a:pt x="696" y="1094"/>
                      <a:pt x="669" y="1147"/>
                    </a:cubicBezTo>
                    <a:cubicBezTo>
                      <a:pt x="621" y="1190"/>
                      <a:pt x="573" y="1232"/>
                      <a:pt x="526" y="1274"/>
                    </a:cubicBezTo>
                    <a:cubicBezTo>
                      <a:pt x="388" y="1253"/>
                      <a:pt x="250" y="1232"/>
                      <a:pt x="112" y="1211"/>
                    </a:cubicBezTo>
                    <a:cubicBezTo>
                      <a:pt x="96" y="1312"/>
                      <a:pt x="80" y="1413"/>
                      <a:pt x="64" y="1514"/>
                    </a:cubicBezTo>
                    <a:cubicBezTo>
                      <a:pt x="69" y="1530"/>
                      <a:pt x="74" y="1545"/>
                      <a:pt x="80" y="1561"/>
                    </a:cubicBezTo>
                    <a:cubicBezTo>
                      <a:pt x="64" y="1614"/>
                      <a:pt x="48" y="1668"/>
                      <a:pt x="32" y="1721"/>
                    </a:cubicBezTo>
                    <a:cubicBezTo>
                      <a:pt x="21" y="1731"/>
                      <a:pt x="11" y="1742"/>
                      <a:pt x="0" y="1753"/>
                    </a:cubicBezTo>
                    <a:cubicBezTo>
                      <a:pt x="5" y="1763"/>
                      <a:pt x="11" y="1774"/>
                      <a:pt x="16" y="1784"/>
                    </a:cubicBezTo>
                    <a:cubicBezTo>
                      <a:pt x="26" y="1769"/>
                      <a:pt x="37" y="1753"/>
                      <a:pt x="48" y="1737"/>
                    </a:cubicBezTo>
                    <a:cubicBezTo>
                      <a:pt x="64" y="1742"/>
                      <a:pt x="80" y="1748"/>
                      <a:pt x="96" y="1753"/>
                    </a:cubicBezTo>
                    <a:cubicBezTo>
                      <a:pt x="90" y="1758"/>
                      <a:pt x="85" y="1763"/>
                      <a:pt x="80" y="1768"/>
                    </a:cubicBezTo>
                    <a:cubicBezTo>
                      <a:pt x="85" y="1763"/>
                      <a:pt x="90" y="1758"/>
                      <a:pt x="96" y="1753"/>
                    </a:cubicBezTo>
                    <a:cubicBezTo>
                      <a:pt x="96" y="1758"/>
                      <a:pt x="96" y="1763"/>
                      <a:pt x="96" y="1768"/>
                    </a:cubicBezTo>
                    <a:cubicBezTo>
                      <a:pt x="117" y="1763"/>
                      <a:pt x="138" y="1758"/>
                      <a:pt x="160" y="1753"/>
                    </a:cubicBezTo>
                    <a:cubicBezTo>
                      <a:pt x="186" y="1758"/>
                      <a:pt x="213" y="1763"/>
                      <a:pt x="240" y="1768"/>
                    </a:cubicBezTo>
                    <a:cubicBezTo>
                      <a:pt x="234" y="1779"/>
                      <a:pt x="228" y="1789"/>
                      <a:pt x="223" y="1800"/>
                    </a:cubicBezTo>
                    <a:cubicBezTo>
                      <a:pt x="244" y="1816"/>
                      <a:pt x="265" y="1832"/>
                      <a:pt x="286" y="1848"/>
                    </a:cubicBezTo>
                    <a:cubicBezTo>
                      <a:pt x="292" y="1864"/>
                      <a:pt x="297" y="1880"/>
                      <a:pt x="303" y="1896"/>
                    </a:cubicBezTo>
                  </a:path>
                </a:pathLst>
              </a:custGeom>
              <a:noFill/>
              <a:ln w="13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</p:grpSp>
        <p:grpSp>
          <p:nvGrpSpPr>
            <p:cNvPr id="177" name="Gruppierung 255"/>
            <p:cNvGrpSpPr>
              <a:grpSpLocks/>
            </p:cNvGrpSpPr>
            <p:nvPr/>
          </p:nvGrpSpPr>
          <p:grpSpPr bwMode="auto">
            <a:xfrm>
              <a:off x="1924050" y="5729288"/>
              <a:ext cx="1133475" cy="1271587"/>
              <a:chOff x="1924050" y="5729288"/>
              <a:chExt cx="1133475" cy="1271587"/>
            </a:xfrm>
          </p:grpSpPr>
          <p:sp>
            <p:nvSpPr>
              <p:cNvPr id="234" name="Freeform 2"/>
              <p:cNvSpPr>
                <a:spLocks noChangeArrowheads="1"/>
              </p:cNvSpPr>
              <p:nvPr/>
            </p:nvSpPr>
            <p:spPr bwMode="auto">
              <a:xfrm>
                <a:off x="1924050" y="5729288"/>
                <a:ext cx="1133475" cy="1271587"/>
              </a:xfrm>
              <a:custGeom>
                <a:avLst/>
                <a:gdLst>
                  <a:gd name="T0" fmla="*/ 269259 w 3153"/>
                  <a:gd name="T1" fmla="*/ 1019211 h 3537"/>
                  <a:gd name="T2" fmla="*/ 383577 w 3153"/>
                  <a:gd name="T3" fmla="*/ 990810 h 3537"/>
                  <a:gd name="T4" fmla="*/ 400832 w 3153"/>
                  <a:gd name="T5" fmla="*/ 950545 h 3537"/>
                  <a:gd name="T6" fmla="*/ 446488 w 3153"/>
                  <a:gd name="T7" fmla="*/ 950545 h 3537"/>
                  <a:gd name="T8" fmla="*/ 526654 w 3153"/>
                  <a:gd name="T9" fmla="*/ 939040 h 3537"/>
                  <a:gd name="T10" fmla="*/ 606821 w 3153"/>
                  <a:gd name="T11" fmla="*/ 847365 h 3537"/>
                  <a:gd name="T12" fmla="*/ 733002 w 3153"/>
                  <a:gd name="T13" fmla="*/ 784810 h 3537"/>
                  <a:gd name="T14" fmla="*/ 784409 w 3153"/>
                  <a:gd name="T15" fmla="*/ 756050 h 3537"/>
                  <a:gd name="T16" fmla="*/ 755650 w 3153"/>
                  <a:gd name="T17" fmla="*/ 744545 h 3537"/>
                  <a:gd name="T18" fmla="*/ 755650 w 3153"/>
                  <a:gd name="T19" fmla="*/ 744545 h 3537"/>
                  <a:gd name="T20" fmla="*/ 772906 w 3153"/>
                  <a:gd name="T21" fmla="*/ 704280 h 3537"/>
                  <a:gd name="T22" fmla="*/ 761402 w 3153"/>
                  <a:gd name="T23" fmla="*/ 658622 h 3537"/>
                  <a:gd name="T24" fmla="*/ 869968 w 3153"/>
                  <a:gd name="T25" fmla="*/ 635614 h 3537"/>
                  <a:gd name="T26" fmla="*/ 892976 w 3153"/>
                  <a:gd name="T27" fmla="*/ 601460 h 3537"/>
                  <a:gd name="T28" fmla="*/ 1110468 w 3153"/>
                  <a:gd name="T29" fmla="*/ 595708 h 3537"/>
                  <a:gd name="T30" fmla="*/ 1093572 w 3153"/>
                  <a:gd name="T31" fmla="*/ 584204 h 3537"/>
                  <a:gd name="T32" fmla="*/ 1133116 w 3153"/>
                  <a:gd name="T33" fmla="*/ 532794 h 3537"/>
                  <a:gd name="T34" fmla="*/ 1070564 w 3153"/>
                  <a:gd name="T35" fmla="*/ 463768 h 3537"/>
                  <a:gd name="T36" fmla="*/ 1053309 w 3153"/>
                  <a:gd name="T37" fmla="*/ 412358 h 3537"/>
                  <a:gd name="T38" fmla="*/ 1047557 w 3153"/>
                  <a:gd name="T39" fmla="*/ 349444 h 3537"/>
                  <a:gd name="T40" fmla="*/ 1047557 w 3153"/>
                  <a:gd name="T41" fmla="*/ 240872 h 3537"/>
                  <a:gd name="T42" fmla="*/ 1036053 w 3153"/>
                  <a:gd name="T43" fmla="*/ 206359 h 3537"/>
                  <a:gd name="T44" fmla="*/ 995790 w 3153"/>
                  <a:gd name="T45" fmla="*/ 143445 h 3537"/>
                  <a:gd name="T46" fmla="*/ 967390 w 3153"/>
                  <a:gd name="T47" fmla="*/ 120436 h 3537"/>
                  <a:gd name="T48" fmla="*/ 904120 w 3153"/>
                  <a:gd name="T49" fmla="*/ 109291 h 3537"/>
                  <a:gd name="T50" fmla="*/ 910231 w 3153"/>
                  <a:gd name="T51" fmla="*/ 126188 h 3537"/>
                  <a:gd name="T52" fmla="*/ 904120 w 3153"/>
                  <a:gd name="T53" fmla="*/ 103179 h 3537"/>
                  <a:gd name="T54" fmla="*/ 898727 w 3153"/>
                  <a:gd name="T55" fmla="*/ 92035 h 3537"/>
                  <a:gd name="T56" fmla="*/ 881472 w 3153"/>
                  <a:gd name="T57" fmla="*/ 97787 h 3537"/>
                  <a:gd name="T58" fmla="*/ 801305 w 3153"/>
                  <a:gd name="T59" fmla="*/ 103179 h 3537"/>
                  <a:gd name="T60" fmla="*/ 772906 w 3153"/>
                  <a:gd name="T61" fmla="*/ 103179 h 3537"/>
                  <a:gd name="T62" fmla="*/ 669732 w 3153"/>
                  <a:gd name="T63" fmla="*/ 114684 h 3537"/>
                  <a:gd name="T64" fmla="*/ 601069 w 3153"/>
                  <a:gd name="T65" fmla="*/ 57881 h 3537"/>
                  <a:gd name="T66" fmla="*/ 589565 w 3153"/>
                  <a:gd name="T67" fmla="*/ 0 h 3537"/>
                  <a:gd name="T68" fmla="*/ 538158 w 3153"/>
                  <a:gd name="T69" fmla="*/ 23009 h 3537"/>
                  <a:gd name="T70" fmla="*/ 457991 w 3153"/>
                  <a:gd name="T71" fmla="*/ 177598 h 3537"/>
                  <a:gd name="T72" fmla="*/ 354818 w 3153"/>
                  <a:gd name="T73" fmla="*/ 320683 h 3537"/>
                  <a:gd name="T74" fmla="*/ 154581 w 3153"/>
                  <a:gd name="T75" fmla="*/ 418470 h 3537"/>
                  <a:gd name="T76" fmla="*/ 51407 w 3153"/>
                  <a:gd name="T77" fmla="*/ 527042 h 3537"/>
                  <a:gd name="T78" fmla="*/ 46015 w 3153"/>
                  <a:gd name="T79" fmla="*/ 584204 h 3537"/>
                  <a:gd name="T80" fmla="*/ 0 w 3153"/>
                  <a:gd name="T81" fmla="*/ 652870 h 3537"/>
                  <a:gd name="T82" fmla="*/ 97422 w 3153"/>
                  <a:gd name="T83" fmla="*/ 1271227 h 3537"/>
                  <a:gd name="T84" fmla="*/ 240140 w 3153"/>
                  <a:gd name="T85" fmla="*/ 1019211 h 353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3153" h="3537">
                    <a:moveTo>
                      <a:pt x="668" y="2835"/>
                    </a:moveTo>
                    <a:cubicBezTo>
                      <a:pt x="695" y="2835"/>
                      <a:pt x="722" y="2835"/>
                      <a:pt x="749" y="2835"/>
                    </a:cubicBezTo>
                    <a:cubicBezTo>
                      <a:pt x="786" y="2798"/>
                      <a:pt x="823" y="2761"/>
                      <a:pt x="860" y="2724"/>
                    </a:cubicBezTo>
                    <a:cubicBezTo>
                      <a:pt x="929" y="2734"/>
                      <a:pt x="998" y="2745"/>
                      <a:pt x="1067" y="2756"/>
                    </a:cubicBezTo>
                    <a:cubicBezTo>
                      <a:pt x="1077" y="2745"/>
                      <a:pt x="1088" y="2734"/>
                      <a:pt x="1098" y="2724"/>
                    </a:cubicBezTo>
                    <a:cubicBezTo>
                      <a:pt x="1104" y="2697"/>
                      <a:pt x="1109" y="2671"/>
                      <a:pt x="1115" y="2644"/>
                    </a:cubicBezTo>
                    <a:cubicBezTo>
                      <a:pt x="1141" y="2650"/>
                      <a:pt x="1168" y="2655"/>
                      <a:pt x="1195" y="2660"/>
                    </a:cubicBezTo>
                    <a:cubicBezTo>
                      <a:pt x="1210" y="2655"/>
                      <a:pt x="1226" y="2650"/>
                      <a:pt x="1242" y="2644"/>
                    </a:cubicBezTo>
                    <a:cubicBezTo>
                      <a:pt x="1258" y="2644"/>
                      <a:pt x="1274" y="2644"/>
                      <a:pt x="1290" y="2644"/>
                    </a:cubicBezTo>
                    <a:cubicBezTo>
                      <a:pt x="1348" y="2634"/>
                      <a:pt x="1406" y="2623"/>
                      <a:pt x="1465" y="2612"/>
                    </a:cubicBezTo>
                    <a:cubicBezTo>
                      <a:pt x="1502" y="2580"/>
                      <a:pt x="1539" y="2549"/>
                      <a:pt x="1576" y="2517"/>
                    </a:cubicBezTo>
                    <a:cubicBezTo>
                      <a:pt x="1613" y="2464"/>
                      <a:pt x="1651" y="2411"/>
                      <a:pt x="1688" y="2357"/>
                    </a:cubicBezTo>
                    <a:cubicBezTo>
                      <a:pt x="1757" y="2336"/>
                      <a:pt x="1826" y="2315"/>
                      <a:pt x="1895" y="2294"/>
                    </a:cubicBezTo>
                    <a:cubicBezTo>
                      <a:pt x="1943" y="2257"/>
                      <a:pt x="1991" y="2220"/>
                      <a:pt x="2039" y="2183"/>
                    </a:cubicBezTo>
                    <a:cubicBezTo>
                      <a:pt x="2086" y="2172"/>
                      <a:pt x="2134" y="2161"/>
                      <a:pt x="2182" y="2151"/>
                    </a:cubicBezTo>
                    <a:cubicBezTo>
                      <a:pt x="2182" y="2135"/>
                      <a:pt x="2182" y="2119"/>
                      <a:pt x="2182" y="2103"/>
                    </a:cubicBezTo>
                    <a:cubicBezTo>
                      <a:pt x="2171" y="2087"/>
                      <a:pt x="2161" y="2071"/>
                      <a:pt x="2150" y="2055"/>
                    </a:cubicBezTo>
                    <a:cubicBezTo>
                      <a:pt x="2134" y="2061"/>
                      <a:pt x="2118" y="2066"/>
                      <a:pt x="2102" y="2071"/>
                    </a:cubicBezTo>
                    <a:cubicBezTo>
                      <a:pt x="2107" y="2045"/>
                      <a:pt x="2112" y="2018"/>
                      <a:pt x="2118" y="1991"/>
                    </a:cubicBezTo>
                    <a:cubicBezTo>
                      <a:pt x="2129" y="1981"/>
                      <a:pt x="2139" y="1970"/>
                      <a:pt x="2150" y="1959"/>
                    </a:cubicBezTo>
                    <a:cubicBezTo>
                      <a:pt x="2134" y="1948"/>
                      <a:pt x="2118" y="1938"/>
                      <a:pt x="2102" y="1927"/>
                    </a:cubicBezTo>
                    <a:cubicBezTo>
                      <a:pt x="2107" y="1896"/>
                      <a:pt x="2112" y="1864"/>
                      <a:pt x="2118" y="1832"/>
                    </a:cubicBezTo>
                    <a:cubicBezTo>
                      <a:pt x="2155" y="1837"/>
                      <a:pt x="2192" y="1842"/>
                      <a:pt x="2229" y="1847"/>
                    </a:cubicBezTo>
                    <a:cubicBezTo>
                      <a:pt x="2293" y="1821"/>
                      <a:pt x="2356" y="1795"/>
                      <a:pt x="2420" y="1768"/>
                    </a:cubicBezTo>
                    <a:cubicBezTo>
                      <a:pt x="2431" y="1742"/>
                      <a:pt x="2441" y="1715"/>
                      <a:pt x="2452" y="1689"/>
                    </a:cubicBezTo>
                    <a:cubicBezTo>
                      <a:pt x="2462" y="1684"/>
                      <a:pt x="2473" y="1678"/>
                      <a:pt x="2484" y="1673"/>
                    </a:cubicBezTo>
                    <a:cubicBezTo>
                      <a:pt x="2548" y="1662"/>
                      <a:pt x="2612" y="1651"/>
                      <a:pt x="2676" y="1640"/>
                    </a:cubicBezTo>
                    <a:cubicBezTo>
                      <a:pt x="2813" y="1646"/>
                      <a:pt x="2951" y="1651"/>
                      <a:pt x="3089" y="1657"/>
                    </a:cubicBezTo>
                    <a:cubicBezTo>
                      <a:pt x="3089" y="1646"/>
                      <a:pt x="3089" y="1636"/>
                      <a:pt x="3089" y="1625"/>
                    </a:cubicBezTo>
                    <a:cubicBezTo>
                      <a:pt x="3073" y="1625"/>
                      <a:pt x="3057" y="1625"/>
                      <a:pt x="3042" y="1625"/>
                    </a:cubicBezTo>
                    <a:cubicBezTo>
                      <a:pt x="3052" y="1604"/>
                      <a:pt x="3063" y="1583"/>
                      <a:pt x="3073" y="1561"/>
                    </a:cubicBezTo>
                    <a:cubicBezTo>
                      <a:pt x="3100" y="1535"/>
                      <a:pt x="3126" y="1508"/>
                      <a:pt x="3152" y="1482"/>
                    </a:cubicBezTo>
                    <a:cubicBezTo>
                      <a:pt x="3110" y="1450"/>
                      <a:pt x="3068" y="1418"/>
                      <a:pt x="3026" y="1386"/>
                    </a:cubicBezTo>
                    <a:cubicBezTo>
                      <a:pt x="3010" y="1354"/>
                      <a:pt x="2994" y="1322"/>
                      <a:pt x="2978" y="1290"/>
                    </a:cubicBezTo>
                    <a:cubicBezTo>
                      <a:pt x="2983" y="1275"/>
                      <a:pt x="2989" y="1259"/>
                      <a:pt x="2994" y="1243"/>
                    </a:cubicBezTo>
                    <a:cubicBezTo>
                      <a:pt x="2973" y="1211"/>
                      <a:pt x="2951" y="1179"/>
                      <a:pt x="2930" y="1147"/>
                    </a:cubicBezTo>
                    <a:cubicBezTo>
                      <a:pt x="2941" y="1105"/>
                      <a:pt x="2951" y="1062"/>
                      <a:pt x="2962" y="1020"/>
                    </a:cubicBezTo>
                    <a:cubicBezTo>
                      <a:pt x="2946" y="1004"/>
                      <a:pt x="2930" y="988"/>
                      <a:pt x="2914" y="972"/>
                    </a:cubicBezTo>
                    <a:cubicBezTo>
                      <a:pt x="2924" y="914"/>
                      <a:pt x="2935" y="856"/>
                      <a:pt x="2945" y="797"/>
                    </a:cubicBezTo>
                    <a:cubicBezTo>
                      <a:pt x="2935" y="755"/>
                      <a:pt x="2924" y="712"/>
                      <a:pt x="2914" y="670"/>
                    </a:cubicBezTo>
                    <a:cubicBezTo>
                      <a:pt x="2924" y="654"/>
                      <a:pt x="2935" y="638"/>
                      <a:pt x="2945" y="622"/>
                    </a:cubicBezTo>
                    <a:cubicBezTo>
                      <a:pt x="2924" y="606"/>
                      <a:pt x="2903" y="590"/>
                      <a:pt x="2882" y="574"/>
                    </a:cubicBezTo>
                    <a:cubicBezTo>
                      <a:pt x="2898" y="552"/>
                      <a:pt x="2914" y="531"/>
                      <a:pt x="2930" y="510"/>
                    </a:cubicBezTo>
                    <a:cubicBezTo>
                      <a:pt x="2877" y="473"/>
                      <a:pt x="2823" y="436"/>
                      <a:pt x="2770" y="399"/>
                    </a:cubicBezTo>
                    <a:cubicBezTo>
                      <a:pt x="2770" y="388"/>
                      <a:pt x="2770" y="378"/>
                      <a:pt x="2770" y="367"/>
                    </a:cubicBezTo>
                    <a:cubicBezTo>
                      <a:pt x="2744" y="357"/>
                      <a:pt x="2717" y="346"/>
                      <a:pt x="2691" y="335"/>
                    </a:cubicBezTo>
                    <a:cubicBezTo>
                      <a:pt x="2664" y="346"/>
                      <a:pt x="2638" y="357"/>
                      <a:pt x="2612" y="367"/>
                    </a:cubicBezTo>
                    <a:cubicBezTo>
                      <a:pt x="2580" y="346"/>
                      <a:pt x="2548" y="325"/>
                      <a:pt x="2515" y="304"/>
                    </a:cubicBezTo>
                    <a:cubicBezTo>
                      <a:pt x="2532" y="319"/>
                      <a:pt x="2548" y="335"/>
                      <a:pt x="2564" y="351"/>
                    </a:cubicBezTo>
                    <a:cubicBezTo>
                      <a:pt x="2553" y="351"/>
                      <a:pt x="2542" y="351"/>
                      <a:pt x="2532" y="351"/>
                    </a:cubicBezTo>
                    <a:cubicBezTo>
                      <a:pt x="2526" y="346"/>
                      <a:pt x="2521" y="340"/>
                      <a:pt x="2515" y="335"/>
                    </a:cubicBezTo>
                    <a:cubicBezTo>
                      <a:pt x="2515" y="319"/>
                      <a:pt x="2515" y="303"/>
                      <a:pt x="2515" y="287"/>
                    </a:cubicBezTo>
                    <a:cubicBezTo>
                      <a:pt x="2510" y="287"/>
                      <a:pt x="2505" y="287"/>
                      <a:pt x="2500" y="287"/>
                    </a:cubicBezTo>
                    <a:cubicBezTo>
                      <a:pt x="2500" y="277"/>
                      <a:pt x="2500" y="266"/>
                      <a:pt x="2500" y="256"/>
                    </a:cubicBezTo>
                    <a:cubicBezTo>
                      <a:pt x="2500" y="240"/>
                      <a:pt x="2500" y="224"/>
                      <a:pt x="2500" y="208"/>
                    </a:cubicBezTo>
                    <a:cubicBezTo>
                      <a:pt x="2484" y="229"/>
                      <a:pt x="2468" y="251"/>
                      <a:pt x="2452" y="272"/>
                    </a:cubicBezTo>
                    <a:cubicBezTo>
                      <a:pt x="2420" y="288"/>
                      <a:pt x="2389" y="303"/>
                      <a:pt x="2357" y="319"/>
                    </a:cubicBezTo>
                    <a:cubicBezTo>
                      <a:pt x="2314" y="308"/>
                      <a:pt x="2272" y="298"/>
                      <a:pt x="2229" y="287"/>
                    </a:cubicBezTo>
                    <a:cubicBezTo>
                      <a:pt x="2219" y="298"/>
                      <a:pt x="2208" y="308"/>
                      <a:pt x="2197" y="319"/>
                    </a:cubicBezTo>
                    <a:cubicBezTo>
                      <a:pt x="2181" y="308"/>
                      <a:pt x="2166" y="298"/>
                      <a:pt x="2150" y="287"/>
                    </a:cubicBezTo>
                    <a:cubicBezTo>
                      <a:pt x="2097" y="303"/>
                      <a:pt x="2043" y="319"/>
                      <a:pt x="1990" y="335"/>
                    </a:cubicBezTo>
                    <a:cubicBezTo>
                      <a:pt x="1948" y="330"/>
                      <a:pt x="1905" y="324"/>
                      <a:pt x="1863" y="319"/>
                    </a:cubicBezTo>
                    <a:cubicBezTo>
                      <a:pt x="1821" y="287"/>
                      <a:pt x="1778" y="255"/>
                      <a:pt x="1735" y="224"/>
                    </a:cubicBezTo>
                    <a:cubicBezTo>
                      <a:pt x="1714" y="203"/>
                      <a:pt x="1693" y="182"/>
                      <a:pt x="1672" y="161"/>
                    </a:cubicBezTo>
                    <a:cubicBezTo>
                      <a:pt x="1666" y="118"/>
                      <a:pt x="1661" y="75"/>
                      <a:pt x="1656" y="33"/>
                    </a:cubicBezTo>
                    <a:cubicBezTo>
                      <a:pt x="1651" y="22"/>
                      <a:pt x="1645" y="11"/>
                      <a:pt x="1640" y="0"/>
                    </a:cubicBezTo>
                    <a:cubicBezTo>
                      <a:pt x="1624" y="11"/>
                      <a:pt x="1608" y="22"/>
                      <a:pt x="1592" y="33"/>
                    </a:cubicBezTo>
                    <a:cubicBezTo>
                      <a:pt x="1561" y="43"/>
                      <a:pt x="1529" y="54"/>
                      <a:pt x="1497" y="64"/>
                    </a:cubicBezTo>
                    <a:cubicBezTo>
                      <a:pt x="1481" y="64"/>
                      <a:pt x="1465" y="64"/>
                      <a:pt x="1449" y="64"/>
                    </a:cubicBezTo>
                    <a:cubicBezTo>
                      <a:pt x="1391" y="208"/>
                      <a:pt x="1332" y="351"/>
                      <a:pt x="1274" y="494"/>
                    </a:cubicBezTo>
                    <a:cubicBezTo>
                      <a:pt x="1205" y="606"/>
                      <a:pt x="1136" y="717"/>
                      <a:pt x="1067" y="829"/>
                    </a:cubicBezTo>
                    <a:cubicBezTo>
                      <a:pt x="1040" y="850"/>
                      <a:pt x="1014" y="871"/>
                      <a:pt x="987" y="892"/>
                    </a:cubicBezTo>
                    <a:cubicBezTo>
                      <a:pt x="923" y="929"/>
                      <a:pt x="860" y="967"/>
                      <a:pt x="796" y="1004"/>
                    </a:cubicBezTo>
                    <a:cubicBezTo>
                      <a:pt x="674" y="1057"/>
                      <a:pt x="552" y="1111"/>
                      <a:pt x="430" y="1164"/>
                    </a:cubicBezTo>
                    <a:cubicBezTo>
                      <a:pt x="409" y="1195"/>
                      <a:pt x="387" y="1227"/>
                      <a:pt x="366" y="1259"/>
                    </a:cubicBezTo>
                    <a:cubicBezTo>
                      <a:pt x="292" y="1328"/>
                      <a:pt x="217" y="1397"/>
                      <a:pt x="143" y="1466"/>
                    </a:cubicBezTo>
                    <a:cubicBezTo>
                      <a:pt x="148" y="1476"/>
                      <a:pt x="154" y="1487"/>
                      <a:pt x="159" y="1497"/>
                    </a:cubicBezTo>
                    <a:cubicBezTo>
                      <a:pt x="149" y="1540"/>
                      <a:pt x="138" y="1583"/>
                      <a:pt x="128" y="1625"/>
                    </a:cubicBezTo>
                    <a:cubicBezTo>
                      <a:pt x="122" y="1646"/>
                      <a:pt x="117" y="1668"/>
                      <a:pt x="112" y="1689"/>
                    </a:cubicBezTo>
                    <a:cubicBezTo>
                      <a:pt x="74" y="1731"/>
                      <a:pt x="37" y="1774"/>
                      <a:pt x="0" y="1816"/>
                    </a:cubicBezTo>
                    <a:cubicBezTo>
                      <a:pt x="0" y="2389"/>
                      <a:pt x="0" y="2963"/>
                      <a:pt x="0" y="3536"/>
                    </a:cubicBezTo>
                    <a:cubicBezTo>
                      <a:pt x="90" y="3536"/>
                      <a:pt x="181" y="3536"/>
                      <a:pt x="271" y="3536"/>
                    </a:cubicBezTo>
                    <a:cubicBezTo>
                      <a:pt x="276" y="3398"/>
                      <a:pt x="281" y="3260"/>
                      <a:pt x="286" y="3121"/>
                    </a:cubicBezTo>
                    <a:cubicBezTo>
                      <a:pt x="414" y="3026"/>
                      <a:pt x="541" y="2931"/>
                      <a:pt x="668" y="2835"/>
                    </a:cubicBezTo>
                  </a:path>
                </a:pathLst>
              </a:custGeom>
              <a:solidFill>
                <a:srgbClr val="647A8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235" name="Freeform 52"/>
              <p:cNvSpPr>
                <a:spLocks noChangeArrowheads="1"/>
              </p:cNvSpPr>
              <p:nvPr/>
            </p:nvSpPr>
            <p:spPr bwMode="auto">
              <a:xfrm>
                <a:off x="1924050" y="5729288"/>
                <a:ext cx="1133475" cy="1271587"/>
              </a:xfrm>
              <a:custGeom>
                <a:avLst/>
                <a:gdLst>
                  <a:gd name="T0" fmla="*/ 102814 w 3153"/>
                  <a:gd name="T1" fmla="*/ 1122031 h 3537"/>
                  <a:gd name="T2" fmla="*/ 269259 w 3153"/>
                  <a:gd name="T3" fmla="*/ 1019211 h 3537"/>
                  <a:gd name="T4" fmla="*/ 383577 w 3153"/>
                  <a:gd name="T5" fmla="*/ 990810 h 3537"/>
                  <a:gd name="T6" fmla="*/ 400832 w 3153"/>
                  <a:gd name="T7" fmla="*/ 950545 h 3537"/>
                  <a:gd name="T8" fmla="*/ 446488 w 3153"/>
                  <a:gd name="T9" fmla="*/ 950545 h 3537"/>
                  <a:gd name="T10" fmla="*/ 526654 w 3153"/>
                  <a:gd name="T11" fmla="*/ 939040 h 3537"/>
                  <a:gd name="T12" fmla="*/ 606821 w 3153"/>
                  <a:gd name="T13" fmla="*/ 847365 h 3537"/>
                  <a:gd name="T14" fmla="*/ 733002 w 3153"/>
                  <a:gd name="T15" fmla="*/ 784810 h 3537"/>
                  <a:gd name="T16" fmla="*/ 784409 w 3153"/>
                  <a:gd name="T17" fmla="*/ 756050 h 3537"/>
                  <a:gd name="T18" fmla="*/ 755650 w 3153"/>
                  <a:gd name="T19" fmla="*/ 744545 h 3537"/>
                  <a:gd name="T20" fmla="*/ 755650 w 3153"/>
                  <a:gd name="T21" fmla="*/ 744545 h 3537"/>
                  <a:gd name="T22" fmla="*/ 772906 w 3153"/>
                  <a:gd name="T23" fmla="*/ 704280 h 3537"/>
                  <a:gd name="T24" fmla="*/ 761402 w 3153"/>
                  <a:gd name="T25" fmla="*/ 658622 h 3537"/>
                  <a:gd name="T26" fmla="*/ 869968 w 3153"/>
                  <a:gd name="T27" fmla="*/ 635614 h 3537"/>
                  <a:gd name="T28" fmla="*/ 892976 w 3153"/>
                  <a:gd name="T29" fmla="*/ 601460 h 3537"/>
                  <a:gd name="T30" fmla="*/ 1110468 w 3153"/>
                  <a:gd name="T31" fmla="*/ 595708 h 3537"/>
                  <a:gd name="T32" fmla="*/ 1093572 w 3153"/>
                  <a:gd name="T33" fmla="*/ 584204 h 3537"/>
                  <a:gd name="T34" fmla="*/ 1133116 w 3153"/>
                  <a:gd name="T35" fmla="*/ 532794 h 3537"/>
                  <a:gd name="T36" fmla="*/ 1070564 w 3153"/>
                  <a:gd name="T37" fmla="*/ 463768 h 3537"/>
                  <a:gd name="T38" fmla="*/ 1053309 w 3153"/>
                  <a:gd name="T39" fmla="*/ 412358 h 3537"/>
                  <a:gd name="T40" fmla="*/ 1047557 w 3153"/>
                  <a:gd name="T41" fmla="*/ 349444 h 3537"/>
                  <a:gd name="T42" fmla="*/ 1047557 w 3153"/>
                  <a:gd name="T43" fmla="*/ 240872 h 3537"/>
                  <a:gd name="T44" fmla="*/ 1036053 w 3153"/>
                  <a:gd name="T45" fmla="*/ 206359 h 3537"/>
                  <a:gd name="T46" fmla="*/ 995790 w 3153"/>
                  <a:gd name="T47" fmla="*/ 143445 h 3537"/>
                  <a:gd name="T48" fmla="*/ 967390 w 3153"/>
                  <a:gd name="T49" fmla="*/ 120436 h 3537"/>
                  <a:gd name="T50" fmla="*/ 904120 w 3153"/>
                  <a:gd name="T51" fmla="*/ 109291 h 3537"/>
                  <a:gd name="T52" fmla="*/ 910231 w 3153"/>
                  <a:gd name="T53" fmla="*/ 126188 h 3537"/>
                  <a:gd name="T54" fmla="*/ 904120 w 3153"/>
                  <a:gd name="T55" fmla="*/ 103179 h 3537"/>
                  <a:gd name="T56" fmla="*/ 898727 w 3153"/>
                  <a:gd name="T57" fmla="*/ 92035 h 3537"/>
                  <a:gd name="T58" fmla="*/ 881472 w 3153"/>
                  <a:gd name="T59" fmla="*/ 97787 h 3537"/>
                  <a:gd name="T60" fmla="*/ 801305 w 3153"/>
                  <a:gd name="T61" fmla="*/ 103179 h 3537"/>
                  <a:gd name="T62" fmla="*/ 772906 w 3153"/>
                  <a:gd name="T63" fmla="*/ 103179 h 3537"/>
                  <a:gd name="T64" fmla="*/ 669732 w 3153"/>
                  <a:gd name="T65" fmla="*/ 114684 h 3537"/>
                  <a:gd name="T66" fmla="*/ 601069 w 3153"/>
                  <a:gd name="T67" fmla="*/ 57881 h 3537"/>
                  <a:gd name="T68" fmla="*/ 589565 w 3153"/>
                  <a:gd name="T69" fmla="*/ 0 h 3537"/>
                  <a:gd name="T70" fmla="*/ 538158 w 3153"/>
                  <a:gd name="T71" fmla="*/ 23009 h 3537"/>
                  <a:gd name="T72" fmla="*/ 457991 w 3153"/>
                  <a:gd name="T73" fmla="*/ 177598 h 3537"/>
                  <a:gd name="T74" fmla="*/ 354818 w 3153"/>
                  <a:gd name="T75" fmla="*/ 320683 h 3537"/>
                  <a:gd name="T76" fmla="*/ 154581 w 3153"/>
                  <a:gd name="T77" fmla="*/ 418470 h 3537"/>
                  <a:gd name="T78" fmla="*/ 51407 w 3153"/>
                  <a:gd name="T79" fmla="*/ 527042 h 3537"/>
                  <a:gd name="T80" fmla="*/ 46015 w 3153"/>
                  <a:gd name="T81" fmla="*/ 584204 h 3537"/>
                  <a:gd name="T82" fmla="*/ 0 w 3153"/>
                  <a:gd name="T83" fmla="*/ 652870 h 353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153" h="3537">
                    <a:moveTo>
                      <a:pt x="271" y="3536"/>
                    </a:moveTo>
                    <a:cubicBezTo>
                      <a:pt x="276" y="3398"/>
                      <a:pt x="281" y="3260"/>
                      <a:pt x="286" y="3121"/>
                    </a:cubicBezTo>
                    <a:cubicBezTo>
                      <a:pt x="414" y="3026"/>
                      <a:pt x="541" y="2931"/>
                      <a:pt x="668" y="2835"/>
                    </a:cubicBezTo>
                    <a:cubicBezTo>
                      <a:pt x="695" y="2835"/>
                      <a:pt x="722" y="2835"/>
                      <a:pt x="749" y="2835"/>
                    </a:cubicBezTo>
                    <a:cubicBezTo>
                      <a:pt x="786" y="2798"/>
                      <a:pt x="823" y="2761"/>
                      <a:pt x="860" y="2724"/>
                    </a:cubicBezTo>
                    <a:cubicBezTo>
                      <a:pt x="929" y="2734"/>
                      <a:pt x="998" y="2745"/>
                      <a:pt x="1067" y="2756"/>
                    </a:cubicBezTo>
                    <a:cubicBezTo>
                      <a:pt x="1077" y="2745"/>
                      <a:pt x="1088" y="2734"/>
                      <a:pt x="1098" y="2724"/>
                    </a:cubicBezTo>
                    <a:cubicBezTo>
                      <a:pt x="1104" y="2697"/>
                      <a:pt x="1109" y="2671"/>
                      <a:pt x="1115" y="2644"/>
                    </a:cubicBezTo>
                    <a:cubicBezTo>
                      <a:pt x="1141" y="2650"/>
                      <a:pt x="1168" y="2655"/>
                      <a:pt x="1195" y="2660"/>
                    </a:cubicBezTo>
                    <a:cubicBezTo>
                      <a:pt x="1210" y="2655"/>
                      <a:pt x="1226" y="2650"/>
                      <a:pt x="1242" y="2644"/>
                    </a:cubicBezTo>
                    <a:cubicBezTo>
                      <a:pt x="1258" y="2644"/>
                      <a:pt x="1274" y="2644"/>
                      <a:pt x="1290" y="2644"/>
                    </a:cubicBezTo>
                    <a:cubicBezTo>
                      <a:pt x="1348" y="2634"/>
                      <a:pt x="1406" y="2623"/>
                      <a:pt x="1465" y="2612"/>
                    </a:cubicBezTo>
                    <a:cubicBezTo>
                      <a:pt x="1502" y="2580"/>
                      <a:pt x="1539" y="2549"/>
                      <a:pt x="1576" y="2517"/>
                    </a:cubicBezTo>
                    <a:cubicBezTo>
                      <a:pt x="1613" y="2464"/>
                      <a:pt x="1651" y="2411"/>
                      <a:pt x="1688" y="2357"/>
                    </a:cubicBezTo>
                    <a:cubicBezTo>
                      <a:pt x="1757" y="2336"/>
                      <a:pt x="1826" y="2315"/>
                      <a:pt x="1895" y="2294"/>
                    </a:cubicBezTo>
                    <a:cubicBezTo>
                      <a:pt x="1943" y="2257"/>
                      <a:pt x="1991" y="2220"/>
                      <a:pt x="2039" y="2183"/>
                    </a:cubicBezTo>
                    <a:cubicBezTo>
                      <a:pt x="2086" y="2172"/>
                      <a:pt x="2134" y="2161"/>
                      <a:pt x="2182" y="2151"/>
                    </a:cubicBezTo>
                    <a:cubicBezTo>
                      <a:pt x="2182" y="2135"/>
                      <a:pt x="2182" y="2119"/>
                      <a:pt x="2182" y="2103"/>
                    </a:cubicBezTo>
                    <a:cubicBezTo>
                      <a:pt x="2171" y="2087"/>
                      <a:pt x="2161" y="2071"/>
                      <a:pt x="2150" y="2055"/>
                    </a:cubicBezTo>
                    <a:cubicBezTo>
                      <a:pt x="2134" y="2061"/>
                      <a:pt x="2118" y="2066"/>
                      <a:pt x="2102" y="2071"/>
                    </a:cubicBezTo>
                    <a:cubicBezTo>
                      <a:pt x="2107" y="2045"/>
                      <a:pt x="2112" y="2018"/>
                      <a:pt x="2118" y="1991"/>
                    </a:cubicBezTo>
                    <a:cubicBezTo>
                      <a:pt x="2129" y="1981"/>
                      <a:pt x="2139" y="1970"/>
                      <a:pt x="2150" y="1959"/>
                    </a:cubicBezTo>
                    <a:cubicBezTo>
                      <a:pt x="2134" y="1948"/>
                      <a:pt x="2118" y="1938"/>
                      <a:pt x="2102" y="1927"/>
                    </a:cubicBezTo>
                    <a:cubicBezTo>
                      <a:pt x="2107" y="1896"/>
                      <a:pt x="2112" y="1864"/>
                      <a:pt x="2118" y="1832"/>
                    </a:cubicBezTo>
                    <a:cubicBezTo>
                      <a:pt x="2155" y="1837"/>
                      <a:pt x="2192" y="1842"/>
                      <a:pt x="2229" y="1847"/>
                    </a:cubicBezTo>
                    <a:cubicBezTo>
                      <a:pt x="2293" y="1821"/>
                      <a:pt x="2356" y="1795"/>
                      <a:pt x="2420" y="1768"/>
                    </a:cubicBezTo>
                    <a:cubicBezTo>
                      <a:pt x="2431" y="1742"/>
                      <a:pt x="2441" y="1715"/>
                      <a:pt x="2452" y="1689"/>
                    </a:cubicBezTo>
                    <a:cubicBezTo>
                      <a:pt x="2462" y="1684"/>
                      <a:pt x="2473" y="1678"/>
                      <a:pt x="2484" y="1673"/>
                    </a:cubicBezTo>
                    <a:cubicBezTo>
                      <a:pt x="2548" y="1662"/>
                      <a:pt x="2612" y="1651"/>
                      <a:pt x="2676" y="1640"/>
                    </a:cubicBezTo>
                    <a:cubicBezTo>
                      <a:pt x="2813" y="1646"/>
                      <a:pt x="2951" y="1651"/>
                      <a:pt x="3089" y="1657"/>
                    </a:cubicBezTo>
                    <a:cubicBezTo>
                      <a:pt x="3089" y="1646"/>
                      <a:pt x="3089" y="1636"/>
                      <a:pt x="3089" y="1625"/>
                    </a:cubicBezTo>
                    <a:cubicBezTo>
                      <a:pt x="3073" y="1625"/>
                      <a:pt x="3057" y="1625"/>
                      <a:pt x="3042" y="1625"/>
                    </a:cubicBezTo>
                    <a:cubicBezTo>
                      <a:pt x="3052" y="1604"/>
                      <a:pt x="3063" y="1583"/>
                      <a:pt x="3073" y="1561"/>
                    </a:cubicBezTo>
                    <a:cubicBezTo>
                      <a:pt x="3100" y="1535"/>
                      <a:pt x="3126" y="1508"/>
                      <a:pt x="3152" y="1482"/>
                    </a:cubicBezTo>
                    <a:cubicBezTo>
                      <a:pt x="3110" y="1450"/>
                      <a:pt x="3068" y="1418"/>
                      <a:pt x="3026" y="1386"/>
                    </a:cubicBezTo>
                    <a:cubicBezTo>
                      <a:pt x="3010" y="1354"/>
                      <a:pt x="2994" y="1322"/>
                      <a:pt x="2978" y="1290"/>
                    </a:cubicBezTo>
                    <a:cubicBezTo>
                      <a:pt x="2983" y="1275"/>
                      <a:pt x="2989" y="1259"/>
                      <a:pt x="2994" y="1243"/>
                    </a:cubicBezTo>
                    <a:cubicBezTo>
                      <a:pt x="2973" y="1211"/>
                      <a:pt x="2951" y="1179"/>
                      <a:pt x="2930" y="1147"/>
                    </a:cubicBezTo>
                    <a:cubicBezTo>
                      <a:pt x="2941" y="1105"/>
                      <a:pt x="2951" y="1062"/>
                      <a:pt x="2962" y="1020"/>
                    </a:cubicBezTo>
                    <a:cubicBezTo>
                      <a:pt x="2946" y="1004"/>
                      <a:pt x="2930" y="988"/>
                      <a:pt x="2914" y="972"/>
                    </a:cubicBezTo>
                    <a:cubicBezTo>
                      <a:pt x="2924" y="914"/>
                      <a:pt x="2935" y="856"/>
                      <a:pt x="2945" y="797"/>
                    </a:cubicBezTo>
                    <a:cubicBezTo>
                      <a:pt x="2935" y="755"/>
                      <a:pt x="2924" y="712"/>
                      <a:pt x="2914" y="670"/>
                    </a:cubicBezTo>
                    <a:cubicBezTo>
                      <a:pt x="2924" y="654"/>
                      <a:pt x="2935" y="638"/>
                      <a:pt x="2945" y="622"/>
                    </a:cubicBezTo>
                    <a:cubicBezTo>
                      <a:pt x="2924" y="606"/>
                      <a:pt x="2903" y="590"/>
                      <a:pt x="2882" y="574"/>
                    </a:cubicBezTo>
                    <a:cubicBezTo>
                      <a:pt x="2898" y="552"/>
                      <a:pt x="2914" y="531"/>
                      <a:pt x="2930" y="510"/>
                    </a:cubicBezTo>
                    <a:cubicBezTo>
                      <a:pt x="2877" y="473"/>
                      <a:pt x="2823" y="436"/>
                      <a:pt x="2770" y="399"/>
                    </a:cubicBezTo>
                    <a:cubicBezTo>
                      <a:pt x="2770" y="388"/>
                      <a:pt x="2770" y="378"/>
                      <a:pt x="2770" y="367"/>
                    </a:cubicBezTo>
                    <a:cubicBezTo>
                      <a:pt x="2744" y="357"/>
                      <a:pt x="2717" y="346"/>
                      <a:pt x="2691" y="335"/>
                    </a:cubicBezTo>
                    <a:cubicBezTo>
                      <a:pt x="2664" y="346"/>
                      <a:pt x="2638" y="357"/>
                      <a:pt x="2612" y="367"/>
                    </a:cubicBezTo>
                    <a:cubicBezTo>
                      <a:pt x="2580" y="346"/>
                      <a:pt x="2548" y="325"/>
                      <a:pt x="2515" y="304"/>
                    </a:cubicBezTo>
                    <a:cubicBezTo>
                      <a:pt x="2532" y="319"/>
                      <a:pt x="2548" y="335"/>
                      <a:pt x="2564" y="351"/>
                    </a:cubicBezTo>
                    <a:cubicBezTo>
                      <a:pt x="2553" y="351"/>
                      <a:pt x="2542" y="351"/>
                      <a:pt x="2532" y="351"/>
                    </a:cubicBezTo>
                    <a:cubicBezTo>
                      <a:pt x="2526" y="346"/>
                      <a:pt x="2521" y="340"/>
                      <a:pt x="2515" y="335"/>
                    </a:cubicBezTo>
                    <a:cubicBezTo>
                      <a:pt x="2515" y="319"/>
                      <a:pt x="2515" y="303"/>
                      <a:pt x="2515" y="287"/>
                    </a:cubicBezTo>
                    <a:cubicBezTo>
                      <a:pt x="2510" y="287"/>
                      <a:pt x="2505" y="287"/>
                      <a:pt x="2500" y="287"/>
                    </a:cubicBezTo>
                    <a:cubicBezTo>
                      <a:pt x="2500" y="277"/>
                      <a:pt x="2500" y="266"/>
                      <a:pt x="2500" y="256"/>
                    </a:cubicBezTo>
                    <a:cubicBezTo>
                      <a:pt x="2500" y="240"/>
                      <a:pt x="2500" y="224"/>
                      <a:pt x="2500" y="208"/>
                    </a:cubicBezTo>
                    <a:cubicBezTo>
                      <a:pt x="2484" y="229"/>
                      <a:pt x="2468" y="251"/>
                      <a:pt x="2452" y="272"/>
                    </a:cubicBezTo>
                    <a:cubicBezTo>
                      <a:pt x="2420" y="288"/>
                      <a:pt x="2389" y="303"/>
                      <a:pt x="2357" y="319"/>
                    </a:cubicBezTo>
                    <a:cubicBezTo>
                      <a:pt x="2314" y="308"/>
                      <a:pt x="2272" y="298"/>
                      <a:pt x="2229" y="287"/>
                    </a:cubicBezTo>
                    <a:cubicBezTo>
                      <a:pt x="2219" y="298"/>
                      <a:pt x="2208" y="308"/>
                      <a:pt x="2197" y="319"/>
                    </a:cubicBezTo>
                    <a:cubicBezTo>
                      <a:pt x="2181" y="308"/>
                      <a:pt x="2166" y="298"/>
                      <a:pt x="2150" y="287"/>
                    </a:cubicBezTo>
                    <a:cubicBezTo>
                      <a:pt x="2097" y="303"/>
                      <a:pt x="2043" y="319"/>
                      <a:pt x="1990" y="335"/>
                    </a:cubicBezTo>
                    <a:cubicBezTo>
                      <a:pt x="1948" y="330"/>
                      <a:pt x="1905" y="324"/>
                      <a:pt x="1863" y="319"/>
                    </a:cubicBezTo>
                    <a:cubicBezTo>
                      <a:pt x="1821" y="287"/>
                      <a:pt x="1778" y="255"/>
                      <a:pt x="1735" y="224"/>
                    </a:cubicBezTo>
                    <a:cubicBezTo>
                      <a:pt x="1714" y="203"/>
                      <a:pt x="1693" y="182"/>
                      <a:pt x="1672" y="161"/>
                    </a:cubicBezTo>
                    <a:cubicBezTo>
                      <a:pt x="1666" y="118"/>
                      <a:pt x="1661" y="75"/>
                      <a:pt x="1656" y="33"/>
                    </a:cubicBezTo>
                    <a:cubicBezTo>
                      <a:pt x="1651" y="22"/>
                      <a:pt x="1645" y="11"/>
                      <a:pt x="1640" y="0"/>
                    </a:cubicBezTo>
                    <a:cubicBezTo>
                      <a:pt x="1624" y="11"/>
                      <a:pt x="1608" y="22"/>
                      <a:pt x="1592" y="33"/>
                    </a:cubicBezTo>
                    <a:cubicBezTo>
                      <a:pt x="1561" y="43"/>
                      <a:pt x="1529" y="54"/>
                      <a:pt x="1497" y="64"/>
                    </a:cubicBezTo>
                    <a:cubicBezTo>
                      <a:pt x="1481" y="64"/>
                      <a:pt x="1465" y="64"/>
                      <a:pt x="1449" y="64"/>
                    </a:cubicBezTo>
                    <a:cubicBezTo>
                      <a:pt x="1391" y="208"/>
                      <a:pt x="1332" y="351"/>
                      <a:pt x="1274" y="494"/>
                    </a:cubicBezTo>
                    <a:cubicBezTo>
                      <a:pt x="1205" y="606"/>
                      <a:pt x="1136" y="717"/>
                      <a:pt x="1067" y="829"/>
                    </a:cubicBezTo>
                    <a:cubicBezTo>
                      <a:pt x="1040" y="850"/>
                      <a:pt x="1014" y="871"/>
                      <a:pt x="987" y="892"/>
                    </a:cubicBezTo>
                    <a:cubicBezTo>
                      <a:pt x="923" y="929"/>
                      <a:pt x="860" y="967"/>
                      <a:pt x="796" y="1004"/>
                    </a:cubicBezTo>
                    <a:cubicBezTo>
                      <a:pt x="674" y="1057"/>
                      <a:pt x="552" y="1111"/>
                      <a:pt x="430" y="1164"/>
                    </a:cubicBezTo>
                    <a:cubicBezTo>
                      <a:pt x="409" y="1195"/>
                      <a:pt x="387" y="1227"/>
                      <a:pt x="366" y="1259"/>
                    </a:cubicBezTo>
                    <a:cubicBezTo>
                      <a:pt x="292" y="1328"/>
                      <a:pt x="217" y="1397"/>
                      <a:pt x="143" y="1466"/>
                    </a:cubicBezTo>
                    <a:cubicBezTo>
                      <a:pt x="148" y="1476"/>
                      <a:pt x="154" y="1487"/>
                      <a:pt x="159" y="1497"/>
                    </a:cubicBezTo>
                    <a:cubicBezTo>
                      <a:pt x="149" y="1540"/>
                      <a:pt x="138" y="1583"/>
                      <a:pt x="128" y="1625"/>
                    </a:cubicBezTo>
                    <a:cubicBezTo>
                      <a:pt x="122" y="1646"/>
                      <a:pt x="117" y="1668"/>
                      <a:pt x="112" y="1689"/>
                    </a:cubicBezTo>
                    <a:cubicBezTo>
                      <a:pt x="74" y="1731"/>
                      <a:pt x="37" y="1774"/>
                      <a:pt x="0" y="1816"/>
                    </a:cubicBezTo>
                    <a:cubicBezTo>
                      <a:pt x="90" y="2389"/>
                      <a:pt x="181" y="2963"/>
                      <a:pt x="271" y="3536"/>
                    </a:cubicBezTo>
                  </a:path>
                </a:pathLst>
              </a:custGeom>
              <a:solidFill>
                <a:srgbClr val="647A8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236" name="Freeform 53"/>
              <p:cNvSpPr>
                <a:spLocks noChangeArrowheads="1"/>
              </p:cNvSpPr>
              <p:nvPr/>
            </p:nvSpPr>
            <p:spPr bwMode="auto">
              <a:xfrm>
                <a:off x="1924050" y="5729288"/>
                <a:ext cx="1133475" cy="1271587"/>
              </a:xfrm>
              <a:custGeom>
                <a:avLst/>
                <a:gdLst>
                  <a:gd name="T0" fmla="*/ 102814 w 3153"/>
                  <a:gd name="T1" fmla="*/ 1122031 h 3537"/>
                  <a:gd name="T2" fmla="*/ 269259 w 3153"/>
                  <a:gd name="T3" fmla="*/ 1019211 h 3537"/>
                  <a:gd name="T4" fmla="*/ 383577 w 3153"/>
                  <a:gd name="T5" fmla="*/ 990810 h 3537"/>
                  <a:gd name="T6" fmla="*/ 400832 w 3153"/>
                  <a:gd name="T7" fmla="*/ 950545 h 3537"/>
                  <a:gd name="T8" fmla="*/ 446488 w 3153"/>
                  <a:gd name="T9" fmla="*/ 950545 h 3537"/>
                  <a:gd name="T10" fmla="*/ 526654 w 3153"/>
                  <a:gd name="T11" fmla="*/ 939040 h 3537"/>
                  <a:gd name="T12" fmla="*/ 606821 w 3153"/>
                  <a:gd name="T13" fmla="*/ 847365 h 3537"/>
                  <a:gd name="T14" fmla="*/ 733002 w 3153"/>
                  <a:gd name="T15" fmla="*/ 784810 h 3537"/>
                  <a:gd name="T16" fmla="*/ 784409 w 3153"/>
                  <a:gd name="T17" fmla="*/ 756050 h 3537"/>
                  <a:gd name="T18" fmla="*/ 755650 w 3153"/>
                  <a:gd name="T19" fmla="*/ 744545 h 3537"/>
                  <a:gd name="T20" fmla="*/ 755650 w 3153"/>
                  <a:gd name="T21" fmla="*/ 744545 h 3537"/>
                  <a:gd name="T22" fmla="*/ 772906 w 3153"/>
                  <a:gd name="T23" fmla="*/ 704280 h 3537"/>
                  <a:gd name="T24" fmla="*/ 761402 w 3153"/>
                  <a:gd name="T25" fmla="*/ 658622 h 3537"/>
                  <a:gd name="T26" fmla="*/ 869968 w 3153"/>
                  <a:gd name="T27" fmla="*/ 635614 h 3537"/>
                  <a:gd name="T28" fmla="*/ 892976 w 3153"/>
                  <a:gd name="T29" fmla="*/ 601460 h 3537"/>
                  <a:gd name="T30" fmla="*/ 1110468 w 3153"/>
                  <a:gd name="T31" fmla="*/ 595708 h 3537"/>
                  <a:gd name="T32" fmla="*/ 1093572 w 3153"/>
                  <a:gd name="T33" fmla="*/ 584204 h 3537"/>
                  <a:gd name="T34" fmla="*/ 1133116 w 3153"/>
                  <a:gd name="T35" fmla="*/ 532794 h 3537"/>
                  <a:gd name="T36" fmla="*/ 1070564 w 3153"/>
                  <a:gd name="T37" fmla="*/ 463768 h 3537"/>
                  <a:gd name="T38" fmla="*/ 1053309 w 3153"/>
                  <a:gd name="T39" fmla="*/ 412358 h 3537"/>
                  <a:gd name="T40" fmla="*/ 1047557 w 3153"/>
                  <a:gd name="T41" fmla="*/ 349444 h 3537"/>
                  <a:gd name="T42" fmla="*/ 1047557 w 3153"/>
                  <a:gd name="T43" fmla="*/ 240872 h 3537"/>
                  <a:gd name="T44" fmla="*/ 1036053 w 3153"/>
                  <a:gd name="T45" fmla="*/ 206359 h 3537"/>
                  <a:gd name="T46" fmla="*/ 995790 w 3153"/>
                  <a:gd name="T47" fmla="*/ 143445 h 3537"/>
                  <a:gd name="T48" fmla="*/ 967390 w 3153"/>
                  <a:gd name="T49" fmla="*/ 120436 h 3537"/>
                  <a:gd name="T50" fmla="*/ 904120 w 3153"/>
                  <a:gd name="T51" fmla="*/ 109291 h 3537"/>
                  <a:gd name="T52" fmla="*/ 910231 w 3153"/>
                  <a:gd name="T53" fmla="*/ 126188 h 3537"/>
                  <a:gd name="T54" fmla="*/ 904120 w 3153"/>
                  <a:gd name="T55" fmla="*/ 103179 h 3537"/>
                  <a:gd name="T56" fmla="*/ 898727 w 3153"/>
                  <a:gd name="T57" fmla="*/ 92035 h 3537"/>
                  <a:gd name="T58" fmla="*/ 881472 w 3153"/>
                  <a:gd name="T59" fmla="*/ 97787 h 3537"/>
                  <a:gd name="T60" fmla="*/ 801305 w 3153"/>
                  <a:gd name="T61" fmla="*/ 103179 h 3537"/>
                  <a:gd name="T62" fmla="*/ 772906 w 3153"/>
                  <a:gd name="T63" fmla="*/ 103179 h 3537"/>
                  <a:gd name="T64" fmla="*/ 669732 w 3153"/>
                  <a:gd name="T65" fmla="*/ 114684 h 3537"/>
                  <a:gd name="T66" fmla="*/ 601069 w 3153"/>
                  <a:gd name="T67" fmla="*/ 57881 h 3537"/>
                  <a:gd name="T68" fmla="*/ 589565 w 3153"/>
                  <a:gd name="T69" fmla="*/ 0 h 3537"/>
                  <a:gd name="T70" fmla="*/ 538158 w 3153"/>
                  <a:gd name="T71" fmla="*/ 23009 h 3537"/>
                  <a:gd name="T72" fmla="*/ 457991 w 3153"/>
                  <a:gd name="T73" fmla="*/ 177598 h 3537"/>
                  <a:gd name="T74" fmla="*/ 354818 w 3153"/>
                  <a:gd name="T75" fmla="*/ 320683 h 3537"/>
                  <a:gd name="T76" fmla="*/ 154581 w 3153"/>
                  <a:gd name="T77" fmla="*/ 418470 h 3537"/>
                  <a:gd name="T78" fmla="*/ 51407 w 3153"/>
                  <a:gd name="T79" fmla="*/ 527042 h 3537"/>
                  <a:gd name="T80" fmla="*/ 46015 w 3153"/>
                  <a:gd name="T81" fmla="*/ 584204 h 3537"/>
                  <a:gd name="T82" fmla="*/ 0 w 3153"/>
                  <a:gd name="T83" fmla="*/ 652870 h 353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153" h="3537">
                    <a:moveTo>
                      <a:pt x="271" y="3536"/>
                    </a:moveTo>
                    <a:cubicBezTo>
                      <a:pt x="276" y="3398"/>
                      <a:pt x="281" y="3260"/>
                      <a:pt x="286" y="3121"/>
                    </a:cubicBezTo>
                    <a:cubicBezTo>
                      <a:pt x="414" y="3026"/>
                      <a:pt x="541" y="2931"/>
                      <a:pt x="668" y="2835"/>
                    </a:cubicBezTo>
                    <a:cubicBezTo>
                      <a:pt x="695" y="2835"/>
                      <a:pt x="722" y="2835"/>
                      <a:pt x="749" y="2835"/>
                    </a:cubicBezTo>
                    <a:cubicBezTo>
                      <a:pt x="786" y="2798"/>
                      <a:pt x="823" y="2761"/>
                      <a:pt x="860" y="2724"/>
                    </a:cubicBezTo>
                    <a:cubicBezTo>
                      <a:pt x="929" y="2734"/>
                      <a:pt x="998" y="2745"/>
                      <a:pt x="1067" y="2756"/>
                    </a:cubicBezTo>
                    <a:cubicBezTo>
                      <a:pt x="1077" y="2745"/>
                      <a:pt x="1088" y="2734"/>
                      <a:pt x="1098" y="2724"/>
                    </a:cubicBezTo>
                    <a:cubicBezTo>
                      <a:pt x="1104" y="2697"/>
                      <a:pt x="1109" y="2671"/>
                      <a:pt x="1115" y="2644"/>
                    </a:cubicBezTo>
                    <a:cubicBezTo>
                      <a:pt x="1141" y="2650"/>
                      <a:pt x="1168" y="2655"/>
                      <a:pt x="1195" y="2660"/>
                    </a:cubicBezTo>
                    <a:cubicBezTo>
                      <a:pt x="1210" y="2655"/>
                      <a:pt x="1226" y="2650"/>
                      <a:pt x="1242" y="2644"/>
                    </a:cubicBezTo>
                    <a:cubicBezTo>
                      <a:pt x="1258" y="2644"/>
                      <a:pt x="1274" y="2644"/>
                      <a:pt x="1290" y="2644"/>
                    </a:cubicBezTo>
                    <a:cubicBezTo>
                      <a:pt x="1348" y="2634"/>
                      <a:pt x="1406" y="2623"/>
                      <a:pt x="1465" y="2612"/>
                    </a:cubicBezTo>
                    <a:cubicBezTo>
                      <a:pt x="1502" y="2580"/>
                      <a:pt x="1539" y="2549"/>
                      <a:pt x="1576" y="2517"/>
                    </a:cubicBezTo>
                    <a:cubicBezTo>
                      <a:pt x="1613" y="2464"/>
                      <a:pt x="1651" y="2411"/>
                      <a:pt x="1688" y="2357"/>
                    </a:cubicBezTo>
                    <a:cubicBezTo>
                      <a:pt x="1757" y="2336"/>
                      <a:pt x="1826" y="2315"/>
                      <a:pt x="1895" y="2294"/>
                    </a:cubicBezTo>
                    <a:cubicBezTo>
                      <a:pt x="1943" y="2257"/>
                      <a:pt x="1991" y="2220"/>
                      <a:pt x="2039" y="2183"/>
                    </a:cubicBezTo>
                    <a:cubicBezTo>
                      <a:pt x="2086" y="2172"/>
                      <a:pt x="2134" y="2161"/>
                      <a:pt x="2182" y="2151"/>
                    </a:cubicBezTo>
                    <a:cubicBezTo>
                      <a:pt x="2182" y="2135"/>
                      <a:pt x="2182" y="2119"/>
                      <a:pt x="2182" y="2103"/>
                    </a:cubicBezTo>
                    <a:cubicBezTo>
                      <a:pt x="2171" y="2087"/>
                      <a:pt x="2161" y="2071"/>
                      <a:pt x="2150" y="2055"/>
                    </a:cubicBezTo>
                    <a:cubicBezTo>
                      <a:pt x="2134" y="2061"/>
                      <a:pt x="2118" y="2066"/>
                      <a:pt x="2102" y="2071"/>
                    </a:cubicBezTo>
                    <a:cubicBezTo>
                      <a:pt x="2107" y="2045"/>
                      <a:pt x="2112" y="2018"/>
                      <a:pt x="2118" y="1991"/>
                    </a:cubicBezTo>
                    <a:cubicBezTo>
                      <a:pt x="2129" y="1981"/>
                      <a:pt x="2139" y="1970"/>
                      <a:pt x="2150" y="1959"/>
                    </a:cubicBezTo>
                    <a:cubicBezTo>
                      <a:pt x="2134" y="1948"/>
                      <a:pt x="2118" y="1938"/>
                      <a:pt x="2102" y="1927"/>
                    </a:cubicBezTo>
                    <a:cubicBezTo>
                      <a:pt x="2107" y="1896"/>
                      <a:pt x="2112" y="1864"/>
                      <a:pt x="2118" y="1832"/>
                    </a:cubicBezTo>
                    <a:cubicBezTo>
                      <a:pt x="2155" y="1837"/>
                      <a:pt x="2192" y="1842"/>
                      <a:pt x="2229" y="1847"/>
                    </a:cubicBezTo>
                    <a:cubicBezTo>
                      <a:pt x="2293" y="1821"/>
                      <a:pt x="2356" y="1795"/>
                      <a:pt x="2420" y="1768"/>
                    </a:cubicBezTo>
                    <a:cubicBezTo>
                      <a:pt x="2431" y="1742"/>
                      <a:pt x="2441" y="1715"/>
                      <a:pt x="2452" y="1689"/>
                    </a:cubicBezTo>
                    <a:cubicBezTo>
                      <a:pt x="2462" y="1684"/>
                      <a:pt x="2473" y="1678"/>
                      <a:pt x="2484" y="1673"/>
                    </a:cubicBezTo>
                    <a:cubicBezTo>
                      <a:pt x="2548" y="1662"/>
                      <a:pt x="2612" y="1651"/>
                      <a:pt x="2676" y="1640"/>
                    </a:cubicBezTo>
                    <a:cubicBezTo>
                      <a:pt x="2813" y="1646"/>
                      <a:pt x="2951" y="1651"/>
                      <a:pt x="3089" y="1657"/>
                    </a:cubicBezTo>
                    <a:cubicBezTo>
                      <a:pt x="3089" y="1646"/>
                      <a:pt x="3089" y="1636"/>
                      <a:pt x="3089" y="1625"/>
                    </a:cubicBezTo>
                    <a:cubicBezTo>
                      <a:pt x="3073" y="1625"/>
                      <a:pt x="3057" y="1625"/>
                      <a:pt x="3042" y="1625"/>
                    </a:cubicBezTo>
                    <a:cubicBezTo>
                      <a:pt x="3052" y="1604"/>
                      <a:pt x="3063" y="1583"/>
                      <a:pt x="3073" y="1561"/>
                    </a:cubicBezTo>
                    <a:cubicBezTo>
                      <a:pt x="3100" y="1535"/>
                      <a:pt x="3126" y="1508"/>
                      <a:pt x="3152" y="1482"/>
                    </a:cubicBezTo>
                    <a:cubicBezTo>
                      <a:pt x="3110" y="1450"/>
                      <a:pt x="3068" y="1418"/>
                      <a:pt x="3026" y="1386"/>
                    </a:cubicBezTo>
                    <a:cubicBezTo>
                      <a:pt x="3010" y="1354"/>
                      <a:pt x="2994" y="1322"/>
                      <a:pt x="2978" y="1290"/>
                    </a:cubicBezTo>
                    <a:cubicBezTo>
                      <a:pt x="2983" y="1275"/>
                      <a:pt x="2989" y="1259"/>
                      <a:pt x="2994" y="1243"/>
                    </a:cubicBezTo>
                    <a:cubicBezTo>
                      <a:pt x="2973" y="1211"/>
                      <a:pt x="2951" y="1179"/>
                      <a:pt x="2930" y="1147"/>
                    </a:cubicBezTo>
                    <a:cubicBezTo>
                      <a:pt x="2941" y="1105"/>
                      <a:pt x="2951" y="1062"/>
                      <a:pt x="2962" y="1020"/>
                    </a:cubicBezTo>
                    <a:cubicBezTo>
                      <a:pt x="2946" y="1004"/>
                      <a:pt x="2930" y="988"/>
                      <a:pt x="2914" y="972"/>
                    </a:cubicBezTo>
                    <a:cubicBezTo>
                      <a:pt x="2924" y="914"/>
                      <a:pt x="2935" y="856"/>
                      <a:pt x="2945" y="797"/>
                    </a:cubicBezTo>
                    <a:cubicBezTo>
                      <a:pt x="2935" y="755"/>
                      <a:pt x="2924" y="712"/>
                      <a:pt x="2914" y="670"/>
                    </a:cubicBezTo>
                    <a:cubicBezTo>
                      <a:pt x="2924" y="654"/>
                      <a:pt x="2935" y="638"/>
                      <a:pt x="2945" y="622"/>
                    </a:cubicBezTo>
                    <a:cubicBezTo>
                      <a:pt x="2924" y="606"/>
                      <a:pt x="2903" y="590"/>
                      <a:pt x="2882" y="574"/>
                    </a:cubicBezTo>
                    <a:cubicBezTo>
                      <a:pt x="2898" y="552"/>
                      <a:pt x="2914" y="531"/>
                      <a:pt x="2930" y="510"/>
                    </a:cubicBezTo>
                    <a:cubicBezTo>
                      <a:pt x="2877" y="473"/>
                      <a:pt x="2823" y="436"/>
                      <a:pt x="2770" y="399"/>
                    </a:cubicBezTo>
                    <a:cubicBezTo>
                      <a:pt x="2770" y="388"/>
                      <a:pt x="2770" y="378"/>
                      <a:pt x="2770" y="367"/>
                    </a:cubicBezTo>
                    <a:cubicBezTo>
                      <a:pt x="2744" y="357"/>
                      <a:pt x="2717" y="346"/>
                      <a:pt x="2691" y="335"/>
                    </a:cubicBezTo>
                    <a:cubicBezTo>
                      <a:pt x="2664" y="346"/>
                      <a:pt x="2638" y="357"/>
                      <a:pt x="2612" y="367"/>
                    </a:cubicBezTo>
                    <a:cubicBezTo>
                      <a:pt x="2580" y="346"/>
                      <a:pt x="2548" y="325"/>
                      <a:pt x="2515" y="304"/>
                    </a:cubicBezTo>
                    <a:cubicBezTo>
                      <a:pt x="2532" y="319"/>
                      <a:pt x="2548" y="335"/>
                      <a:pt x="2564" y="351"/>
                    </a:cubicBezTo>
                    <a:cubicBezTo>
                      <a:pt x="2553" y="351"/>
                      <a:pt x="2542" y="351"/>
                      <a:pt x="2532" y="351"/>
                    </a:cubicBezTo>
                    <a:cubicBezTo>
                      <a:pt x="2526" y="346"/>
                      <a:pt x="2521" y="340"/>
                      <a:pt x="2515" y="335"/>
                    </a:cubicBezTo>
                    <a:cubicBezTo>
                      <a:pt x="2515" y="319"/>
                      <a:pt x="2515" y="303"/>
                      <a:pt x="2515" y="287"/>
                    </a:cubicBezTo>
                    <a:cubicBezTo>
                      <a:pt x="2510" y="287"/>
                      <a:pt x="2505" y="287"/>
                      <a:pt x="2500" y="287"/>
                    </a:cubicBezTo>
                    <a:cubicBezTo>
                      <a:pt x="2500" y="277"/>
                      <a:pt x="2500" y="266"/>
                      <a:pt x="2500" y="256"/>
                    </a:cubicBezTo>
                    <a:cubicBezTo>
                      <a:pt x="2500" y="240"/>
                      <a:pt x="2500" y="224"/>
                      <a:pt x="2500" y="208"/>
                    </a:cubicBezTo>
                    <a:cubicBezTo>
                      <a:pt x="2484" y="229"/>
                      <a:pt x="2468" y="251"/>
                      <a:pt x="2452" y="272"/>
                    </a:cubicBezTo>
                    <a:cubicBezTo>
                      <a:pt x="2420" y="288"/>
                      <a:pt x="2389" y="303"/>
                      <a:pt x="2357" y="319"/>
                    </a:cubicBezTo>
                    <a:cubicBezTo>
                      <a:pt x="2314" y="308"/>
                      <a:pt x="2272" y="298"/>
                      <a:pt x="2229" y="287"/>
                    </a:cubicBezTo>
                    <a:cubicBezTo>
                      <a:pt x="2219" y="298"/>
                      <a:pt x="2208" y="308"/>
                      <a:pt x="2197" y="319"/>
                    </a:cubicBezTo>
                    <a:cubicBezTo>
                      <a:pt x="2181" y="308"/>
                      <a:pt x="2166" y="298"/>
                      <a:pt x="2150" y="287"/>
                    </a:cubicBezTo>
                    <a:cubicBezTo>
                      <a:pt x="2097" y="303"/>
                      <a:pt x="2043" y="319"/>
                      <a:pt x="1990" y="335"/>
                    </a:cubicBezTo>
                    <a:cubicBezTo>
                      <a:pt x="1948" y="330"/>
                      <a:pt x="1905" y="324"/>
                      <a:pt x="1863" y="319"/>
                    </a:cubicBezTo>
                    <a:cubicBezTo>
                      <a:pt x="1821" y="287"/>
                      <a:pt x="1778" y="255"/>
                      <a:pt x="1735" y="224"/>
                    </a:cubicBezTo>
                    <a:cubicBezTo>
                      <a:pt x="1714" y="203"/>
                      <a:pt x="1693" y="182"/>
                      <a:pt x="1672" y="161"/>
                    </a:cubicBezTo>
                    <a:cubicBezTo>
                      <a:pt x="1666" y="118"/>
                      <a:pt x="1661" y="75"/>
                      <a:pt x="1656" y="33"/>
                    </a:cubicBezTo>
                    <a:cubicBezTo>
                      <a:pt x="1651" y="22"/>
                      <a:pt x="1645" y="11"/>
                      <a:pt x="1640" y="0"/>
                    </a:cubicBezTo>
                    <a:cubicBezTo>
                      <a:pt x="1624" y="11"/>
                      <a:pt x="1608" y="22"/>
                      <a:pt x="1592" y="33"/>
                    </a:cubicBezTo>
                    <a:cubicBezTo>
                      <a:pt x="1561" y="43"/>
                      <a:pt x="1529" y="54"/>
                      <a:pt x="1497" y="64"/>
                    </a:cubicBezTo>
                    <a:cubicBezTo>
                      <a:pt x="1481" y="64"/>
                      <a:pt x="1465" y="64"/>
                      <a:pt x="1449" y="64"/>
                    </a:cubicBezTo>
                    <a:cubicBezTo>
                      <a:pt x="1391" y="208"/>
                      <a:pt x="1332" y="351"/>
                      <a:pt x="1274" y="494"/>
                    </a:cubicBezTo>
                    <a:cubicBezTo>
                      <a:pt x="1205" y="606"/>
                      <a:pt x="1136" y="717"/>
                      <a:pt x="1067" y="829"/>
                    </a:cubicBezTo>
                    <a:cubicBezTo>
                      <a:pt x="1040" y="850"/>
                      <a:pt x="1014" y="871"/>
                      <a:pt x="987" y="892"/>
                    </a:cubicBezTo>
                    <a:cubicBezTo>
                      <a:pt x="923" y="929"/>
                      <a:pt x="860" y="967"/>
                      <a:pt x="796" y="1004"/>
                    </a:cubicBezTo>
                    <a:cubicBezTo>
                      <a:pt x="674" y="1057"/>
                      <a:pt x="552" y="1111"/>
                      <a:pt x="430" y="1164"/>
                    </a:cubicBezTo>
                    <a:cubicBezTo>
                      <a:pt x="409" y="1195"/>
                      <a:pt x="387" y="1227"/>
                      <a:pt x="366" y="1259"/>
                    </a:cubicBezTo>
                    <a:cubicBezTo>
                      <a:pt x="292" y="1328"/>
                      <a:pt x="217" y="1397"/>
                      <a:pt x="143" y="1466"/>
                    </a:cubicBezTo>
                    <a:cubicBezTo>
                      <a:pt x="148" y="1476"/>
                      <a:pt x="154" y="1487"/>
                      <a:pt x="159" y="1497"/>
                    </a:cubicBezTo>
                    <a:cubicBezTo>
                      <a:pt x="149" y="1540"/>
                      <a:pt x="138" y="1583"/>
                      <a:pt x="128" y="1625"/>
                    </a:cubicBezTo>
                    <a:cubicBezTo>
                      <a:pt x="122" y="1646"/>
                      <a:pt x="117" y="1668"/>
                      <a:pt x="112" y="1689"/>
                    </a:cubicBezTo>
                    <a:cubicBezTo>
                      <a:pt x="74" y="1731"/>
                      <a:pt x="37" y="1774"/>
                      <a:pt x="0" y="1816"/>
                    </a:cubicBezTo>
                  </a:path>
                </a:pathLst>
              </a:custGeom>
              <a:noFill/>
              <a:ln w="13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</p:grpSp>
        <p:sp>
          <p:nvSpPr>
            <p:cNvPr id="178" name="Freeform 54"/>
            <p:cNvSpPr>
              <a:spLocks noChangeArrowheads="1"/>
            </p:cNvSpPr>
            <p:nvPr/>
          </p:nvSpPr>
          <p:spPr bwMode="auto">
            <a:xfrm>
              <a:off x="5821363" y="4732338"/>
              <a:ext cx="320675" cy="233362"/>
            </a:xfrm>
            <a:custGeom>
              <a:avLst/>
              <a:gdLst>
                <a:gd name="T0" fmla="*/ 200377 w 893"/>
                <a:gd name="T1" fmla="*/ 6066 h 654"/>
                <a:gd name="T2" fmla="*/ 177395 w 893"/>
                <a:gd name="T3" fmla="*/ 6066 h 654"/>
                <a:gd name="T4" fmla="*/ 148667 w 893"/>
                <a:gd name="T5" fmla="*/ 17127 h 654"/>
                <a:gd name="T6" fmla="*/ 120298 w 893"/>
                <a:gd name="T7" fmla="*/ 17127 h 654"/>
                <a:gd name="T8" fmla="*/ 103061 w 893"/>
                <a:gd name="T9" fmla="*/ 28546 h 654"/>
                <a:gd name="T10" fmla="*/ 103061 w 893"/>
                <a:gd name="T11" fmla="*/ 39964 h 654"/>
                <a:gd name="T12" fmla="*/ 74333 w 893"/>
                <a:gd name="T13" fmla="*/ 22837 h 654"/>
                <a:gd name="T14" fmla="*/ 34473 w 893"/>
                <a:gd name="T15" fmla="*/ 45673 h 654"/>
                <a:gd name="T16" fmla="*/ 28728 w 893"/>
                <a:gd name="T17" fmla="*/ 79571 h 654"/>
                <a:gd name="T18" fmla="*/ 11491 w 893"/>
                <a:gd name="T19" fmla="*/ 73862 h 654"/>
                <a:gd name="T20" fmla="*/ 5746 w 893"/>
                <a:gd name="T21" fmla="*/ 96699 h 654"/>
                <a:gd name="T22" fmla="*/ 11491 w 893"/>
                <a:gd name="T23" fmla="*/ 119179 h 654"/>
                <a:gd name="T24" fmla="*/ 0 w 893"/>
                <a:gd name="T25" fmla="*/ 130954 h 654"/>
                <a:gd name="T26" fmla="*/ 11491 w 893"/>
                <a:gd name="T27" fmla="*/ 147725 h 654"/>
                <a:gd name="T28" fmla="*/ 11491 w 893"/>
                <a:gd name="T29" fmla="*/ 147725 h 654"/>
                <a:gd name="T30" fmla="*/ 11491 w 893"/>
                <a:gd name="T31" fmla="*/ 147725 h 654"/>
                <a:gd name="T32" fmla="*/ 11491 w 893"/>
                <a:gd name="T33" fmla="*/ 147725 h 654"/>
                <a:gd name="T34" fmla="*/ 5746 w 893"/>
                <a:gd name="T35" fmla="*/ 159500 h 654"/>
                <a:gd name="T36" fmla="*/ 5746 w 893"/>
                <a:gd name="T37" fmla="*/ 170561 h 654"/>
                <a:gd name="T38" fmla="*/ 17596 w 893"/>
                <a:gd name="T39" fmla="*/ 193041 h 654"/>
                <a:gd name="T40" fmla="*/ 28728 w 893"/>
                <a:gd name="T41" fmla="*/ 199107 h 654"/>
                <a:gd name="T42" fmla="*/ 40219 w 893"/>
                <a:gd name="T43" fmla="*/ 221587 h 654"/>
                <a:gd name="T44" fmla="*/ 63201 w 893"/>
                <a:gd name="T45" fmla="*/ 221587 h 654"/>
                <a:gd name="T46" fmla="*/ 68947 w 893"/>
                <a:gd name="T47" fmla="*/ 233005 h 654"/>
                <a:gd name="T48" fmla="*/ 114552 w 893"/>
                <a:gd name="T49" fmla="*/ 227296 h 654"/>
                <a:gd name="T50" fmla="*/ 125684 w 893"/>
                <a:gd name="T51" fmla="*/ 221587 h 654"/>
                <a:gd name="T52" fmla="*/ 125684 w 893"/>
                <a:gd name="T53" fmla="*/ 221587 h 654"/>
                <a:gd name="T54" fmla="*/ 148667 w 893"/>
                <a:gd name="T55" fmla="*/ 227296 h 654"/>
                <a:gd name="T56" fmla="*/ 160517 w 893"/>
                <a:gd name="T57" fmla="*/ 215878 h 654"/>
                <a:gd name="T58" fmla="*/ 160517 w 893"/>
                <a:gd name="T59" fmla="*/ 215878 h 654"/>
                <a:gd name="T60" fmla="*/ 160517 w 893"/>
                <a:gd name="T61" fmla="*/ 215878 h 654"/>
                <a:gd name="T62" fmla="*/ 171649 w 893"/>
                <a:gd name="T63" fmla="*/ 221587 h 654"/>
                <a:gd name="T64" fmla="*/ 183140 w 893"/>
                <a:gd name="T65" fmla="*/ 193041 h 654"/>
                <a:gd name="T66" fmla="*/ 205763 w 893"/>
                <a:gd name="T67" fmla="*/ 187689 h 654"/>
                <a:gd name="T68" fmla="*/ 205763 w 893"/>
                <a:gd name="T69" fmla="*/ 187689 h 654"/>
                <a:gd name="T70" fmla="*/ 205763 w 893"/>
                <a:gd name="T71" fmla="*/ 187689 h 654"/>
                <a:gd name="T72" fmla="*/ 268965 w 893"/>
                <a:gd name="T73" fmla="*/ 193041 h 654"/>
                <a:gd name="T74" fmla="*/ 274710 w 893"/>
                <a:gd name="T75" fmla="*/ 187689 h 654"/>
                <a:gd name="T76" fmla="*/ 280097 w 893"/>
                <a:gd name="T77" fmla="*/ 181980 h 654"/>
                <a:gd name="T78" fmla="*/ 285842 w 893"/>
                <a:gd name="T79" fmla="*/ 187689 h 654"/>
                <a:gd name="T80" fmla="*/ 291947 w 893"/>
                <a:gd name="T81" fmla="*/ 159500 h 654"/>
                <a:gd name="T82" fmla="*/ 308825 w 893"/>
                <a:gd name="T83" fmla="*/ 159500 h 654"/>
                <a:gd name="T84" fmla="*/ 308825 w 893"/>
                <a:gd name="T85" fmla="*/ 108117 h 654"/>
                <a:gd name="T86" fmla="*/ 320316 w 893"/>
                <a:gd name="T87" fmla="*/ 96699 h 654"/>
                <a:gd name="T88" fmla="*/ 303079 w 893"/>
                <a:gd name="T89" fmla="*/ 73862 h 654"/>
                <a:gd name="T90" fmla="*/ 297693 w 893"/>
                <a:gd name="T91" fmla="*/ 51026 h 654"/>
                <a:gd name="T92" fmla="*/ 251728 w 893"/>
                <a:gd name="T93" fmla="*/ 34255 h 654"/>
                <a:gd name="T94" fmla="*/ 228746 w 893"/>
                <a:gd name="T95" fmla="*/ 6066 h 654"/>
                <a:gd name="T96" fmla="*/ 223359 w 893"/>
                <a:gd name="T97" fmla="*/ 0 h 654"/>
                <a:gd name="T98" fmla="*/ 200377 w 893"/>
                <a:gd name="T99" fmla="*/ 6066 h 65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893" h="654">
                  <a:moveTo>
                    <a:pt x="558" y="17"/>
                  </a:moveTo>
                  <a:cubicBezTo>
                    <a:pt x="537" y="17"/>
                    <a:pt x="515" y="17"/>
                    <a:pt x="494" y="17"/>
                  </a:cubicBezTo>
                  <a:cubicBezTo>
                    <a:pt x="468" y="27"/>
                    <a:pt x="441" y="38"/>
                    <a:pt x="414" y="48"/>
                  </a:cubicBezTo>
                  <a:cubicBezTo>
                    <a:pt x="388" y="48"/>
                    <a:pt x="361" y="48"/>
                    <a:pt x="335" y="48"/>
                  </a:cubicBezTo>
                  <a:cubicBezTo>
                    <a:pt x="319" y="59"/>
                    <a:pt x="303" y="69"/>
                    <a:pt x="287" y="80"/>
                  </a:cubicBezTo>
                  <a:cubicBezTo>
                    <a:pt x="287" y="90"/>
                    <a:pt x="287" y="101"/>
                    <a:pt x="287" y="112"/>
                  </a:cubicBezTo>
                  <a:cubicBezTo>
                    <a:pt x="261" y="96"/>
                    <a:pt x="234" y="80"/>
                    <a:pt x="207" y="64"/>
                  </a:cubicBezTo>
                  <a:cubicBezTo>
                    <a:pt x="170" y="86"/>
                    <a:pt x="133" y="107"/>
                    <a:pt x="96" y="128"/>
                  </a:cubicBezTo>
                  <a:cubicBezTo>
                    <a:pt x="91" y="160"/>
                    <a:pt x="85" y="191"/>
                    <a:pt x="80" y="223"/>
                  </a:cubicBezTo>
                  <a:cubicBezTo>
                    <a:pt x="64" y="218"/>
                    <a:pt x="48" y="212"/>
                    <a:pt x="32" y="207"/>
                  </a:cubicBezTo>
                  <a:cubicBezTo>
                    <a:pt x="27" y="229"/>
                    <a:pt x="22" y="250"/>
                    <a:pt x="16" y="271"/>
                  </a:cubicBezTo>
                  <a:cubicBezTo>
                    <a:pt x="22" y="292"/>
                    <a:pt x="27" y="313"/>
                    <a:pt x="32" y="334"/>
                  </a:cubicBezTo>
                  <a:cubicBezTo>
                    <a:pt x="21" y="345"/>
                    <a:pt x="11" y="356"/>
                    <a:pt x="0" y="367"/>
                  </a:cubicBezTo>
                  <a:cubicBezTo>
                    <a:pt x="11" y="382"/>
                    <a:pt x="21" y="398"/>
                    <a:pt x="32" y="414"/>
                  </a:cubicBezTo>
                  <a:cubicBezTo>
                    <a:pt x="27" y="425"/>
                    <a:pt x="22" y="436"/>
                    <a:pt x="16" y="447"/>
                  </a:cubicBezTo>
                  <a:cubicBezTo>
                    <a:pt x="16" y="457"/>
                    <a:pt x="16" y="468"/>
                    <a:pt x="16" y="478"/>
                  </a:cubicBezTo>
                  <a:cubicBezTo>
                    <a:pt x="27" y="499"/>
                    <a:pt x="38" y="520"/>
                    <a:pt x="49" y="541"/>
                  </a:cubicBezTo>
                  <a:cubicBezTo>
                    <a:pt x="59" y="547"/>
                    <a:pt x="70" y="552"/>
                    <a:pt x="80" y="558"/>
                  </a:cubicBezTo>
                  <a:cubicBezTo>
                    <a:pt x="91" y="579"/>
                    <a:pt x="101" y="600"/>
                    <a:pt x="112" y="621"/>
                  </a:cubicBezTo>
                  <a:cubicBezTo>
                    <a:pt x="133" y="621"/>
                    <a:pt x="154" y="621"/>
                    <a:pt x="176" y="621"/>
                  </a:cubicBezTo>
                  <a:cubicBezTo>
                    <a:pt x="181" y="632"/>
                    <a:pt x="187" y="642"/>
                    <a:pt x="192" y="653"/>
                  </a:cubicBezTo>
                  <a:cubicBezTo>
                    <a:pt x="234" y="648"/>
                    <a:pt x="276" y="642"/>
                    <a:pt x="319" y="637"/>
                  </a:cubicBezTo>
                  <a:cubicBezTo>
                    <a:pt x="329" y="632"/>
                    <a:pt x="340" y="627"/>
                    <a:pt x="350" y="621"/>
                  </a:cubicBezTo>
                  <a:cubicBezTo>
                    <a:pt x="372" y="627"/>
                    <a:pt x="393" y="632"/>
                    <a:pt x="414" y="637"/>
                  </a:cubicBezTo>
                  <a:cubicBezTo>
                    <a:pt x="425" y="627"/>
                    <a:pt x="436" y="616"/>
                    <a:pt x="447" y="605"/>
                  </a:cubicBezTo>
                  <a:cubicBezTo>
                    <a:pt x="457" y="610"/>
                    <a:pt x="468" y="616"/>
                    <a:pt x="478" y="621"/>
                  </a:cubicBezTo>
                  <a:cubicBezTo>
                    <a:pt x="489" y="594"/>
                    <a:pt x="500" y="568"/>
                    <a:pt x="510" y="541"/>
                  </a:cubicBezTo>
                  <a:cubicBezTo>
                    <a:pt x="531" y="536"/>
                    <a:pt x="552" y="531"/>
                    <a:pt x="573" y="526"/>
                  </a:cubicBezTo>
                  <a:cubicBezTo>
                    <a:pt x="632" y="531"/>
                    <a:pt x="690" y="536"/>
                    <a:pt x="749" y="541"/>
                  </a:cubicBezTo>
                  <a:cubicBezTo>
                    <a:pt x="754" y="536"/>
                    <a:pt x="760" y="531"/>
                    <a:pt x="765" y="526"/>
                  </a:cubicBezTo>
                  <a:cubicBezTo>
                    <a:pt x="770" y="520"/>
                    <a:pt x="775" y="515"/>
                    <a:pt x="780" y="510"/>
                  </a:cubicBezTo>
                  <a:cubicBezTo>
                    <a:pt x="786" y="515"/>
                    <a:pt x="791" y="520"/>
                    <a:pt x="796" y="526"/>
                  </a:cubicBezTo>
                  <a:cubicBezTo>
                    <a:pt x="802" y="499"/>
                    <a:pt x="807" y="473"/>
                    <a:pt x="813" y="447"/>
                  </a:cubicBezTo>
                  <a:cubicBezTo>
                    <a:pt x="829" y="447"/>
                    <a:pt x="844" y="447"/>
                    <a:pt x="860" y="447"/>
                  </a:cubicBezTo>
                  <a:cubicBezTo>
                    <a:pt x="860" y="399"/>
                    <a:pt x="860" y="351"/>
                    <a:pt x="860" y="303"/>
                  </a:cubicBezTo>
                  <a:cubicBezTo>
                    <a:pt x="871" y="292"/>
                    <a:pt x="881" y="282"/>
                    <a:pt x="892" y="271"/>
                  </a:cubicBezTo>
                  <a:cubicBezTo>
                    <a:pt x="876" y="250"/>
                    <a:pt x="860" y="229"/>
                    <a:pt x="844" y="207"/>
                  </a:cubicBezTo>
                  <a:cubicBezTo>
                    <a:pt x="839" y="186"/>
                    <a:pt x="834" y="165"/>
                    <a:pt x="829" y="143"/>
                  </a:cubicBezTo>
                  <a:cubicBezTo>
                    <a:pt x="786" y="128"/>
                    <a:pt x="744" y="112"/>
                    <a:pt x="701" y="96"/>
                  </a:cubicBezTo>
                  <a:cubicBezTo>
                    <a:pt x="680" y="69"/>
                    <a:pt x="659" y="43"/>
                    <a:pt x="637" y="17"/>
                  </a:cubicBezTo>
                  <a:cubicBezTo>
                    <a:pt x="632" y="11"/>
                    <a:pt x="627" y="6"/>
                    <a:pt x="622" y="0"/>
                  </a:cubicBezTo>
                  <a:cubicBezTo>
                    <a:pt x="601" y="6"/>
                    <a:pt x="579" y="11"/>
                    <a:pt x="558" y="17"/>
                  </a:cubicBezTo>
                </a:path>
              </a:pathLst>
            </a:custGeom>
            <a:solidFill>
              <a:srgbClr val="647A84"/>
            </a:solidFill>
            <a:ln w="9525" cap="flat">
              <a:solidFill>
                <a:srgbClr val="000000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Arial" pitchFamily="34" charset="0"/>
              </a:endParaRPr>
            </a:p>
          </p:txBody>
        </p:sp>
        <p:sp>
          <p:nvSpPr>
            <p:cNvPr id="179" name="Freeform 55"/>
            <p:cNvSpPr>
              <a:spLocks noChangeArrowheads="1"/>
            </p:cNvSpPr>
            <p:nvPr/>
          </p:nvSpPr>
          <p:spPr bwMode="auto">
            <a:xfrm>
              <a:off x="6515100" y="3797300"/>
              <a:ext cx="452438" cy="457200"/>
            </a:xfrm>
            <a:custGeom>
              <a:avLst/>
              <a:gdLst>
                <a:gd name="T0" fmla="*/ 51389 w 1259"/>
                <a:gd name="T1" fmla="*/ 51278 h 1275"/>
                <a:gd name="T2" fmla="*/ 91638 w 1259"/>
                <a:gd name="T3" fmla="*/ 119768 h 1275"/>
                <a:gd name="T4" fmla="*/ 125777 w 1259"/>
                <a:gd name="T5" fmla="*/ 154193 h 1275"/>
                <a:gd name="T6" fmla="*/ 143026 w 1259"/>
                <a:gd name="T7" fmla="*/ 182521 h 1275"/>
                <a:gd name="T8" fmla="*/ 194775 w 1259"/>
                <a:gd name="T9" fmla="*/ 222683 h 1275"/>
                <a:gd name="T10" fmla="*/ 223164 w 1259"/>
                <a:gd name="T11" fmla="*/ 308386 h 1275"/>
                <a:gd name="T12" fmla="*/ 205915 w 1259"/>
                <a:gd name="T13" fmla="*/ 336714 h 1275"/>
                <a:gd name="T14" fmla="*/ 223164 w 1259"/>
                <a:gd name="T15" fmla="*/ 422417 h 1275"/>
                <a:gd name="T16" fmla="*/ 211665 w 1259"/>
                <a:gd name="T17" fmla="*/ 439629 h 1275"/>
                <a:gd name="T18" fmla="*/ 240414 w 1259"/>
                <a:gd name="T19" fmla="*/ 445367 h 1275"/>
                <a:gd name="T20" fmla="*/ 240414 w 1259"/>
                <a:gd name="T21" fmla="*/ 445367 h 1275"/>
                <a:gd name="T22" fmla="*/ 263413 w 1259"/>
                <a:gd name="T23" fmla="*/ 416680 h 1275"/>
                <a:gd name="T24" fmla="*/ 292162 w 1259"/>
                <a:gd name="T25" fmla="*/ 382614 h 1275"/>
                <a:gd name="T26" fmla="*/ 314802 w 1259"/>
                <a:gd name="T27" fmla="*/ 371139 h 1275"/>
                <a:gd name="T28" fmla="*/ 314802 w 1259"/>
                <a:gd name="T29" fmla="*/ 359664 h 1275"/>
                <a:gd name="T30" fmla="*/ 320552 w 1259"/>
                <a:gd name="T31" fmla="*/ 342452 h 1275"/>
                <a:gd name="T32" fmla="*/ 303302 w 1259"/>
                <a:gd name="T33" fmla="*/ 308386 h 1275"/>
                <a:gd name="T34" fmla="*/ 303302 w 1259"/>
                <a:gd name="T35" fmla="*/ 308386 h 1275"/>
                <a:gd name="T36" fmla="*/ 337801 w 1259"/>
                <a:gd name="T37" fmla="*/ 291174 h 1275"/>
                <a:gd name="T38" fmla="*/ 343551 w 1259"/>
                <a:gd name="T39" fmla="*/ 319502 h 1275"/>
                <a:gd name="T40" fmla="*/ 348941 w 1259"/>
                <a:gd name="T41" fmla="*/ 302648 h 1275"/>
                <a:gd name="T42" fmla="*/ 366191 w 1259"/>
                <a:gd name="T43" fmla="*/ 302648 h 1275"/>
                <a:gd name="T44" fmla="*/ 389190 w 1259"/>
                <a:gd name="T45" fmla="*/ 319502 h 1275"/>
                <a:gd name="T46" fmla="*/ 417939 w 1259"/>
                <a:gd name="T47" fmla="*/ 319502 h 1275"/>
                <a:gd name="T48" fmla="*/ 446688 w 1259"/>
                <a:gd name="T49" fmla="*/ 313765 h 1275"/>
                <a:gd name="T50" fmla="*/ 417939 w 1259"/>
                <a:gd name="T51" fmla="*/ 291174 h 1275"/>
                <a:gd name="T52" fmla="*/ 429079 w 1259"/>
                <a:gd name="T53" fmla="*/ 285436 h 1275"/>
                <a:gd name="T54" fmla="*/ 423689 w 1259"/>
                <a:gd name="T55" fmla="*/ 251370 h 1275"/>
                <a:gd name="T56" fmla="*/ 377690 w 1259"/>
                <a:gd name="T57" fmla="*/ 228421 h 1275"/>
                <a:gd name="T58" fmla="*/ 377690 w 1259"/>
                <a:gd name="T59" fmla="*/ 211208 h 1275"/>
                <a:gd name="T60" fmla="*/ 360441 w 1259"/>
                <a:gd name="T61" fmla="*/ 205471 h 1275"/>
                <a:gd name="T62" fmla="*/ 360441 w 1259"/>
                <a:gd name="T63" fmla="*/ 205471 h 1275"/>
                <a:gd name="T64" fmla="*/ 366191 w 1259"/>
                <a:gd name="T65" fmla="*/ 171405 h 1275"/>
                <a:gd name="T66" fmla="*/ 348941 w 1259"/>
                <a:gd name="T67" fmla="*/ 177143 h 1275"/>
                <a:gd name="T68" fmla="*/ 348941 w 1259"/>
                <a:gd name="T69" fmla="*/ 177143 h 1275"/>
                <a:gd name="T70" fmla="*/ 320552 w 1259"/>
                <a:gd name="T71" fmla="*/ 154193 h 1275"/>
                <a:gd name="T72" fmla="*/ 320552 w 1259"/>
                <a:gd name="T73" fmla="*/ 154193 h 1275"/>
                <a:gd name="T74" fmla="*/ 314802 w 1259"/>
                <a:gd name="T75" fmla="*/ 136981 h 1275"/>
                <a:gd name="T76" fmla="*/ 314802 w 1259"/>
                <a:gd name="T77" fmla="*/ 136981 h 1275"/>
                <a:gd name="T78" fmla="*/ 325942 w 1259"/>
                <a:gd name="T79" fmla="*/ 108294 h 1275"/>
                <a:gd name="T80" fmla="*/ 314802 w 1259"/>
                <a:gd name="T81" fmla="*/ 102915 h 1275"/>
                <a:gd name="T82" fmla="*/ 320552 w 1259"/>
                <a:gd name="T83" fmla="*/ 91081 h 1275"/>
                <a:gd name="T84" fmla="*/ 286412 w 1259"/>
                <a:gd name="T85" fmla="*/ 79965 h 1275"/>
                <a:gd name="T86" fmla="*/ 286412 w 1259"/>
                <a:gd name="T87" fmla="*/ 79965 h 1275"/>
                <a:gd name="T88" fmla="*/ 246164 w 1259"/>
                <a:gd name="T89" fmla="*/ 45541 h 1275"/>
                <a:gd name="T90" fmla="*/ 223164 w 1259"/>
                <a:gd name="T91" fmla="*/ 57016 h 1275"/>
                <a:gd name="T92" fmla="*/ 223164 w 1259"/>
                <a:gd name="T93" fmla="*/ 57016 h 1275"/>
                <a:gd name="T94" fmla="*/ 205915 w 1259"/>
                <a:gd name="T95" fmla="*/ 51278 h 1275"/>
                <a:gd name="T96" fmla="*/ 205915 w 1259"/>
                <a:gd name="T97" fmla="*/ 34066 h 1275"/>
                <a:gd name="T98" fmla="*/ 177525 w 1259"/>
                <a:gd name="T99" fmla="*/ 34066 h 1275"/>
                <a:gd name="T100" fmla="*/ 177525 w 1259"/>
                <a:gd name="T101" fmla="*/ 34066 h 1275"/>
                <a:gd name="T102" fmla="*/ 125777 w 1259"/>
                <a:gd name="T103" fmla="*/ 0 h 1275"/>
                <a:gd name="T104" fmla="*/ 91638 w 1259"/>
                <a:gd name="T105" fmla="*/ 5379 h 1275"/>
                <a:gd name="T106" fmla="*/ 68638 w 1259"/>
                <a:gd name="T107" fmla="*/ 17212 h 1275"/>
                <a:gd name="T108" fmla="*/ 40249 w 1259"/>
                <a:gd name="T109" fmla="*/ 17212 h 1275"/>
                <a:gd name="T110" fmla="*/ 40249 w 1259"/>
                <a:gd name="T111" fmla="*/ 17212 h 1275"/>
                <a:gd name="T112" fmla="*/ 22999 w 1259"/>
                <a:gd name="T113" fmla="*/ 11475 h 1275"/>
                <a:gd name="T114" fmla="*/ 22999 w 1259"/>
                <a:gd name="T115" fmla="*/ 22950 h 1275"/>
                <a:gd name="T116" fmla="*/ 22999 w 1259"/>
                <a:gd name="T117" fmla="*/ 22950 h 1275"/>
                <a:gd name="T118" fmla="*/ 5750 w 1259"/>
                <a:gd name="T119" fmla="*/ 22950 h 1275"/>
                <a:gd name="T120" fmla="*/ 22999 w 1259"/>
                <a:gd name="T121" fmla="*/ 34066 h 127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259" h="1275">
                  <a:moveTo>
                    <a:pt x="64" y="95"/>
                  </a:moveTo>
                  <a:cubicBezTo>
                    <a:pt x="91" y="111"/>
                    <a:pt x="117" y="127"/>
                    <a:pt x="143" y="143"/>
                  </a:cubicBezTo>
                  <a:cubicBezTo>
                    <a:pt x="159" y="164"/>
                    <a:pt x="175" y="186"/>
                    <a:pt x="191" y="207"/>
                  </a:cubicBezTo>
                  <a:cubicBezTo>
                    <a:pt x="212" y="249"/>
                    <a:pt x="234" y="291"/>
                    <a:pt x="255" y="334"/>
                  </a:cubicBezTo>
                  <a:cubicBezTo>
                    <a:pt x="276" y="360"/>
                    <a:pt x="298" y="387"/>
                    <a:pt x="319" y="414"/>
                  </a:cubicBezTo>
                  <a:cubicBezTo>
                    <a:pt x="329" y="419"/>
                    <a:pt x="340" y="425"/>
                    <a:pt x="350" y="430"/>
                  </a:cubicBezTo>
                  <a:cubicBezTo>
                    <a:pt x="350" y="440"/>
                    <a:pt x="350" y="451"/>
                    <a:pt x="350" y="461"/>
                  </a:cubicBezTo>
                  <a:cubicBezTo>
                    <a:pt x="366" y="477"/>
                    <a:pt x="382" y="493"/>
                    <a:pt x="398" y="509"/>
                  </a:cubicBezTo>
                  <a:cubicBezTo>
                    <a:pt x="409" y="525"/>
                    <a:pt x="420" y="541"/>
                    <a:pt x="430" y="557"/>
                  </a:cubicBezTo>
                  <a:cubicBezTo>
                    <a:pt x="468" y="578"/>
                    <a:pt x="505" y="599"/>
                    <a:pt x="542" y="621"/>
                  </a:cubicBezTo>
                  <a:cubicBezTo>
                    <a:pt x="563" y="668"/>
                    <a:pt x="584" y="716"/>
                    <a:pt x="606" y="764"/>
                  </a:cubicBezTo>
                  <a:cubicBezTo>
                    <a:pt x="611" y="796"/>
                    <a:pt x="616" y="828"/>
                    <a:pt x="621" y="860"/>
                  </a:cubicBezTo>
                  <a:cubicBezTo>
                    <a:pt x="610" y="886"/>
                    <a:pt x="600" y="913"/>
                    <a:pt x="589" y="939"/>
                  </a:cubicBezTo>
                  <a:cubicBezTo>
                    <a:pt x="584" y="939"/>
                    <a:pt x="579" y="939"/>
                    <a:pt x="573" y="939"/>
                  </a:cubicBezTo>
                  <a:cubicBezTo>
                    <a:pt x="573" y="971"/>
                    <a:pt x="573" y="1003"/>
                    <a:pt x="573" y="1035"/>
                  </a:cubicBezTo>
                  <a:cubicBezTo>
                    <a:pt x="589" y="1082"/>
                    <a:pt x="605" y="1130"/>
                    <a:pt x="621" y="1178"/>
                  </a:cubicBezTo>
                  <a:cubicBezTo>
                    <a:pt x="610" y="1189"/>
                    <a:pt x="600" y="1199"/>
                    <a:pt x="589" y="1210"/>
                  </a:cubicBezTo>
                  <a:cubicBezTo>
                    <a:pt x="589" y="1215"/>
                    <a:pt x="589" y="1221"/>
                    <a:pt x="589" y="1226"/>
                  </a:cubicBezTo>
                  <a:cubicBezTo>
                    <a:pt x="605" y="1242"/>
                    <a:pt x="621" y="1258"/>
                    <a:pt x="637" y="1274"/>
                  </a:cubicBezTo>
                  <a:cubicBezTo>
                    <a:pt x="648" y="1263"/>
                    <a:pt x="658" y="1253"/>
                    <a:pt x="669" y="1242"/>
                  </a:cubicBezTo>
                  <a:cubicBezTo>
                    <a:pt x="695" y="1242"/>
                    <a:pt x="722" y="1242"/>
                    <a:pt x="749" y="1242"/>
                  </a:cubicBezTo>
                  <a:cubicBezTo>
                    <a:pt x="743" y="1216"/>
                    <a:pt x="738" y="1189"/>
                    <a:pt x="733" y="1162"/>
                  </a:cubicBezTo>
                  <a:cubicBezTo>
                    <a:pt x="759" y="1146"/>
                    <a:pt x="786" y="1130"/>
                    <a:pt x="813" y="1115"/>
                  </a:cubicBezTo>
                  <a:cubicBezTo>
                    <a:pt x="813" y="1099"/>
                    <a:pt x="813" y="1083"/>
                    <a:pt x="813" y="1067"/>
                  </a:cubicBezTo>
                  <a:cubicBezTo>
                    <a:pt x="834" y="1056"/>
                    <a:pt x="855" y="1045"/>
                    <a:pt x="876" y="1035"/>
                  </a:cubicBezTo>
                  <a:cubicBezTo>
                    <a:pt x="876" y="1024"/>
                    <a:pt x="876" y="1013"/>
                    <a:pt x="876" y="1003"/>
                  </a:cubicBezTo>
                  <a:cubicBezTo>
                    <a:pt x="881" y="987"/>
                    <a:pt x="886" y="971"/>
                    <a:pt x="892" y="955"/>
                  </a:cubicBezTo>
                  <a:cubicBezTo>
                    <a:pt x="881" y="945"/>
                    <a:pt x="871" y="934"/>
                    <a:pt x="860" y="924"/>
                  </a:cubicBezTo>
                  <a:cubicBezTo>
                    <a:pt x="855" y="903"/>
                    <a:pt x="850" y="881"/>
                    <a:pt x="844" y="860"/>
                  </a:cubicBezTo>
                  <a:cubicBezTo>
                    <a:pt x="855" y="855"/>
                    <a:pt x="865" y="849"/>
                    <a:pt x="876" y="844"/>
                  </a:cubicBezTo>
                  <a:cubicBezTo>
                    <a:pt x="897" y="833"/>
                    <a:pt x="918" y="823"/>
                    <a:pt x="940" y="812"/>
                  </a:cubicBezTo>
                  <a:cubicBezTo>
                    <a:pt x="940" y="839"/>
                    <a:pt x="940" y="865"/>
                    <a:pt x="940" y="891"/>
                  </a:cubicBezTo>
                  <a:cubicBezTo>
                    <a:pt x="945" y="891"/>
                    <a:pt x="950" y="891"/>
                    <a:pt x="956" y="891"/>
                  </a:cubicBezTo>
                  <a:cubicBezTo>
                    <a:pt x="961" y="886"/>
                    <a:pt x="966" y="881"/>
                    <a:pt x="971" y="875"/>
                  </a:cubicBezTo>
                  <a:cubicBezTo>
                    <a:pt x="971" y="865"/>
                    <a:pt x="971" y="854"/>
                    <a:pt x="971" y="844"/>
                  </a:cubicBezTo>
                  <a:cubicBezTo>
                    <a:pt x="982" y="849"/>
                    <a:pt x="993" y="855"/>
                    <a:pt x="1003" y="860"/>
                  </a:cubicBezTo>
                  <a:cubicBezTo>
                    <a:pt x="1009" y="855"/>
                    <a:pt x="1014" y="849"/>
                    <a:pt x="1019" y="844"/>
                  </a:cubicBezTo>
                  <a:cubicBezTo>
                    <a:pt x="1040" y="860"/>
                    <a:pt x="1061" y="876"/>
                    <a:pt x="1083" y="891"/>
                  </a:cubicBezTo>
                  <a:cubicBezTo>
                    <a:pt x="1093" y="876"/>
                    <a:pt x="1104" y="860"/>
                    <a:pt x="1115" y="844"/>
                  </a:cubicBezTo>
                  <a:cubicBezTo>
                    <a:pt x="1131" y="860"/>
                    <a:pt x="1147" y="876"/>
                    <a:pt x="1163" y="891"/>
                  </a:cubicBezTo>
                  <a:cubicBezTo>
                    <a:pt x="1194" y="886"/>
                    <a:pt x="1226" y="881"/>
                    <a:pt x="1258" y="875"/>
                  </a:cubicBezTo>
                  <a:cubicBezTo>
                    <a:pt x="1253" y="875"/>
                    <a:pt x="1248" y="875"/>
                    <a:pt x="1243" y="875"/>
                  </a:cubicBezTo>
                  <a:cubicBezTo>
                    <a:pt x="1248" y="875"/>
                    <a:pt x="1253" y="875"/>
                    <a:pt x="1258" y="875"/>
                  </a:cubicBezTo>
                  <a:cubicBezTo>
                    <a:pt x="1226" y="854"/>
                    <a:pt x="1194" y="833"/>
                    <a:pt x="1163" y="812"/>
                  </a:cubicBezTo>
                  <a:cubicBezTo>
                    <a:pt x="1168" y="812"/>
                    <a:pt x="1173" y="812"/>
                    <a:pt x="1179" y="812"/>
                  </a:cubicBezTo>
                  <a:cubicBezTo>
                    <a:pt x="1184" y="807"/>
                    <a:pt x="1189" y="801"/>
                    <a:pt x="1194" y="796"/>
                  </a:cubicBezTo>
                  <a:cubicBezTo>
                    <a:pt x="1189" y="764"/>
                    <a:pt x="1184" y="732"/>
                    <a:pt x="1179" y="701"/>
                  </a:cubicBezTo>
                  <a:cubicBezTo>
                    <a:pt x="1136" y="679"/>
                    <a:pt x="1094" y="658"/>
                    <a:pt x="1051" y="637"/>
                  </a:cubicBezTo>
                  <a:cubicBezTo>
                    <a:pt x="1051" y="621"/>
                    <a:pt x="1051" y="605"/>
                    <a:pt x="1051" y="589"/>
                  </a:cubicBezTo>
                  <a:cubicBezTo>
                    <a:pt x="1035" y="584"/>
                    <a:pt x="1019" y="578"/>
                    <a:pt x="1003" y="573"/>
                  </a:cubicBezTo>
                  <a:cubicBezTo>
                    <a:pt x="1014" y="568"/>
                    <a:pt x="1024" y="562"/>
                    <a:pt x="1035" y="557"/>
                  </a:cubicBezTo>
                  <a:cubicBezTo>
                    <a:pt x="1030" y="530"/>
                    <a:pt x="1024" y="504"/>
                    <a:pt x="1019" y="478"/>
                  </a:cubicBezTo>
                  <a:cubicBezTo>
                    <a:pt x="1014" y="478"/>
                    <a:pt x="1009" y="478"/>
                    <a:pt x="1003" y="478"/>
                  </a:cubicBezTo>
                  <a:cubicBezTo>
                    <a:pt x="993" y="483"/>
                    <a:pt x="982" y="488"/>
                    <a:pt x="971" y="494"/>
                  </a:cubicBezTo>
                  <a:cubicBezTo>
                    <a:pt x="961" y="478"/>
                    <a:pt x="950" y="461"/>
                    <a:pt x="940" y="445"/>
                  </a:cubicBezTo>
                  <a:cubicBezTo>
                    <a:pt x="924" y="440"/>
                    <a:pt x="908" y="435"/>
                    <a:pt x="892" y="430"/>
                  </a:cubicBezTo>
                  <a:cubicBezTo>
                    <a:pt x="886" y="414"/>
                    <a:pt x="881" y="398"/>
                    <a:pt x="876" y="382"/>
                  </a:cubicBezTo>
                  <a:cubicBezTo>
                    <a:pt x="886" y="356"/>
                    <a:pt x="897" y="329"/>
                    <a:pt x="907" y="302"/>
                  </a:cubicBezTo>
                  <a:cubicBezTo>
                    <a:pt x="897" y="297"/>
                    <a:pt x="886" y="292"/>
                    <a:pt x="876" y="287"/>
                  </a:cubicBezTo>
                  <a:cubicBezTo>
                    <a:pt x="881" y="276"/>
                    <a:pt x="886" y="265"/>
                    <a:pt x="892" y="254"/>
                  </a:cubicBezTo>
                  <a:cubicBezTo>
                    <a:pt x="881" y="239"/>
                    <a:pt x="871" y="223"/>
                    <a:pt x="860" y="207"/>
                  </a:cubicBezTo>
                  <a:cubicBezTo>
                    <a:pt x="839" y="212"/>
                    <a:pt x="818" y="218"/>
                    <a:pt x="797" y="223"/>
                  </a:cubicBezTo>
                  <a:cubicBezTo>
                    <a:pt x="775" y="196"/>
                    <a:pt x="754" y="170"/>
                    <a:pt x="733" y="143"/>
                  </a:cubicBezTo>
                  <a:cubicBezTo>
                    <a:pt x="717" y="138"/>
                    <a:pt x="701" y="132"/>
                    <a:pt x="685" y="127"/>
                  </a:cubicBezTo>
                  <a:cubicBezTo>
                    <a:pt x="674" y="127"/>
                    <a:pt x="663" y="127"/>
                    <a:pt x="653" y="127"/>
                  </a:cubicBezTo>
                  <a:cubicBezTo>
                    <a:pt x="642" y="138"/>
                    <a:pt x="632" y="148"/>
                    <a:pt x="621" y="159"/>
                  </a:cubicBezTo>
                  <a:cubicBezTo>
                    <a:pt x="616" y="148"/>
                    <a:pt x="611" y="138"/>
                    <a:pt x="606" y="127"/>
                  </a:cubicBezTo>
                  <a:cubicBezTo>
                    <a:pt x="595" y="132"/>
                    <a:pt x="584" y="138"/>
                    <a:pt x="573" y="143"/>
                  </a:cubicBezTo>
                  <a:cubicBezTo>
                    <a:pt x="573" y="132"/>
                    <a:pt x="573" y="122"/>
                    <a:pt x="573" y="111"/>
                  </a:cubicBezTo>
                  <a:cubicBezTo>
                    <a:pt x="573" y="106"/>
                    <a:pt x="573" y="101"/>
                    <a:pt x="573" y="95"/>
                  </a:cubicBezTo>
                  <a:cubicBezTo>
                    <a:pt x="547" y="95"/>
                    <a:pt x="521" y="95"/>
                    <a:pt x="494" y="95"/>
                  </a:cubicBezTo>
                  <a:cubicBezTo>
                    <a:pt x="494" y="85"/>
                    <a:pt x="494" y="74"/>
                    <a:pt x="494" y="64"/>
                  </a:cubicBezTo>
                  <a:cubicBezTo>
                    <a:pt x="446" y="42"/>
                    <a:pt x="398" y="21"/>
                    <a:pt x="350" y="0"/>
                  </a:cubicBezTo>
                  <a:cubicBezTo>
                    <a:pt x="334" y="0"/>
                    <a:pt x="319" y="0"/>
                    <a:pt x="303" y="0"/>
                  </a:cubicBezTo>
                  <a:cubicBezTo>
                    <a:pt x="287" y="5"/>
                    <a:pt x="271" y="10"/>
                    <a:pt x="255" y="15"/>
                  </a:cubicBezTo>
                  <a:cubicBezTo>
                    <a:pt x="250" y="15"/>
                    <a:pt x="244" y="15"/>
                    <a:pt x="239" y="15"/>
                  </a:cubicBezTo>
                  <a:cubicBezTo>
                    <a:pt x="223" y="26"/>
                    <a:pt x="207" y="37"/>
                    <a:pt x="191" y="48"/>
                  </a:cubicBezTo>
                  <a:cubicBezTo>
                    <a:pt x="175" y="42"/>
                    <a:pt x="159" y="37"/>
                    <a:pt x="143" y="32"/>
                  </a:cubicBezTo>
                  <a:cubicBezTo>
                    <a:pt x="133" y="37"/>
                    <a:pt x="122" y="42"/>
                    <a:pt x="112" y="48"/>
                  </a:cubicBezTo>
                  <a:cubicBezTo>
                    <a:pt x="96" y="42"/>
                    <a:pt x="80" y="37"/>
                    <a:pt x="64" y="32"/>
                  </a:cubicBezTo>
                  <a:cubicBezTo>
                    <a:pt x="59" y="32"/>
                    <a:pt x="53" y="32"/>
                    <a:pt x="48" y="32"/>
                  </a:cubicBezTo>
                  <a:cubicBezTo>
                    <a:pt x="53" y="43"/>
                    <a:pt x="59" y="53"/>
                    <a:pt x="64" y="64"/>
                  </a:cubicBezTo>
                  <a:cubicBezTo>
                    <a:pt x="48" y="58"/>
                    <a:pt x="32" y="53"/>
                    <a:pt x="16" y="48"/>
                  </a:cubicBezTo>
                  <a:cubicBezTo>
                    <a:pt x="16" y="53"/>
                    <a:pt x="16" y="58"/>
                    <a:pt x="16" y="64"/>
                  </a:cubicBezTo>
                  <a:cubicBezTo>
                    <a:pt x="11" y="74"/>
                    <a:pt x="5" y="85"/>
                    <a:pt x="0" y="95"/>
                  </a:cubicBezTo>
                  <a:cubicBezTo>
                    <a:pt x="22" y="95"/>
                    <a:pt x="43" y="95"/>
                    <a:pt x="64" y="95"/>
                  </a:cubicBezTo>
                </a:path>
              </a:pathLst>
            </a:custGeom>
            <a:solidFill>
              <a:srgbClr val="647A84"/>
            </a:solidFill>
            <a:ln w="9525" cap="flat">
              <a:solidFill>
                <a:srgbClr val="000000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Arial" pitchFamily="34" charset="0"/>
              </a:endParaRPr>
            </a:p>
          </p:txBody>
        </p:sp>
        <p:grpSp>
          <p:nvGrpSpPr>
            <p:cNvPr id="180" name="Gruppierung 257"/>
            <p:cNvGrpSpPr>
              <a:grpSpLocks/>
            </p:cNvGrpSpPr>
            <p:nvPr/>
          </p:nvGrpSpPr>
          <p:grpSpPr bwMode="auto">
            <a:xfrm>
              <a:off x="4411663" y="6159500"/>
              <a:ext cx="2085975" cy="841375"/>
              <a:chOff x="4411663" y="6159500"/>
              <a:chExt cx="2085975" cy="841375"/>
            </a:xfrm>
          </p:grpSpPr>
          <p:sp>
            <p:nvSpPr>
              <p:cNvPr id="232" name="Freeform 56"/>
              <p:cNvSpPr>
                <a:spLocks noChangeArrowheads="1"/>
              </p:cNvSpPr>
              <p:nvPr/>
            </p:nvSpPr>
            <p:spPr bwMode="auto">
              <a:xfrm>
                <a:off x="4411663" y="6159500"/>
                <a:ext cx="2085975" cy="841375"/>
              </a:xfrm>
              <a:custGeom>
                <a:avLst/>
                <a:gdLst>
                  <a:gd name="T0" fmla="*/ 2079858 w 5797"/>
                  <a:gd name="T1" fmla="*/ 617559 h 2342"/>
                  <a:gd name="T2" fmla="*/ 2051431 w 5797"/>
                  <a:gd name="T3" fmla="*/ 509064 h 2342"/>
                  <a:gd name="T4" fmla="*/ 2062945 w 5797"/>
                  <a:gd name="T5" fmla="*/ 417454 h 2342"/>
                  <a:gd name="T6" fmla="*/ 2051431 w 5797"/>
                  <a:gd name="T7" fmla="*/ 314707 h 2342"/>
                  <a:gd name="T8" fmla="*/ 2085615 w 5797"/>
                  <a:gd name="T9" fmla="*/ 240342 h 2342"/>
                  <a:gd name="T10" fmla="*/ 2022644 w 5797"/>
                  <a:gd name="T11" fmla="*/ 177472 h 2342"/>
                  <a:gd name="T12" fmla="*/ 1942400 w 5797"/>
                  <a:gd name="T13" fmla="*/ 182861 h 2342"/>
                  <a:gd name="T14" fmla="*/ 1890943 w 5797"/>
                  <a:gd name="T15" fmla="*/ 154480 h 2342"/>
                  <a:gd name="T16" fmla="*/ 1839487 w 5797"/>
                  <a:gd name="T17" fmla="*/ 154480 h 2342"/>
                  <a:gd name="T18" fmla="*/ 1816457 w 5797"/>
                  <a:gd name="T19" fmla="*/ 108495 h 2342"/>
                  <a:gd name="T20" fmla="*/ 1730456 w 5797"/>
                  <a:gd name="T21" fmla="*/ 63229 h 2342"/>
                  <a:gd name="T22" fmla="*/ 1690154 w 5797"/>
                  <a:gd name="T23" fmla="*/ 45985 h 2342"/>
                  <a:gd name="T24" fmla="*/ 1644455 w 5797"/>
                  <a:gd name="T25" fmla="*/ 40237 h 2342"/>
                  <a:gd name="T26" fmla="*/ 1587241 w 5797"/>
                  <a:gd name="T27" fmla="*/ 57122 h 2342"/>
                  <a:gd name="T28" fmla="*/ 1478570 w 5797"/>
                  <a:gd name="T29" fmla="*/ 97358 h 2342"/>
                  <a:gd name="T30" fmla="*/ 1398327 w 5797"/>
                  <a:gd name="T31" fmla="*/ 188968 h 2342"/>
                  <a:gd name="T32" fmla="*/ 1404084 w 5797"/>
                  <a:gd name="T33" fmla="*/ 257227 h 2342"/>
                  <a:gd name="T34" fmla="*/ 1420996 w 5797"/>
                  <a:gd name="T35" fmla="*/ 360333 h 2342"/>
                  <a:gd name="T36" fmla="*/ 1363782 w 5797"/>
                  <a:gd name="T37" fmla="*/ 429310 h 2342"/>
                  <a:gd name="T38" fmla="*/ 1283539 w 5797"/>
                  <a:gd name="T39" fmla="*/ 451943 h 2342"/>
                  <a:gd name="T40" fmla="*/ 1174868 w 5797"/>
                  <a:gd name="T41" fmla="*/ 371829 h 2342"/>
                  <a:gd name="T42" fmla="*/ 1123051 w 5797"/>
                  <a:gd name="T43" fmla="*/ 348837 h 2342"/>
                  <a:gd name="T44" fmla="*/ 899592 w 5797"/>
                  <a:gd name="T45" fmla="*/ 297463 h 2342"/>
                  <a:gd name="T46" fmla="*/ 813951 w 5797"/>
                  <a:gd name="T47" fmla="*/ 234234 h 2342"/>
                  <a:gd name="T48" fmla="*/ 796319 w 5797"/>
                  <a:gd name="T49" fmla="*/ 154480 h 2342"/>
                  <a:gd name="T50" fmla="*/ 676494 w 5797"/>
                  <a:gd name="T51" fmla="*/ 103106 h 2342"/>
                  <a:gd name="T52" fmla="*/ 584735 w 5797"/>
                  <a:gd name="T53" fmla="*/ 57122 h 2342"/>
                  <a:gd name="T54" fmla="*/ 515646 w 5797"/>
                  <a:gd name="T55" fmla="*/ 40237 h 2342"/>
                  <a:gd name="T56" fmla="*/ 389703 w 5797"/>
                  <a:gd name="T57" fmla="*/ 51373 h 2342"/>
                  <a:gd name="T58" fmla="*/ 315217 w 5797"/>
                  <a:gd name="T59" fmla="*/ 5389 h 2342"/>
                  <a:gd name="T60" fmla="*/ 304062 w 5797"/>
                  <a:gd name="T61" fmla="*/ 11496 h 2342"/>
                  <a:gd name="T62" fmla="*/ 286430 w 5797"/>
                  <a:gd name="T63" fmla="*/ 79755 h 2342"/>
                  <a:gd name="T64" fmla="*/ 211944 w 5797"/>
                  <a:gd name="T65" fmla="*/ 159868 h 2342"/>
                  <a:gd name="T66" fmla="*/ 172002 w 5797"/>
                  <a:gd name="T67" fmla="*/ 188968 h 2342"/>
                  <a:gd name="T68" fmla="*/ 160487 w 5797"/>
                  <a:gd name="T69" fmla="*/ 223097 h 2342"/>
                  <a:gd name="T70" fmla="*/ 109031 w 5797"/>
                  <a:gd name="T71" fmla="*/ 269082 h 2342"/>
                  <a:gd name="T72" fmla="*/ 131700 w 5797"/>
                  <a:gd name="T73" fmla="*/ 354944 h 2342"/>
                  <a:gd name="T74" fmla="*/ 120545 w 5797"/>
                  <a:gd name="T75" fmla="*/ 377577 h 2342"/>
                  <a:gd name="T76" fmla="*/ 28787 w 5797"/>
                  <a:gd name="T77" fmla="*/ 457691 h 2342"/>
                  <a:gd name="T78" fmla="*/ 46059 w 5797"/>
                  <a:gd name="T79" fmla="*/ 549301 h 2342"/>
                  <a:gd name="T80" fmla="*/ 74846 w 5797"/>
                  <a:gd name="T81" fmla="*/ 680788 h 2342"/>
                  <a:gd name="T82" fmla="*/ 86361 w 5797"/>
                  <a:gd name="T83" fmla="*/ 829520 h 2342"/>
                  <a:gd name="T84" fmla="*/ 2085615 w 5797"/>
                  <a:gd name="T85" fmla="*/ 841016 h 234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797" h="2342">
                    <a:moveTo>
                      <a:pt x="5796" y="2341"/>
                    </a:moveTo>
                    <a:cubicBezTo>
                      <a:pt x="5791" y="2134"/>
                      <a:pt x="5786" y="1927"/>
                      <a:pt x="5780" y="1719"/>
                    </a:cubicBezTo>
                    <a:cubicBezTo>
                      <a:pt x="5765" y="1677"/>
                      <a:pt x="5749" y="1635"/>
                      <a:pt x="5733" y="1592"/>
                    </a:cubicBezTo>
                    <a:cubicBezTo>
                      <a:pt x="5722" y="1534"/>
                      <a:pt x="5712" y="1476"/>
                      <a:pt x="5701" y="1417"/>
                    </a:cubicBezTo>
                    <a:cubicBezTo>
                      <a:pt x="5685" y="1380"/>
                      <a:pt x="5669" y="1343"/>
                      <a:pt x="5653" y="1306"/>
                    </a:cubicBezTo>
                    <a:cubicBezTo>
                      <a:pt x="5679" y="1258"/>
                      <a:pt x="5706" y="1210"/>
                      <a:pt x="5733" y="1162"/>
                    </a:cubicBezTo>
                    <a:cubicBezTo>
                      <a:pt x="5738" y="1120"/>
                      <a:pt x="5744" y="1077"/>
                      <a:pt x="5749" y="1035"/>
                    </a:cubicBezTo>
                    <a:cubicBezTo>
                      <a:pt x="5733" y="982"/>
                      <a:pt x="5717" y="929"/>
                      <a:pt x="5701" y="876"/>
                    </a:cubicBezTo>
                    <a:cubicBezTo>
                      <a:pt x="5696" y="844"/>
                      <a:pt x="5690" y="812"/>
                      <a:pt x="5685" y="780"/>
                    </a:cubicBezTo>
                    <a:cubicBezTo>
                      <a:pt x="5722" y="743"/>
                      <a:pt x="5759" y="706"/>
                      <a:pt x="5796" y="669"/>
                    </a:cubicBezTo>
                    <a:cubicBezTo>
                      <a:pt x="5769" y="621"/>
                      <a:pt x="5743" y="573"/>
                      <a:pt x="5717" y="526"/>
                    </a:cubicBezTo>
                    <a:cubicBezTo>
                      <a:pt x="5685" y="515"/>
                      <a:pt x="5653" y="505"/>
                      <a:pt x="5621" y="494"/>
                    </a:cubicBezTo>
                    <a:cubicBezTo>
                      <a:pt x="5600" y="499"/>
                      <a:pt x="5579" y="504"/>
                      <a:pt x="5557" y="509"/>
                    </a:cubicBezTo>
                    <a:cubicBezTo>
                      <a:pt x="5504" y="509"/>
                      <a:pt x="5451" y="509"/>
                      <a:pt x="5398" y="509"/>
                    </a:cubicBezTo>
                    <a:cubicBezTo>
                      <a:pt x="5382" y="493"/>
                      <a:pt x="5366" y="478"/>
                      <a:pt x="5350" y="462"/>
                    </a:cubicBezTo>
                    <a:cubicBezTo>
                      <a:pt x="5319" y="451"/>
                      <a:pt x="5287" y="441"/>
                      <a:pt x="5255" y="430"/>
                    </a:cubicBezTo>
                    <a:cubicBezTo>
                      <a:pt x="5207" y="425"/>
                      <a:pt x="5160" y="419"/>
                      <a:pt x="5112" y="414"/>
                    </a:cubicBezTo>
                    <a:cubicBezTo>
                      <a:pt x="5112" y="419"/>
                      <a:pt x="5112" y="425"/>
                      <a:pt x="5112" y="430"/>
                    </a:cubicBezTo>
                    <a:cubicBezTo>
                      <a:pt x="5080" y="409"/>
                      <a:pt x="5048" y="388"/>
                      <a:pt x="5016" y="366"/>
                    </a:cubicBezTo>
                    <a:cubicBezTo>
                      <a:pt x="5027" y="345"/>
                      <a:pt x="5037" y="324"/>
                      <a:pt x="5048" y="302"/>
                    </a:cubicBezTo>
                    <a:cubicBezTo>
                      <a:pt x="5043" y="281"/>
                      <a:pt x="5037" y="260"/>
                      <a:pt x="5032" y="239"/>
                    </a:cubicBezTo>
                    <a:cubicBezTo>
                      <a:pt x="4958" y="218"/>
                      <a:pt x="4883" y="197"/>
                      <a:pt x="4809" y="176"/>
                    </a:cubicBezTo>
                    <a:cubicBezTo>
                      <a:pt x="4788" y="160"/>
                      <a:pt x="4767" y="144"/>
                      <a:pt x="4746" y="128"/>
                    </a:cubicBezTo>
                    <a:cubicBezTo>
                      <a:pt x="4730" y="128"/>
                      <a:pt x="4713" y="128"/>
                      <a:pt x="4697" y="128"/>
                    </a:cubicBezTo>
                    <a:cubicBezTo>
                      <a:pt x="4687" y="117"/>
                      <a:pt x="4676" y="106"/>
                      <a:pt x="4666" y="95"/>
                    </a:cubicBezTo>
                    <a:cubicBezTo>
                      <a:pt x="4634" y="101"/>
                      <a:pt x="4602" y="106"/>
                      <a:pt x="4570" y="112"/>
                    </a:cubicBezTo>
                    <a:cubicBezTo>
                      <a:pt x="4544" y="112"/>
                      <a:pt x="4517" y="112"/>
                      <a:pt x="4490" y="112"/>
                    </a:cubicBezTo>
                    <a:cubicBezTo>
                      <a:pt x="4464" y="128"/>
                      <a:pt x="4438" y="143"/>
                      <a:pt x="4411" y="159"/>
                    </a:cubicBezTo>
                    <a:cubicBezTo>
                      <a:pt x="4369" y="165"/>
                      <a:pt x="4327" y="170"/>
                      <a:pt x="4284" y="176"/>
                    </a:cubicBezTo>
                    <a:cubicBezTo>
                      <a:pt x="4226" y="207"/>
                      <a:pt x="4167" y="239"/>
                      <a:pt x="4109" y="271"/>
                    </a:cubicBezTo>
                    <a:cubicBezTo>
                      <a:pt x="4050" y="324"/>
                      <a:pt x="3992" y="377"/>
                      <a:pt x="3933" y="430"/>
                    </a:cubicBezTo>
                    <a:cubicBezTo>
                      <a:pt x="3918" y="462"/>
                      <a:pt x="3902" y="494"/>
                      <a:pt x="3886" y="526"/>
                    </a:cubicBezTo>
                    <a:cubicBezTo>
                      <a:pt x="3886" y="557"/>
                      <a:pt x="3886" y="589"/>
                      <a:pt x="3886" y="621"/>
                    </a:cubicBezTo>
                    <a:cubicBezTo>
                      <a:pt x="3891" y="653"/>
                      <a:pt x="3897" y="684"/>
                      <a:pt x="3902" y="716"/>
                    </a:cubicBezTo>
                    <a:cubicBezTo>
                      <a:pt x="3923" y="770"/>
                      <a:pt x="3945" y="823"/>
                      <a:pt x="3966" y="876"/>
                    </a:cubicBezTo>
                    <a:cubicBezTo>
                      <a:pt x="3960" y="919"/>
                      <a:pt x="3954" y="961"/>
                      <a:pt x="3949" y="1003"/>
                    </a:cubicBezTo>
                    <a:cubicBezTo>
                      <a:pt x="3912" y="1051"/>
                      <a:pt x="3875" y="1099"/>
                      <a:pt x="3838" y="1146"/>
                    </a:cubicBezTo>
                    <a:cubicBezTo>
                      <a:pt x="3822" y="1162"/>
                      <a:pt x="3806" y="1179"/>
                      <a:pt x="3790" y="1195"/>
                    </a:cubicBezTo>
                    <a:cubicBezTo>
                      <a:pt x="3753" y="1216"/>
                      <a:pt x="3716" y="1237"/>
                      <a:pt x="3679" y="1258"/>
                    </a:cubicBezTo>
                    <a:cubicBezTo>
                      <a:pt x="3642" y="1258"/>
                      <a:pt x="3605" y="1258"/>
                      <a:pt x="3567" y="1258"/>
                    </a:cubicBezTo>
                    <a:cubicBezTo>
                      <a:pt x="3520" y="1237"/>
                      <a:pt x="3472" y="1216"/>
                      <a:pt x="3424" y="1195"/>
                    </a:cubicBezTo>
                    <a:cubicBezTo>
                      <a:pt x="3371" y="1141"/>
                      <a:pt x="3318" y="1088"/>
                      <a:pt x="3265" y="1035"/>
                    </a:cubicBezTo>
                    <a:cubicBezTo>
                      <a:pt x="3228" y="1024"/>
                      <a:pt x="3191" y="1014"/>
                      <a:pt x="3153" y="1003"/>
                    </a:cubicBezTo>
                    <a:cubicBezTo>
                      <a:pt x="3143" y="992"/>
                      <a:pt x="3132" y="982"/>
                      <a:pt x="3121" y="971"/>
                    </a:cubicBezTo>
                    <a:cubicBezTo>
                      <a:pt x="2989" y="929"/>
                      <a:pt x="2856" y="886"/>
                      <a:pt x="2723" y="844"/>
                    </a:cubicBezTo>
                    <a:cubicBezTo>
                      <a:pt x="2649" y="839"/>
                      <a:pt x="2575" y="833"/>
                      <a:pt x="2500" y="828"/>
                    </a:cubicBezTo>
                    <a:cubicBezTo>
                      <a:pt x="2453" y="807"/>
                      <a:pt x="2405" y="785"/>
                      <a:pt x="2357" y="764"/>
                    </a:cubicBezTo>
                    <a:cubicBezTo>
                      <a:pt x="2325" y="727"/>
                      <a:pt x="2294" y="690"/>
                      <a:pt x="2262" y="652"/>
                    </a:cubicBezTo>
                    <a:cubicBezTo>
                      <a:pt x="2246" y="610"/>
                      <a:pt x="2230" y="568"/>
                      <a:pt x="2213" y="526"/>
                    </a:cubicBezTo>
                    <a:cubicBezTo>
                      <a:pt x="2213" y="494"/>
                      <a:pt x="2213" y="462"/>
                      <a:pt x="2213" y="430"/>
                    </a:cubicBezTo>
                    <a:cubicBezTo>
                      <a:pt x="2187" y="398"/>
                      <a:pt x="2161" y="366"/>
                      <a:pt x="2134" y="334"/>
                    </a:cubicBezTo>
                    <a:cubicBezTo>
                      <a:pt x="2049" y="318"/>
                      <a:pt x="1964" y="303"/>
                      <a:pt x="1880" y="287"/>
                    </a:cubicBezTo>
                    <a:cubicBezTo>
                      <a:pt x="1842" y="260"/>
                      <a:pt x="1805" y="234"/>
                      <a:pt x="1768" y="207"/>
                    </a:cubicBezTo>
                    <a:cubicBezTo>
                      <a:pt x="1720" y="191"/>
                      <a:pt x="1673" y="175"/>
                      <a:pt x="1625" y="159"/>
                    </a:cubicBezTo>
                    <a:cubicBezTo>
                      <a:pt x="1604" y="159"/>
                      <a:pt x="1582" y="159"/>
                      <a:pt x="1561" y="159"/>
                    </a:cubicBezTo>
                    <a:cubicBezTo>
                      <a:pt x="1519" y="143"/>
                      <a:pt x="1476" y="128"/>
                      <a:pt x="1433" y="112"/>
                    </a:cubicBezTo>
                    <a:cubicBezTo>
                      <a:pt x="1380" y="128"/>
                      <a:pt x="1327" y="143"/>
                      <a:pt x="1274" y="159"/>
                    </a:cubicBezTo>
                    <a:cubicBezTo>
                      <a:pt x="1211" y="154"/>
                      <a:pt x="1147" y="149"/>
                      <a:pt x="1083" y="143"/>
                    </a:cubicBezTo>
                    <a:cubicBezTo>
                      <a:pt x="1041" y="117"/>
                      <a:pt x="998" y="90"/>
                      <a:pt x="956" y="64"/>
                    </a:cubicBezTo>
                    <a:cubicBezTo>
                      <a:pt x="929" y="48"/>
                      <a:pt x="903" y="32"/>
                      <a:pt x="876" y="15"/>
                    </a:cubicBezTo>
                    <a:cubicBezTo>
                      <a:pt x="887" y="21"/>
                      <a:pt x="897" y="27"/>
                      <a:pt x="908" y="32"/>
                    </a:cubicBezTo>
                    <a:cubicBezTo>
                      <a:pt x="887" y="32"/>
                      <a:pt x="866" y="32"/>
                      <a:pt x="845" y="32"/>
                    </a:cubicBezTo>
                    <a:cubicBezTo>
                      <a:pt x="834" y="22"/>
                      <a:pt x="823" y="11"/>
                      <a:pt x="813" y="0"/>
                    </a:cubicBezTo>
                    <a:cubicBezTo>
                      <a:pt x="807" y="74"/>
                      <a:pt x="802" y="148"/>
                      <a:pt x="796" y="222"/>
                    </a:cubicBezTo>
                    <a:cubicBezTo>
                      <a:pt x="807" y="254"/>
                      <a:pt x="817" y="287"/>
                      <a:pt x="828" y="319"/>
                    </a:cubicBezTo>
                    <a:cubicBezTo>
                      <a:pt x="748" y="361"/>
                      <a:pt x="669" y="403"/>
                      <a:pt x="589" y="445"/>
                    </a:cubicBezTo>
                    <a:cubicBezTo>
                      <a:pt x="574" y="467"/>
                      <a:pt x="558" y="488"/>
                      <a:pt x="542" y="509"/>
                    </a:cubicBezTo>
                    <a:cubicBezTo>
                      <a:pt x="521" y="515"/>
                      <a:pt x="499" y="520"/>
                      <a:pt x="478" y="526"/>
                    </a:cubicBezTo>
                    <a:cubicBezTo>
                      <a:pt x="478" y="541"/>
                      <a:pt x="478" y="557"/>
                      <a:pt x="478" y="573"/>
                    </a:cubicBezTo>
                    <a:cubicBezTo>
                      <a:pt x="467" y="589"/>
                      <a:pt x="457" y="605"/>
                      <a:pt x="446" y="621"/>
                    </a:cubicBezTo>
                    <a:cubicBezTo>
                      <a:pt x="420" y="626"/>
                      <a:pt x="393" y="632"/>
                      <a:pt x="366" y="637"/>
                    </a:cubicBezTo>
                    <a:cubicBezTo>
                      <a:pt x="345" y="674"/>
                      <a:pt x="324" y="711"/>
                      <a:pt x="303" y="749"/>
                    </a:cubicBezTo>
                    <a:cubicBezTo>
                      <a:pt x="324" y="828"/>
                      <a:pt x="345" y="908"/>
                      <a:pt x="366" y="988"/>
                    </a:cubicBezTo>
                    <a:cubicBezTo>
                      <a:pt x="356" y="1009"/>
                      <a:pt x="345" y="1030"/>
                      <a:pt x="335" y="1051"/>
                    </a:cubicBezTo>
                    <a:cubicBezTo>
                      <a:pt x="298" y="1109"/>
                      <a:pt x="261" y="1168"/>
                      <a:pt x="223" y="1226"/>
                    </a:cubicBezTo>
                    <a:cubicBezTo>
                      <a:pt x="176" y="1242"/>
                      <a:pt x="128" y="1258"/>
                      <a:pt x="80" y="1274"/>
                    </a:cubicBezTo>
                    <a:cubicBezTo>
                      <a:pt x="54" y="1290"/>
                      <a:pt x="27" y="1306"/>
                      <a:pt x="0" y="1322"/>
                    </a:cubicBezTo>
                    <a:cubicBezTo>
                      <a:pt x="43" y="1391"/>
                      <a:pt x="85" y="1460"/>
                      <a:pt x="128" y="1529"/>
                    </a:cubicBezTo>
                    <a:cubicBezTo>
                      <a:pt x="149" y="1603"/>
                      <a:pt x="171" y="1677"/>
                      <a:pt x="192" y="1752"/>
                    </a:cubicBezTo>
                    <a:cubicBezTo>
                      <a:pt x="197" y="1799"/>
                      <a:pt x="203" y="1847"/>
                      <a:pt x="208" y="1895"/>
                    </a:cubicBezTo>
                    <a:cubicBezTo>
                      <a:pt x="197" y="1975"/>
                      <a:pt x="186" y="2054"/>
                      <a:pt x="176" y="2134"/>
                    </a:cubicBezTo>
                    <a:cubicBezTo>
                      <a:pt x="197" y="2192"/>
                      <a:pt x="218" y="2250"/>
                      <a:pt x="240" y="2309"/>
                    </a:cubicBezTo>
                    <a:cubicBezTo>
                      <a:pt x="234" y="2319"/>
                      <a:pt x="229" y="2330"/>
                      <a:pt x="223" y="2341"/>
                    </a:cubicBezTo>
                    <a:cubicBezTo>
                      <a:pt x="2081" y="2341"/>
                      <a:pt x="3938" y="2341"/>
                      <a:pt x="5796" y="2341"/>
                    </a:cubicBezTo>
                  </a:path>
                </a:pathLst>
              </a:custGeom>
              <a:solidFill>
                <a:srgbClr val="647A8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233" name="Freeform 57"/>
              <p:cNvSpPr>
                <a:spLocks noChangeArrowheads="1"/>
              </p:cNvSpPr>
              <p:nvPr/>
            </p:nvSpPr>
            <p:spPr bwMode="auto">
              <a:xfrm>
                <a:off x="4411663" y="6159500"/>
                <a:ext cx="2085975" cy="841375"/>
              </a:xfrm>
              <a:custGeom>
                <a:avLst/>
                <a:gdLst>
                  <a:gd name="T0" fmla="*/ 2079858 w 5797"/>
                  <a:gd name="T1" fmla="*/ 617559 h 2342"/>
                  <a:gd name="T2" fmla="*/ 2051431 w 5797"/>
                  <a:gd name="T3" fmla="*/ 509064 h 2342"/>
                  <a:gd name="T4" fmla="*/ 2062945 w 5797"/>
                  <a:gd name="T5" fmla="*/ 417454 h 2342"/>
                  <a:gd name="T6" fmla="*/ 2051431 w 5797"/>
                  <a:gd name="T7" fmla="*/ 314707 h 2342"/>
                  <a:gd name="T8" fmla="*/ 2085615 w 5797"/>
                  <a:gd name="T9" fmla="*/ 240342 h 2342"/>
                  <a:gd name="T10" fmla="*/ 2022644 w 5797"/>
                  <a:gd name="T11" fmla="*/ 177472 h 2342"/>
                  <a:gd name="T12" fmla="*/ 1942400 w 5797"/>
                  <a:gd name="T13" fmla="*/ 182861 h 2342"/>
                  <a:gd name="T14" fmla="*/ 1890943 w 5797"/>
                  <a:gd name="T15" fmla="*/ 154480 h 2342"/>
                  <a:gd name="T16" fmla="*/ 1839487 w 5797"/>
                  <a:gd name="T17" fmla="*/ 154480 h 2342"/>
                  <a:gd name="T18" fmla="*/ 1816457 w 5797"/>
                  <a:gd name="T19" fmla="*/ 108495 h 2342"/>
                  <a:gd name="T20" fmla="*/ 1730456 w 5797"/>
                  <a:gd name="T21" fmla="*/ 63229 h 2342"/>
                  <a:gd name="T22" fmla="*/ 1690154 w 5797"/>
                  <a:gd name="T23" fmla="*/ 45985 h 2342"/>
                  <a:gd name="T24" fmla="*/ 1644455 w 5797"/>
                  <a:gd name="T25" fmla="*/ 40237 h 2342"/>
                  <a:gd name="T26" fmla="*/ 1587241 w 5797"/>
                  <a:gd name="T27" fmla="*/ 57122 h 2342"/>
                  <a:gd name="T28" fmla="*/ 1478570 w 5797"/>
                  <a:gd name="T29" fmla="*/ 97358 h 2342"/>
                  <a:gd name="T30" fmla="*/ 1398327 w 5797"/>
                  <a:gd name="T31" fmla="*/ 188968 h 2342"/>
                  <a:gd name="T32" fmla="*/ 1404084 w 5797"/>
                  <a:gd name="T33" fmla="*/ 257227 h 2342"/>
                  <a:gd name="T34" fmla="*/ 1420996 w 5797"/>
                  <a:gd name="T35" fmla="*/ 360333 h 2342"/>
                  <a:gd name="T36" fmla="*/ 1363782 w 5797"/>
                  <a:gd name="T37" fmla="*/ 429310 h 2342"/>
                  <a:gd name="T38" fmla="*/ 1283539 w 5797"/>
                  <a:gd name="T39" fmla="*/ 451943 h 2342"/>
                  <a:gd name="T40" fmla="*/ 1174868 w 5797"/>
                  <a:gd name="T41" fmla="*/ 371829 h 2342"/>
                  <a:gd name="T42" fmla="*/ 1123051 w 5797"/>
                  <a:gd name="T43" fmla="*/ 348837 h 2342"/>
                  <a:gd name="T44" fmla="*/ 899592 w 5797"/>
                  <a:gd name="T45" fmla="*/ 297463 h 2342"/>
                  <a:gd name="T46" fmla="*/ 813951 w 5797"/>
                  <a:gd name="T47" fmla="*/ 234234 h 2342"/>
                  <a:gd name="T48" fmla="*/ 796319 w 5797"/>
                  <a:gd name="T49" fmla="*/ 154480 h 2342"/>
                  <a:gd name="T50" fmla="*/ 676494 w 5797"/>
                  <a:gd name="T51" fmla="*/ 103106 h 2342"/>
                  <a:gd name="T52" fmla="*/ 584735 w 5797"/>
                  <a:gd name="T53" fmla="*/ 57122 h 2342"/>
                  <a:gd name="T54" fmla="*/ 515646 w 5797"/>
                  <a:gd name="T55" fmla="*/ 40237 h 2342"/>
                  <a:gd name="T56" fmla="*/ 389703 w 5797"/>
                  <a:gd name="T57" fmla="*/ 51373 h 2342"/>
                  <a:gd name="T58" fmla="*/ 315217 w 5797"/>
                  <a:gd name="T59" fmla="*/ 5389 h 2342"/>
                  <a:gd name="T60" fmla="*/ 304062 w 5797"/>
                  <a:gd name="T61" fmla="*/ 11496 h 2342"/>
                  <a:gd name="T62" fmla="*/ 286430 w 5797"/>
                  <a:gd name="T63" fmla="*/ 79755 h 2342"/>
                  <a:gd name="T64" fmla="*/ 211944 w 5797"/>
                  <a:gd name="T65" fmla="*/ 159868 h 2342"/>
                  <a:gd name="T66" fmla="*/ 172002 w 5797"/>
                  <a:gd name="T67" fmla="*/ 188968 h 2342"/>
                  <a:gd name="T68" fmla="*/ 160487 w 5797"/>
                  <a:gd name="T69" fmla="*/ 223097 h 2342"/>
                  <a:gd name="T70" fmla="*/ 109031 w 5797"/>
                  <a:gd name="T71" fmla="*/ 269082 h 2342"/>
                  <a:gd name="T72" fmla="*/ 131700 w 5797"/>
                  <a:gd name="T73" fmla="*/ 354944 h 2342"/>
                  <a:gd name="T74" fmla="*/ 120545 w 5797"/>
                  <a:gd name="T75" fmla="*/ 377577 h 2342"/>
                  <a:gd name="T76" fmla="*/ 28787 w 5797"/>
                  <a:gd name="T77" fmla="*/ 457691 h 2342"/>
                  <a:gd name="T78" fmla="*/ 46059 w 5797"/>
                  <a:gd name="T79" fmla="*/ 549301 h 2342"/>
                  <a:gd name="T80" fmla="*/ 74846 w 5797"/>
                  <a:gd name="T81" fmla="*/ 680788 h 2342"/>
                  <a:gd name="T82" fmla="*/ 86361 w 5797"/>
                  <a:gd name="T83" fmla="*/ 829520 h 234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5797" h="2342">
                    <a:moveTo>
                      <a:pt x="5796" y="2341"/>
                    </a:moveTo>
                    <a:cubicBezTo>
                      <a:pt x="5791" y="2134"/>
                      <a:pt x="5786" y="1927"/>
                      <a:pt x="5780" y="1719"/>
                    </a:cubicBezTo>
                    <a:cubicBezTo>
                      <a:pt x="5765" y="1677"/>
                      <a:pt x="5749" y="1635"/>
                      <a:pt x="5733" y="1592"/>
                    </a:cubicBezTo>
                    <a:cubicBezTo>
                      <a:pt x="5722" y="1534"/>
                      <a:pt x="5712" y="1476"/>
                      <a:pt x="5701" y="1417"/>
                    </a:cubicBezTo>
                    <a:cubicBezTo>
                      <a:pt x="5685" y="1380"/>
                      <a:pt x="5669" y="1343"/>
                      <a:pt x="5653" y="1306"/>
                    </a:cubicBezTo>
                    <a:cubicBezTo>
                      <a:pt x="5679" y="1258"/>
                      <a:pt x="5706" y="1210"/>
                      <a:pt x="5733" y="1162"/>
                    </a:cubicBezTo>
                    <a:cubicBezTo>
                      <a:pt x="5738" y="1120"/>
                      <a:pt x="5744" y="1077"/>
                      <a:pt x="5749" y="1035"/>
                    </a:cubicBezTo>
                    <a:cubicBezTo>
                      <a:pt x="5733" y="982"/>
                      <a:pt x="5717" y="929"/>
                      <a:pt x="5701" y="876"/>
                    </a:cubicBezTo>
                    <a:cubicBezTo>
                      <a:pt x="5696" y="844"/>
                      <a:pt x="5690" y="812"/>
                      <a:pt x="5685" y="780"/>
                    </a:cubicBezTo>
                    <a:cubicBezTo>
                      <a:pt x="5722" y="743"/>
                      <a:pt x="5759" y="706"/>
                      <a:pt x="5796" y="669"/>
                    </a:cubicBezTo>
                    <a:cubicBezTo>
                      <a:pt x="5769" y="621"/>
                      <a:pt x="5743" y="573"/>
                      <a:pt x="5717" y="526"/>
                    </a:cubicBezTo>
                    <a:cubicBezTo>
                      <a:pt x="5685" y="515"/>
                      <a:pt x="5653" y="505"/>
                      <a:pt x="5621" y="494"/>
                    </a:cubicBezTo>
                    <a:cubicBezTo>
                      <a:pt x="5600" y="499"/>
                      <a:pt x="5579" y="504"/>
                      <a:pt x="5557" y="509"/>
                    </a:cubicBezTo>
                    <a:cubicBezTo>
                      <a:pt x="5504" y="509"/>
                      <a:pt x="5451" y="509"/>
                      <a:pt x="5398" y="509"/>
                    </a:cubicBezTo>
                    <a:cubicBezTo>
                      <a:pt x="5382" y="493"/>
                      <a:pt x="5366" y="478"/>
                      <a:pt x="5350" y="462"/>
                    </a:cubicBezTo>
                    <a:cubicBezTo>
                      <a:pt x="5319" y="451"/>
                      <a:pt x="5287" y="441"/>
                      <a:pt x="5255" y="430"/>
                    </a:cubicBezTo>
                    <a:cubicBezTo>
                      <a:pt x="5207" y="425"/>
                      <a:pt x="5160" y="419"/>
                      <a:pt x="5112" y="414"/>
                    </a:cubicBezTo>
                    <a:cubicBezTo>
                      <a:pt x="5112" y="419"/>
                      <a:pt x="5112" y="425"/>
                      <a:pt x="5112" y="430"/>
                    </a:cubicBezTo>
                    <a:cubicBezTo>
                      <a:pt x="5080" y="409"/>
                      <a:pt x="5048" y="388"/>
                      <a:pt x="5016" y="366"/>
                    </a:cubicBezTo>
                    <a:cubicBezTo>
                      <a:pt x="5027" y="345"/>
                      <a:pt x="5037" y="324"/>
                      <a:pt x="5048" y="302"/>
                    </a:cubicBezTo>
                    <a:cubicBezTo>
                      <a:pt x="5043" y="281"/>
                      <a:pt x="5037" y="260"/>
                      <a:pt x="5032" y="239"/>
                    </a:cubicBezTo>
                    <a:cubicBezTo>
                      <a:pt x="4958" y="218"/>
                      <a:pt x="4883" y="197"/>
                      <a:pt x="4809" y="176"/>
                    </a:cubicBezTo>
                    <a:cubicBezTo>
                      <a:pt x="4788" y="160"/>
                      <a:pt x="4767" y="144"/>
                      <a:pt x="4746" y="128"/>
                    </a:cubicBezTo>
                    <a:cubicBezTo>
                      <a:pt x="4730" y="128"/>
                      <a:pt x="4713" y="128"/>
                      <a:pt x="4697" y="128"/>
                    </a:cubicBezTo>
                    <a:cubicBezTo>
                      <a:pt x="4687" y="117"/>
                      <a:pt x="4676" y="106"/>
                      <a:pt x="4666" y="95"/>
                    </a:cubicBezTo>
                    <a:cubicBezTo>
                      <a:pt x="4634" y="101"/>
                      <a:pt x="4602" y="106"/>
                      <a:pt x="4570" y="112"/>
                    </a:cubicBezTo>
                    <a:cubicBezTo>
                      <a:pt x="4544" y="112"/>
                      <a:pt x="4517" y="112"/>
                      <a:pt x="4490" y="112"/>
                    </a:cubicBezTo>
                    <a:cubicBezTo>
                      <a:pt x="4464" y="128"/>
                      <a:pt x="4438" y="143"/>
                      <a:pt x="4411" y="159"/>
                    </a:cubicBezTo>
                    <a:cubicBezTo>
                      <a:pt x="4369" y="165"/>
                      <a:pt x="4327" y="170"/>
                      <a:pt x="4284" y="176"/>
                    </a:cubicBezTo>
                    <a:cubicBezTo>
                      <a:pt x="4226" y="207"/>
                      <a:pt x="4167" y="239"/>
                      <a:pt x="4109" y="271"/>
                    </a:cubicBezTo>
                    <a:cubicBezTo>
                      <a:pt x="4050" y="324"/>
                      <a:pt x="3992" y="377"/>
                      <a:pt x="3933" y="430"/>
                    </a:cubicBezTo>
                    <a:cubicBezTo>
                      <a:pt x="3918" y="462"/>
                      <a:pt x="3902" y="494"/>
                      <a:pt x="3886" y="526"/>
                    </a:cubicBezTo>
                    <a:cubicBezTo>
                      <a:pt x="3886" y="557"/>
                      <a:pt x="3886" y="589"/>
                      <a:pt x="3886" y="621"/>
                    </a:cubicBezTo>
                    <a:cubicBezTo>
                      <a:pt x="3891" y="653"/>
                      <a:pt x="3897" y="684"/>
                      <a:pt x="3902" y="716"/>
                    </a:cubicBezTo>
                    <a:cubicBezTo>
                      <a:pt x="3923" y="770"/>
                      <a:pt x="3945" y="823"/>
                      <a:pt x="3966" y="876"/>
                    </a:cubicBezTo>
                    <a:cubicBezTo>
                      <a:pt x="3960" y="919"/>
                      <a:pt x="3954" y="961"/>
                      <a:pt x="3949" y="1003"/>
                    </a:cubicBezTo>
                    <a:cubicBezTo>
                      <a:pt x="3912" y="1051"/>
                      <a:pt x="3875" y="1099"/>
                      <a:pt x="3838" y="1146"/>
                    </a:cubicBezTo>
                    <a:cubicBezTo>
                      <a:pt x="3822" y="1162"/>
                      <a:pt x="3806" y="1179"/>
                      <a:pt x="3790" y="1195"/>
                    </a:cubicBezTo>
                    <a:cubicBezTo>
                      <a:pt x="3753" y="1216"/>
                      <a:pt x="3716" y="1237"/>
                      <a:pt x="3679" y="1258"/>
                    </a:cubicBezTo>
                    <a:cubicBezTo>
                      <a:pt x="3642" y="1258"/>
                      <a:pt x="3605" y="1258"/>
                      <a:pt x="3567" y="1258"/>
                    </a:cubicBezTo>
                    <a:cubicBezTo>
                      <a:pt x="3520" y="1237"/>
                      <a:pt x="3472" y="1216"/>
                      <a:pt x="3424" y="1195"/>
                    </a:cubicBezTo>
                    <a:cubicBezTo>
                      <a:pt x="3371" y="1141"/>
                      <a:pt x="3318" y="1088"/>
                      <a:pt x="3265" y="1035"/>
                    </a:cubicBezTo>
                    <a:cubicBezTo>
                      <a:pt x="3228" y="1024"/>
                      <a:pt x="3191" y="1014"/>
                      <a:pt x="3153" y="1003"/>
                    </a:cubicBezTo>
                    <a:cubicBezTo>
                      <a:pt x="3143" y="992"/>
                      <a:pt x="3132" y="982"/>
                      <a:pt x="3121" y="971"/>
                    </a:cubicBezTo>
                    <a:cubicBezTo>
                      <a:pt x="2989" y="929"/>
                      <a:pt x="2856" y="886"/>
                      <a:pt x="2723" y="844"/>
                    </a:cubicBezTo>
                    <a:cubicBezTo>
                      <a:pt x="2649" y="839"/>
                      <a:pt x="2575" y="833"/>
                      <a:pt x="2500" y="828"/>
                    </a:cubicBezTo>
                    <a:cubicBezTo>
                      <a:pt x="2453" y="807"/>
                      <a:pt x="2405" y="785"/>
                      <a:pt x="2357" y="764"/>
                    </a:cubicBezTo>
                    <a:cubicBezTo>
                      <a:pt x="2325" y="727"/>
                      <a:pt x="2294" y="690"/>
                      <a:pt x="2262" y="652"/>
                    </a:cubicBezTo>
                    <a:cubicBezTo>
                      <a:pt x="2246" y="610"/>
                      <a:pt x="2230" y="568"/>
                      <a:pt x="2213" y="526"/>
                    </a:cubicBezTo>
                    <a:cubicBezTo>
                      <a:pt x="2213" y="494"/>
                      <a:pt x="2213" y="462"/>
                      <a:pt x="2213" y="430"/>
                    </a:cubicBezTo>
                    <a:cubicBezTo>
                      <a:pt x="2187" y="398"/>
                      <a:pt x="2161" y="366"/>
                      <a:pt x="2134" y="334"/>
                    </a:cubicBezTo>
                    <a:cubicBezTo>
                      <a:pt x="2049" y="318"/>
                      <a:pt x="1964" y="303"/>
                      <a:pt x="1880" y="287"/>
                    </a:cubicBezTo>
                    <a:cubicBezTo>
                      <a:pt x="1842" y="260"/>
                      <a:pt x="1805" y="234"/>
                      <a:pt x="1768" y="207"/>
                    </a:cubicBezTo>
                    <a:cubicBezTo>
                      <a:pt x="1720" y="191"/>
                      <a:pt x="1673" y="175"/>
                      <a:pt x="1625" y="159"/>
                    </a:cubicBezTo>
                    <a:cubicBezTo>
                      <a:pt x="1604" y="159"/>
                      <a:pt x="1582" y="159"/>
                      <a:pt x="1561" y="159"/>
                    </a:cubicBezTo>
                    <a:cubicBezTo>
                      <a:pt x="1519" y="143"/>
                      <a:pt x="1476" y="128"/>
                      <a:pt x="1433" y="112"/>
                    </a:cubicBezTo>
                    <a:cubicBezTo>
                      <a:pt x="1380" y="128"/>
                      <a:pt x="1327" y="143"/>
                      <a:pt x="1274" y="159"/>
                    </a:cubicBezTo>
                    <a:cubicBezTo>
                      <a:pt x="1211" y="154"/>
                      <a:pt x="1147" y="149"/>
                      <a:pt x="1083" y="143"/>
                    </a:cubicBezTo>
                    <a:cubicBezTo>
                      <a:pt x="1041" y="117"/>
                      <a:pt x="998" y="90"/>
                      <a:pt x="956" y="64"/>
                    </a:cubicBezTo>
                    <a:cubicBezTo>
                      <a:pt x="929" y="48"/>
                      <a:pt x="903" y="32"/>
                      <a:pt x="876" y="15"/>
                    </a:cubicBezTo>
                    <a:cubicBezTo>
                      <a:pt x="887" y="21"/>
                      <a:pt x="897" y="27"/>
                      <a:pt x="908" y="32"/>
                    </a:cubicBezTo>
                    <a:cubicBezTo>
                      <a:pt x="887" y="32"/>
                      <a:pt x="866" y="32"/>
                      <a:pt x="845" y="32"/>
                    </a:cubicBezTo>
                    <a:cubicBezTo>
                      <a:pt x="834" y="22"/>
                      <a:pt x="823" y="11"/>
                      <a:pt x="813" y="0"/>
                    </a:cubicBezTo>
                    <a:cubicBezTo>
                      <a:pt x="807" y="74"/>
                      <a:pt x="802" y="148"/>
                      <a:pt x="796" y="222"/>
                    </a:cubicBezTo>
                    <a:cubicBezTo>
                      <a:pt x="807" y="254"/>
                      <a:pt x="817" y="287"/>
                      <a:pt x="828" y="319"/>
                    </a:cubicBezTo>
                    <a:cubicBezTo>
                      <a:pt x="748" y="361"/>
                      <a:pt x="669" y="403"/>
                      <a:pt x="589" y="445"/>
                    </a:cubicBezTo>
                    <a:cubicBezTo>
                      <a:pt x="574" y="467"/>
                      <a:pt x="558" y="488"/>
                      <a:pt x="542" y="509"/>
                    </a:cubicBezTo>
                    <a:cubicBezTo>
                      <a:pt x="521" y="515"/>
                      <a:pt x="499" y="520"/>
                      <a:pt x="478" y="526"/>
                    </a:cubicBezTo>
                    <a:cubicBezTo>
                      <a:pt x="478" y="541"/>
                      <a:pt x="478" y="557"/>
                      <a:pt x="478" y="573"/>
                    </a:cubicBezTo>
                    <a:cubicBezTo>
                      <a:pt x="467" y="589"/>
                      <a:pt x="457" y="605"/>
                      <a:pt x="446" y="621"/>
                    </a:cubicBezTo>
                    <a:cubicBezTo>
                      <a:pt x="420" y="626"/>
                      <a:pt x="393" y="632"/>
                      <a:pt x="366" y="637"/>
                    </a:cubicBezTo>
                    <a:cubicBezTo>
                      <a:pt x="345" y="674"/>
                      <a:pt x="324" y="711"/>
                      <a:pt x="303" y="749"/>
                    </a:cubicBezTo>
                    <a:cubicBezTo>
                      <a:pt x="324" y="828"/>
                      <a:pt x="345" y="908"/>
                      <a:pt x="366" y="988"/>
                    </a:cubicBezTo>
                    <a:cubicBezTo>
                      <a:pt x="356" y="1009"/>
                      <a:pt x="345" y="1030"/>
                      <a:pt x="335" y="1051"/>
                    </a:cubicBezTo>
                    <a:cubicBezTo>
                      <a:pt x="298" y="1109"/>
                      <a:pt x="261" y="1168"/>
                      <a:pt x="223" y="1226"/>
                    </a:cubicBezTo>
                    <a:cubicBezTo>
                      <a:pt x="176" y="1242"/>
                      <a:pt x="128" y="1258"/>
                      <a:pt x="80" y="1274"/>
                    </a:cubicBezTo>
                    <a:cubicBezTo>
                      <a:pt x="54" y="1290"/>
                      <a:pt x="27" y="1306"/>
                      <a:pt x="0" y="1322"/>
                    </a:cubicBezTo>
                    <a:cubicBezTo>
                      <a:pt x="43" y="1391"/>
                      <a:pt x="85" y="1460"/>
                      <a:pt x="128" y="1529"/>
                    </a:cubicBezTo>
                    <a:cubicBezTo>
                      <a:pt x="149" y="1603"/>
                      <a:pt x="171" y="1677"/>
                      <a:pt x="192" y="1752"/>
                    </a:cubicBezTo>
                    <a:cubicBezTo>
                      <a:pt x="197" y="1799"/>
                      <a:pt x="203" y="1847"/>
                      <a:pt x="208" y="1895"/>
                    </a:cubicBezTo>
                    <a:cubicBezTo>
                      <a:pt x="197" y="1975"/>
                      <a:pt x="186" y="2054"/>
                      <a:pt x="176" y="2134"/>
                    </a:cubicBezTo>
                    <a:cubicBezTo>
                      <a:pt x="197" y="2192"/>
                      <a:pt x="218" y="2250"/>
                      <a:pt x="240" y="2309"/>
                    </a:cubicBezTo>
                    <a:cubicBezTo>
                      <a:pt x="234" y="2319"/>
                      <a:pt x="229" y="2330"/>
                      <a:pt x="223" y="2341"/>
                    </a:cubicBezTo>
                  </a:path>
                </a:pathLst>
              </a:custGeom>
              <a:noFill/>
              <a:ln w="13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</p:grpSp>
        <p:sp>
          <p:nvSpPr>
            <p:cNvPr id="181" name="Freeform 58"/>
            <p:cNvSpPr>
              <a:spLocks noChangeArrowheads="1"/>
            </p:cNvSpPr>
            <p:nvPr/>
          </p:nvSpPr>
          <p:spPr bwMode="auto">
            <a:xfrm>
              <a:off x="7788275" y="5924550"/>
              <a:ext cx="182563" cy="250825"/>
            </a:xfrm>
            <a:custGeom>
              <a:avLst/>
              <a:gdLst>
                <a:gd name="T0" fmla="*/ 33940 w 511"/>
                <a:gd name="T1" fmla="*/ 250468 h 702"/>
                <a:gd name="T2" fmla="*/ 33940 w 511"/>
                <a:gd name="T3" fmla="*/ 250468 h 702"/>
                <a:gd name="T4" fmla="*/ 51089 w 511"/>
                <a:gd name="T5" fmla="*/ 244751 h 702"/>
                <a:gd name="T6" fmla="*/ 56805 w 511"/>
                <a:gd name="T7" fmla="*/ 216167 h 702"/>
                <a:gd name="T8" fmla="*/ 62522 w 511"/>
                <a:gd name="T9" fmla="*/ 222241 h 702"/>
                <a:gd name="T10" fmla="*/ 119684 w 511"/>
                <a:gd name="T11" fmla="*/ 170790 h 702"/>
                <a:gd name="T12" fmla="*/ 102178 w 511"/>
                <a:gd name="T13" fmla="*/ 159356 h 702"/>
                <a:gd name="T14" fmla="*/ 113968 w 511"/>
                <a:gd name="T15" fmla="*/ 131129 h 702"/>
                <a:gd name="T16" fmla="*/ 153624 w 511"/>
                <a:gd name="T17" fmla="*/ 131129 h 702"/>
                <a:gd name="T18" fmla="*/ 142192 w 511"/>
                <a:gd name="T19" fmla="*/ 119696 h 702"/>
                <a:gd name="T20" fmla="*/ 182206 w 511"/>
                <a:gd name="T21" fmla="*/ 73961 h 702"/>
                <a:gd name="T22" fmla="*/ 170773 w 511"/>
                <a:gd name="T23" fmla="*/ 40018 h 702"/>
                <a:gd name="T24" fmla="*/ 153624 w 511"/>
                <a:gd name="T25" fmla="*/ 28584 h 702"/>
                <a:gd name="T26" fmla="*/ 142192 w 511"/>
                <a:gd name="T27" fmla="*/ 28584 h 702"/>
                <a:gd name="T28" fmla="*/ 153624 w 511"/>
                <a:gd name="T29" fmla="*/ 5717 h 702"/>
                <a:gd name="T30" fmla="*/ 136476 w 511"/>
                <a:gd name="T31" fmla="*/ 0 h 702"/>
                <a:gd name="T32" fmla="*/ 130759 w 511"/>
                <a:gd name="T33" fmla="*/ 5717 h 702"/>
                <a:gd name="T34" fmla="*/ 107894 w 511"/>
                <a:gd name="T35" fmla="*/ 5717 h 702"/>
                <a:gd name="T36" fmla="*/ 91103 w 511"/>
                <a:gd name="T37" fmla="*/ 5717 h 702"/>
                <a:gd name="T38" fmla="*/ 91103 w 511"/>
                <a:gd name="T39" fmla="*/ 5717 h 702"/>
                <a:gd name="T40" fmla="*/ 96819 w 511"/>
                <a:gd name="T41" fmla="*/ 22867 h 702"/>
                <a:gd name="T42" fmla="*/ 73954 w 511"/>
                <a:gd name="T43" fmla="*/ 33944 h 702"/>
                <a:gd name="T44" fmla="*/ 56805 w 511"/>
                <a:gd name="T45" fmla="*/ 62528 h 702"/>
                <a:gd name="T46" fmla="*/ 56805 w 511"/>
                <a:gd name="T47" fmla="*/ 108262 h 702"/>
                <a:gd name="T48" fmla="*/ 51089 w 511"/>
                <a:gd name="T49" fmla="*/ 119696 h 702"/>
                <a:gd name="T50" fmla="*/ 33940 w 511"/>
                <a:gd name="T51" fmla="*/ 119696 h 702"/>
                <a:gd name="T52" fmla="*/ 33940 w 511"/>
                <a:gd name="T53" fmla="*/ 153639 h 702"/>
                <a:gd name="T54" fmla="*/ 5716 w 511"/>
                <a:gd name="T55" fmla="*/ 216167 h 702"/>
                <a:gd name="T56" fmla="*/ 11433 w 511"/>
                <a:gd name="T57" fmla="*/ 233317 h 702"/>
                <a:gd name="T58" fmla="*/ 0 w 511"/>
                <a:gd name="T59" fmla="*/ 244751 h 702"/>
                <a:gd name="T60" fmla="*/ 0 w 511"/>
                <a:gd name="T61" fmla="*/ 244751 h 702"/>
                <a:gd name="T62" fmla="*/ 28224 w 511"/>
                <a:gd name="T63" fmla="*/ 244751 h 702"/>
                <a:gd name="T64" fmla="*/ 33940 w 511"/>
                <a:gd name="T65" fmla="*/ 250468 h 70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11" h="702">
                  <a:moveTo>
                    <a:pt x="95" y="701"/>
                  </a:moveTo>
                  <a:lnTo>
                    <a:pt x="95" y="701"/>
                  </a:lnTo>
                  <a:cubicBezTo>
                    <a:pt x="111" y="696"/>
                    <a:pt x="127" y="691"/>
                    <a:pt x="143" y="685"/>
                  </a:cubicBezTo>
                  <a:cubicBezTo>
                    <a:pt x="149" y="659"/>
                    <a:pt x="154" y="632"/>
                    <a:pt x="159" y="605"/>
                  </a:cubicBezTo>
                  <a:cubicBezTo>
                    <a:pt x="164" y="611"/>
                    <a:pt x="170" y="616"/>
                    <a:pt x="175" y="622"/>
                  </a:cubicBezTo>
                  <a:cubicBezTo>
                    <a:pt x="228" y="574"/>
                    <a:pt x="281" y="526"/>
                    <a:pt x="335" y="478"/>
                  </a:cubicBezTo>
                  <a:cubicBezTo>
                    <a:pt x="319" y="467"/>
                    <a:pt x="302" y="457"/>
                    <a:pt x="286" y="446"/>
                  </a:cubicBezTo>
                  <a:cubicBezTo>
                    <a:pt x="297" y="420"/>
                    <a:pt x="308" y="393"/>
                    <a:pt x="319" y="367"/>
                  </a:cubicBezTo>
                  <a:cubicBezTo>
                    <a:pt x="356" y="367"/>
                    <a:pt x="393" y="367"/>
                    <a:pt x="430" y="367"/>
                  </a:cubicBezTo>
                  <a:cubicBezTo>
                    <a:pt x="419" y="356"/>
                    <a:pt x="409" y="345"/>
                    <a:pt x="398" y="335"/>
                  </a:cubicBezTo>
                  <a:cubicBezTo>
                    <a:pt x="435" y="292"/>
                    <a:pt x="473" y="249"/>
                    <a:pt x="510" y="207"/>
                  </a:cubicBezTo>
                  <a:cubicBezTo>
                    <a:pt x="499" y="175"/>
                    <a:pt x="489" y="143"/>
                    <a:pt x="478" y="112"/>
                  </a:cubicBezTo>
                  <a:cubicBezTo>
                    <a:pt x="462" y="101"/>
                    <a:pt x="446" y="91"/>
                    <a:pt x="430" y="80"/>
                  </a:cubicBezTo>
                  <a:cubicBezTo>
                    <a:pt x="419" y="80"/>
                    <a:pt x="409" y="80"/>
                    <a:pt x="398" y="80"/>
                  </a:cubicBezTo>
                  <a:cubicBezTo>
                    <a:pt x="409" y="59"/>
                    <a:pt x="419" y="37"/>
                    <a:pt x="430" y="16"/>
                  </a:cubicBezTo>
                  <a:cubicBezTo>
                    <a:pt x="414" y="11"/>
                    <a:pt x="398" y="5"/>
                    <a:pt x="382" y="0"/>
                  </a:cubicBezTo>
                  <a:cubicBezTo>
                    <a:pt x="377" y="5"/>
                    <a:pt x="372" y="11"/>
                    <a:pt x="366" y="16"/>
                  </a:cubicBezTo>
                  <a:cubicBezTo>
                    <a:pt x="345" y="16"/>
                    <a:pt x="324" y="16"/>
                    <a:pt x="302" y="16"/>
                  </a:cubicBezTo>
                  <a:cubicBezTo>
                    <a:pt x="286" y="16"/>
                    <a:pt x="271" y="16"/>
                    <a:pt x="255" y="16"/>
                  </a:cubicBezTo>
                  <a:cubicBezTo>
                    <a:pt x="260" y="32"/>
                    <a:pt x="265" y="48"/>
                    <a:pt x="271" y="64"/>
                  </a:cubicBezTo>
                  <a:cubicBezTo>
                    <a:pt x="250" y="74"/>
                    <a:pt x="228" y="85"/>
                    <a:pt x="207" y="95"/>
                  </a:cubicBezTo>
                  <a:cubicBezTo>
                    <a:pt x="191" y="122"/>
                    <a:pt x="175" y="149"/>
                    <a:pt x="159" y="175"/>
                  </a:cubicBezTo>
                  <a:cubicBezTo>
                    <a:pt x="159" y="218"/>
                    <a:pt x="159" y="261"/>
                    <a:pt x="159" y="303"/>
                  </a:cubicBezTo>
                  <a:cubicBezTo>
                    <a:pt x="154" y="314"/>
                    <a:pt x="149" y="324"/>
                    <a:pt x="143" y="335"/>
                  </a:cubicBezTo>
                  <a:cubicBezTo>
                    <a:pt x="127" y="335"/>
                    <a:pt x="111" y="335"/>
                    <a:pt x="95" y="335"/>
                  </a:cubicBezTo>
                  <a:cubicBezTo>
                    <a:pt x="95" y="366"/>
                    <a:pt x="95" y="398"/>
                    <a:pt x="95" y="430"/>
                  </a:cubicBezTo>
                  <a:cubicBezTo>
                    <a:pt x="69" y="488"/>
                    <a:pt x="43" y="547"/>
                    <a:pt x="16" y="605"/>
                  </a:cubicBezTo>
                  <a:cubicBezTo>
                    <a:pt x="21" y="621"/>
                    <a:pt x="26" y="637"/>
                    <a:pt x="32" y="653"/>
                  </a:cubicBezTo>
                  <a:cubicBezTo>
                    <a:pt x="21" y="664"/>
                    <a:pt x="11" y="675"/>
                    <a:pt x="0" y="685"/>
                  </a:cubicBezTo>
                  <a:cubicBezTo>
                    <a:pt x="26" y="685"/>
                    <a:pt x="53" y="685"/>
                    <a:pt x="79" y="685"/>
                  </a:cubicBezTo>
                  <a:cubicBezTo>
                    <a:pt x="85" y="691"/>
                    <a:pt x="90" y="696"/>
                    <a:pt x="95" y="701"/>
                  </a:cubicBezTo>
                </a:path>
              </a:pathLst>
            </a:custGeom>
            <a:solidFill>
              <a:srgbClr val="647A84"/>
            </a:solidFill>
            <a:ln w="9525" cap="flat">
              <a:solidFill>
                <a:srgbClr val="000000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Arial" pitchFamily="34" charset="0"/>
              </a:endParaRPr>
            </a:p>
          </p:txBody>
        </p:sp>
        <p:sp>
          <p:nvSpPr>
            <p:cNvPr id="182" name="Freeform 59"/>
            <p:cNvSpPr>
              <a:spLocks noChangeArrowheads="1"/>
            </p:cNvSpPr>
            <p:nvPr/>
          </p:nvSpPr>
          <p:spPr bwMode="auto">
            <a:xfrm>
              <a:off x="7810500" y="6124575"/>
              <a:ext cx="536575" cy="652463"/>
            </a:xfrm>
            <a:custGeom>
              <a:avLst/>
              <a:gdLst>
                <a:gd name="T0" fmla="*/ 51256 w 1497"/>
                <a:gd name="T1" fmla="*/ 108564 h 1815"/>
                <a:gd name="T2" fmla="*/ 39786 w 1497"/>
                <a:gd name="T3" fmla="*/ 113956 h 1815"/>
                <a:gd name="T4" fmla="*/ 45879 w 1497"/>
                <a:gd name="T5" fmla="*/ 154218 h 1815"/>
                <a:gd name="T6" fmla="*/ 45879 w 1497"/>
                <a:gd name="T7" fmla="*/ 182977 h 1815"/>
                <a:gd name="T8" fmla="*/ 45879 w 1497"/>
                <a:gd name="T9" fmla="*/ 182977 h 1815"/>
                <a:gd name="T10" fmla="*/ 45879 w 1497"/>
                <a:gd name="T11" fmla="*/ 182977 h 1815"/>
                <a:gd name="T12" fmla="*/ 45879 w 1497"/>
                <a:gd name="T13" fmla="*/ 211736 h 1815"/>
                <a:gd name="T14" fmla="*/ 51256 w 1497"/>
                <a:gd name="T15" fmla="*/ 251998 h 1815"/>
                <a:gd name="T16" fmla="*/ 45879 w 1497"/>
                <a:gd name="T17" fmla="*/ 297293 h 1815"/>
                <a:gd name="T18" fmla="*/ 34051 w 1497"/>
                <a:gd name="T19" fmla="*/ 331803 h 1815"/>
                <a:gd name="T20" fmla="*/ 45879 w 1497"/>
                <a:gd name="T21" fmla="*/ 354810 h 1815"/>
                <a:gd name="T22" fmla="*/ 45879 w 1497"/>
                <a:gd name="T23" fmla="*/ 354810 h 1815"/>
                <a:gd name="T24" fmla="*/ 45879 w 1497"/>
                <a:gd name="T25" fmla="*/ 354810 h 1815"/>
                <a:gd name="T26" fmla="*/ 11111 w 1497"/>
                <a:gd name="T27" fmla="*/ 463733 h 1815"/>
                <a:gd name="T28" fmla="*/ 17205 w 1497"/>
                <a:gd name="T29" fmla="*/ 509388 h 1815"/>
                <a:gd name="T30" fmla="*/ 0 w 1497"/>
                <a:gd name="T31" fmla="*/ 600696 h 1815"/>
                <a:gd name="T32" fmla="*/ 0 w 1497"/>
                <a:gd name="T33" fmla="*/ 629455 h 1815"/>
                <a:gd name="T34" fmla="*/ 148391 w 1497"/>
                <a:gd name="T35" fmla="*/ 652103 h 1815"/>
                <a:gd name="T36" fmla="*/ 199647 w 1497"/>
                <a:gd name="T37" fmla="*/ 606448 h 1815"/>
                <a:gd name="T38" fmla="*/ 228322 w 1497"/>
                <a:gd name="T39" fmla="*/ 549290 h 1815"/>
                <a:gd name="T40" fmla="*/ 325458 w 1497"/>
                <a:gd name="T41" fmla="*/ 526283 h 1815"/>
                <a:gd name="T42" fmla="*/ 342304 w 1497"/>
                <a:gd name="T43" fmla="*/ 486381 h 1815"/>
                <a:gd name="T44" fmla="*/ 348039 w 1497"/>
                <a:gd name="T45" fmla="*/ 474877 h 1815"/>
                <a:gd name="T46" fmla="*/ 365244 w 1497"/>
                <a:gd name="T47" fmla="*/ 463733 h 1815"/>
                <a:gd name="T48" fmla="*/ 387825 w 1497"/>
                <a:gd name="T49" fmla="*/ 451870 h 1815"/>
                <a:gd name="T50" fmla="*/ 245527 w 1497"/>
                <a:gd name="T51" fmla="*/ 291541 h 1815"/>
                <a:gd name="T52" fmla="*/ 502165 w 1497"/>
                <a:gd name="T53" fmla="*/ 217128 h 1815"/>
                <a:gd name="T54" fmla="*/ 513635 w 1497"/>
                <a:gd name="T55" fmla="*/ 205984 h 1815"/>
                <a:gd name="T56" fmla="*/ 519012 w 1497"/>
                <a:gd name="T57" fmla="*/ 194121 h 1815"/>
                <a:gd name="T58" fmla="*/ 536217 w 1497"/>
                <a:gd name="T59" fmla="*/ 177225 h 1815"/>
                <a:gd name="T60" fmla="*/ 525105 w 1497"/>
                <a:gd name="T61" fmla="*/ 160330 h 1815"/>
                <a:gd name="T62" fmla="*/ 507900 w 1497"/>
                <a:gd name="T63" fmla="*/ 165722 h 1815"/>
                <a:gd name="T64" fmla="*/ 502165 w 1497"/>
                <a:gd name="T65" fmla="*/ 160330 h 1815"/>
                <a:gd name="T66" fmla="*/ 490696 w 1497"/>
                <a:gd name="T67" fmla="*/ 142715 h 1815"/>
                <a:gd name="T68" fmla="*/ 502165 w 1497"/>
                <a:gd name="T69" fmla="*/ 137323 h 1815"/>
                <a:gd name="T70" fmla="*/ 450909 w 1497"/>
                <a:gd name="T71" fmla="*/ 0 h 1815"/>
                <a:gd name="T72" fmla="*/ 211117 w 1497"/>
                <a:gd name="T73" fmla="*/ 165722 h 1815"/>
                <a:gd name="T74" fmla="*/ 211117 w 1497"/>
                <a:gd name="T75" fmla="*/ 165722 h 1815"/>
                <a:gd name="T76" fmla="*/ 211117 w 1497"/>
                <a:gd name="T77" fmla="*/ 165722 h 1815"/>
                <a:gd name="T78" fmla="*/ 153768 w 1497"/>
                <a:gd name="T79" fmla="*/ 160330 h 1815"/>
                <a:gd name="T80" fmla="*/ 125452 w 1497"/>
                <a:gd name="T81" fmla="*/ 137323 h 1815"/>
                <a:gd name="T82" fmla="*/ 125452 w 1497"/>
                <a:gd name="T83" fmla="*/ 137323 h 1815"/>
                <a:gd name="T84" fmla="*/ 108247 w 1497"/>
                <a:gd name="T85" fmla="*/ 137323 h 1815"/>
                <a:gd name="T86" fmla="*/ 102512 w 1497"/>
                <a:gd name="T87" fmla="*/ 113956 h 1815"/>
                <a:gd name="T88" fmla="*/ 91401 w 1497"/>
                <a:gd name="T89" fmla="*/ 102812 h 1815"/>
                <a:gd name="T90" fmla="*/ 68461 w 1497"/>
                <a:gd name="T91" fmla="*/ 97420 h 1815"/>
                <a:gd name="T92" fmla="*/ 56991 w 1497"/>
                <a:gd name="T93" fmla="*/ 108564 h 1815"/>
                <a:gd name="T94" fmla="*/ 51256 w 1497"/>
                <a:gd name="T95" fmla="*/ 108564 h 181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497" h="1815">
                  <a:moveTo>
                    <a:pt x="143" y="302"/>
                  </a:moveTo>
                  <a:cubicBezTo>
                    <a:pt x="132" y="307"/>
                    <a:pt x="121" y="312"/>
                    <a:pt x="111" y="317"/>
                  </a:cubicBezTo>
                  <a:cubicBezTo>
                    <a:pt x="116" y="355"/>
                    <a:pt x="122" y="392"/>
                    <a:pt x="128" y="429"/>
                  </a:cubicBezTo>
                  <a:cubicBezTo>
                    <a:pt x="128" y="456"/>
                    <a:pt x="128" y="482"/>
                    <a:pt x="128" y="509"/>
                  </a:cubicBezTo>
                  <a:cubicBezTo>
                    <a:pt x="128" y="536"/>
                    <a:pt x="128" y="562"/>
                    <a:pt x="128" y="589"/>
                  </a:cubicBezTo>
                  <a:cubicBezTo>
                    <a:pt x="133" y="626"/>
                    <a:pt x="138" y="663"/>
                    <a:pt x="143" y="701"/>
                  </a:cubicBezTo>
                  <a:cubicBezTo>
                    <a:pt x="138" y="743"/>
                    <a:pt x="133" y="785"/>
                    <a:pt x="128" y="827"/>
                  </a:cubicBezTo>
                  <a:cubicBezTo>
                    <a:pt x="117" y="859"/>
                    <a:pt x="106" y="891"/>
                    <a:pt x="95" y="923"/>
                  </a:cubicBezTo>
                  <a:cubicBezTo>
                    <a:pt x="106" y="944"/>
                    <a:pt x="117" y="965"/>
                    <a:pt x="128" y="987"/>
                  </a:cubicBezTo>
                  <a:cubicBezTo>
                    <a:pt x="96" y="1088"/>
                    <a:pt x="64" y="1189"/>
                    <a:pt x="31" y="1290"/>
                  </a:cubicBezTo>
                  <a:cubicBezTo>
                    <a:pt x="37" y="1332"/>
                    <a:pt x="42" y="1374"/>
                    <a:pt x="48" y="1417"/>
                  </a:cubicBezTo>
                  <a:cubicBezTo>
                    <a:pt x="32" y="1502"/>
                    <a:pt x="16" y="1586"/>
                    <a:pt x="0" y="1671"/>
                  </a:cubicBezTo>
                  <a:cubicBezTo>
                    <a:pt x="0" y="1698"/>
                    <a:pt x="0" y="1725"/>
                    <a:pt x="0" y="1751"/>
                  </a:cubicBezTo>
                  <a:cubicBezTo>
                    <a:pt x="138" y="1772"/>
                    <a:pt x="276" y="1793"/>
                    <a:pt x="414" y="1814"/>
                  </a:cubicBezTo>
                  <a:cubicBezTo>
                    <a:pt x="461" y="1772"/>
                    <a:pt x="509" y="1730"/>
                    <a:pt x="557" y="1687"/>
                  </a:cubicBezTo>
                  <a:cubicBezTo>
                    <a:pt x="584" y="1634"/>
                    <a:pt x="610" y="1581"/>
                    <a:pt x="637" y="1528"/>
                  </a:cubicBezTo>
                  <a:cubicBezTo>
                    <a:pt x="727" y="1507"/>
                    <a:pt x="817" y="1486"/>
                    <a:pt x="908" y="1464"/>
                  </a:cubicBezTo>
                  <a:cubicBezTo>
                    <a:pt x="924" y="1427"/>
                    <a:pt x="939" y="1390"/>
                    <a:pt x="955" y="1353"/>
                  </a:cubicBezTo>
                  <a:cubicBezTo>
                    <a:pt x="960" y="1342"/>
                    <a:pt x="966" y="1332"/>
                    <a:pt x="971" y="1321"/>
                  </a:cubicBezTo>
                  <a:cubicBezTo>
                    <a:pt x="987" y="1311"/>
                    <a:pt x="1003" y="1300"/>
                    <a:pt x="1019" y="1290"/>
                  </a:cubicBezTo>
                  <a:cubicBezTo>
                    <a:pt x="1040" y="1279"/>
                    <a:pt x="1061" y="1268"/>
                    <a:pt x="1082" y="1257"/>
                  </a:cubicBezTo>
                  <a:cubicBezTo>
                    <a:pt x="950" y="1109"/>
                    <a:pt x="817" y="960"/>
                    <a:pt x="685" y="811"/>
                  </a:cubicBezTo>
                  <a:cubicBezTo>
                    <a:pt x="923" y="742"/>
                    <a:pt x="1162" y="673"/>
                    <a:pt x="1401" y="604"/>
                  </a:cubicBezTo>
                  <a:cubicBezTo>
                    <a:pt x="1411" y="594"/>
                    <a:pt x="1422" y="583"/>
                    <a:pt x="1433" y="573"/>
                  </a:cubicBezTo>
                  <a:cubicBezTo>
                    <a:pt x="1438" y="562"/>
                    <a:pt x="1443" y="551"/>
                    <a:pt x="1448" y="540"/>
                  </a:cubicBezTo>
                  <a:cubicBezTo>
                    <a:pt x="1464" y="525"/>
                    <a:pt x="1480" y="509"/>
                    <a:pt x="1496" y="493"/>
                  </a:cubicBezTo>
                  <a:cubicBezTo>
                    <a:pt x="1486" y="477"/>
                    <a:pt x="1475" y="462"/>
                    <a:pt x="1465" y="446"/>
                  </a:cubicBezTo>
                  <a:cubicBezTo>
                    <a:pt x="1449" y="451"/>
                    <a:pt x="1433" y="456"/>
                    <a:pt x="1417" y="461"/>
                  </a:cubicBezTo>
                  <a:cubicBezTo>
                    <a:pt x="1411" y="456"/>
                    <a:pt x="1406" y="451"/>
                    <a:pt x="1401" y="446"/>
                  </a:cubicBezTo>
                  <a:cubicBezTo>
                    <a:pt x="1390" y="430"/>
                    <a:pt x="1380" y="414"/>
                    <a:pt x="1369" y="397"/>
                  </a:cubicBezTo>
                  <a:cubicBezTo>
                    <a:pt x="1380" y="392"/>
                    <a:pt x="1390" y="387"/>
                    <a:pt x="1401" y="382"/>
                  </a:cubicBezTo>
                  <a:cubicBezTo>
                    <a:pt x="1353" y="255"/>
                    <a:pt x="1305" y="127"/>
                    <a:pt x="1258" y="0"/>
                  </a:cubicBezTo>
                  <a:cubicBezTo>
                    <a:pt x="1035" y="154"/>
                    <a:pt x="812" y="307"/>
                    <a:pt x="589" y="461"/>
                  </a:cubicBezTo>
                  <a:cubicBezTo>
                    <a:pt x="536" y="456"/>
                    <a:pt x="482" y="451"/>
                    <a:pt x="429" y="446"/>
                  </a:cubicBezTo>
                  <a:cubicBezTo>
                    <a:pt x="403" y="425"/>
                    <a:pt x="376" y="403"/>
                    <a:pt x="350" y="382"/>
                  </a:cubicBezTo>
                  <a:cubicBezTo>
                    <a:pt x="334" y="382"/>
                    <a:pt x="318" y="382"/>
                    <a:pt x="302" y="382"/>
                  </a:cubicBezTo>
                  <a:cubicBezTo>
                    <a:pt x="297" y="361"/>
                    <a:pt x="291" y="339"/>
                    <a:pt x="286" y="317"/>
                  </a:cubicBezTo>
                  <a:cubicBezTo>
                    <a:pt x="276" y="307"/>
                    <a:pt x="265" y="296"/>
                    <a:pt x="255" y="286"/>
                  </a:cubicBezTo>
                  <a:cubicBezTo>
                    <a:pt x="233" y="281"/>
                    <a:pt x="212" y="276"/>
                    <a:pt x="191" y="271"/>
                  </a:cubicBezTo>
                  <a:cubicBezTo>
                    <a:pt x="180" y="281"/>
                    <a:pt x="170" y="292"/>
                    <a:pt x="159" y="302"/>
                  </a:cubicBezTo>
                  <a:cubicBezTo>
                    <a:pt x="154" y="302"/>
                    <a:pt x="148" y="302"/>
                    <a:pt x="143" y="302"/>
                  </a:cubicBezTo>
                </a:path>
              </a:pathLst>
            </a:custGeom>
            <a:solidFill>
              <a:srgbClr val="647A84"/>
            </a:solidFill>
            <a:ln w="9525" cap="flat">
              <a:solidFill>
                <a:srgbClr val="000000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Arial" pitchFamily="34" charset="0"/>
              </a:endParaRPr>
            </a:p>
          </p:txBody>
        </p:sp>
        <p:grpSp>
          <p:nvGrpSpPr>
            <p:cNvPr id="183" name="Gruppierung 260"/>
            <p:cNvGrpSpPr>
              <a:grpSpLocks/>
            </p:cNvGrpSpPr>
            <p:nvPr/>
          </p:nvGrpSpPr>
          <p:grpSpPr bwMode="auto">
            <a:xfrm>
              <a:off x="8264524" y="6027738"/>
              <a:ext cx="158750" cy="307975"/>
              <a:chOff x="8264525" y="6027738"/>
              <a:chExt cx="158750" cy="307975"/>
            </a:xfrm>
          </p:grpSpPr>
          <p:sp>
            <p:nvSpPr>
              <p:cNvPr id="230" name="Freeform 60"/>
              <p:cNvSpPr>
                <a:spLocks noChangeArrowheads="1"/>
              </p:cNvSpPr>
              <p:nvPr/>
            </p:nvSpPr>
            <p:spPr bwMode="auto">
              <a:xfrm>
                <a:off x="8264526" y="6027738"/>
                <a:ext cx="158750" cy="307975"/>
              </a:xfrm>
              <a:custGeom>
                <a:avLst/>
                <a:gdLst>
                  <a:gd name="T0" fmla="*/ 158394 w 446"/>
                  <a:gd name="T1" fmla="*/ 0 h 861"/>
                  <a:gd name="T2" fmla="*/ 0 w 446"/>
                  <a:gd name="T3" fmla="*/ 96935 h 861"/>
                  <a:gd name="T4" fmla="*/ 0 w 446"/>
                  <a:gd name="T5" fmla="*/ 96935 h 861"/>
                  <a:gd name="T6" fmla="*/ 0 w 446"/>
                  <a:gd name="T7" fmla="*/ 96935 h 861"/>
                  <a:gd name="T8" fmla="*/ 50900 w 446"/>
                  <a:gd name="T9" fmla="*/ 233575 h 861"/>
                  <a:gd name="T10" fmla="*/ 39510 w 446"/>
                  <a:gd name="T11" fmla="*/ 238940 h 861"/>
                  <a:gd name="T12" fmla="*/ 50900 w 446"/>
                  <a:gd name="T13" fmla="*/ 256467 h 861"/>
                  <a:gd name="T14" fmla="*/ 56595 w 446"/>
                  <a:gd name="T15" fmla="*/ 261832 h 861"/>
                  <a:gd name="T16" fmla="*/ 73680 w 446"/>
                  <a:gd name="T17" fmla="*/ 256467 h 861"/>
                  <a:gd name="T18" fmla="*/ 84714 w 446"/>
                  <a:gd name="T19" fmla="*/ 273279 h 861"/>
                  <a:gd name="T20" fmla="*/ 67629 w 446"/>
                  <a:gd name="T21" fmla="*/ 290090 h 861"/>
                  <a:gd name="T22" fmla="*/ 158394 w 446"/>
                  <a:gd name="T23" fmla="*/ 307617 h 861"/>
                  <a:gd name="T24" fmla="*/ 158394 w 446"/>
                  <a:gd name="T25" fmla="*/ 0 h 86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46" h="861">
                    <a:moveTo>
                      <a:pt x="445" y="0"/>
                    </a:moveTo>
                    <a:cubicBezTo>
                      <a:pt x="297" y="90"/>
                      <a:pt x="148" y="180"/>
                      <a:pt x="0" y="271"/>
                    </a:cubicBezTo>
                    <a:cubicBezTo>
                      <a:pt x="47" y="398"/>
                      <a:pt x="95" y="526"/>
                      <a:pt x="143" y="653"/>
                    </a:cubicBezTo>
                    <a:cubicBezTo>
                      <a:pt x="132" y="658"/>
                      <a:pt x="122" y="663"/>
                      <a:pt x="111" y="668"/>
                    </a:cubicBezTo>
                    <a:cubicBezTo>
                      <a:pt x="122" y="685"/>
                      <a:pt x="132" y="701"/>
                      <a:pt x="143" y="717"/>
                    </a:cubicBezTo>
                    <a:cubicBezTo>
                      <a:pt x="148" y="722"/>
                      <a:pt x="153" y="727"/>
                      <a:pt x="159" y="732"/>
                    </a:cubicBezTo>
                    <a:cubicBezTo>
                      <a:pt x="175" y="727"/>
                      <a:pt x="191" y="722"/>
                      <a:pt x="207" y="717"/>
                    </a:cubicBezTo>
                    <a:cubicBezTo>
                      <a:pt x="217" y="733"/>
                      <a:pt x="228" y="748"/>
                      <a:pt x="238" y="764"/>
                    </a:cubicBezTo>
                    <a:cubicBezTo>
                      <a:pt x="222" y="780"/>
                      <a:pt x="206" y="796"/>
                      <a:pt x="190" y="811"/>
                    </a:cubicBezTo>
                    <a:cubicBezTo>
                      <a:pt x="275" y="828"/>
                      <a:pt x="360" y="844"/>
                      <a:pt x="445" y="860"/>
                    </a:cubicBezTo>
                    <a:cubicBezTo>
                      <a:pt x="445" y="573"/>
                      <a:pt x="445" y="287"/>
                      <a:pt x="445" y="0"/>
                    </a:cubicBezTo>
                  </a:path>
                </a:pathLst>
              </a:custGeom>
              <a:solidFill>
                <a:srgbClr val="647A8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231" name="Freeform 61"/>
              <p:cNvSpPr>
                <a:spLocks noChangeArrowheads="1"/>
              </p:cNvSpPr>
              <p:nvPr/>
            </p:nvSpPr>
            <p:spPr bwMode="auto">
              <a:xfrm>
                <a:off x="8264526" y="6027738"/>
                <a:ext cx="158750" cy="307975"/>
              </a:xfrm>
              <a:custGeom>
                <a:avLst/>
                <a:gdLst>
                  <a:gd name="T0" fmla="*/ 158394 w 446"/>
                  <a:gd name="T1" fmla="*/ 0 h 861"/>
                  <a:gd name="T2" fmla="*/ 0 w 446"/>
                  <a:gd name="T3" fmla="*/ 96935 h 861"/>
                  <a:gd name="T4" fmla="*/ 0 w 446"/>
                  <a:gd name="T5" fmla="*/ 96935 h 861"/>
                  <a:gd name="T6" fmla="*/ 0 w 446"/>
                  <a:gd name="T7" fmla="*/ 96935 h 861"/>
                  <a:gd name="T8" fmla="*/ 50900 w 446"/>
                  <a:gd name="T9" fmla="*/ 233575 h 861"/>
                  <a:gd name="T10" fmla="*/ 39510 w 446"/>
                  <a:gd name="T11" fmla="*/ 238940 h 861"/>
                  <a:gd name="T12" fmla="*/ 50900 w 446"/>
                  <a:gd name="T13" fmla="*/ 256467 h 861"/>
                  <a:gd name="T14" fmla="*/ 56595 w 446"/>
                  <a:gd name="T15" fmla="*/ 261832 h 861"/>
                  <a:gd name="T16" fmla="*/ 73680 w 446"/>
                  <a:gd name="T17" fmla="*/ 256467 h 861"/>
                  <a:gd name="T18" fmla="*/ 84714 w 446"/>
                  <a:gd name="T19" fmla="*/ 273279 h 861"/>
                  <a:gd name="T20" fmla="*/ 67629 w 446"/>
                  <a:gd name="T21" fmla="*/ 290090 h 861"/>
                  <a:gd name="T22" fmla="*/ 158394 w 446"/>
                  <a:gd name="T23" fmla="*/ 307617 h 86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46" h="861">
                    <a:moveTo>
                      <a:pt x="445" y="0"/>
                    </a:moveTo>
                    <a:cubicBezTo>
                      <a:pt x="297" y="90"/>
                      <a:pt x="148" y="180"/>
                      <a:pt x="0" y="271"/>
                    </a:cubicBezTo>
                    <a:cubicBezTo>
                      <a:pt x="47" y="398"/>
                      <a:pt x="95" y="526"/>
                      <a:pt x="143" y="653"/>
                    </a:cubicBezTo>
                    <a:cubicBezTo>
                      <a:pt x="132" y="658"/>
                      <a:pt x="122" y="663"/>
                      <a:pt x="111" y="668"/>
                    </a:cubicBezTo>
                    <a:cubicBezTo>
                      <a:pt x="122" y="685"/>
                      <a:pt x="132" y="701"/>
                      <a:pt x="143" y="717"/>
                    </a:cubicBezTo>
                    <a:cubicBezTo>
                      <a:pt x="148" y="722"/>
                      <a:pt x="153" y="727"/>
                      <a:pt x="159" y="732"/>
                    </a:cubicBezTo>
                    <a:cubicBezTo>
                      <a:pt x="175" y="727"/>
                      <a:pt x="191" y="722"/>
                      <a:pt x="207" y="717"/>
                    </a:cubicBezTo>
                    <a:cubicBezTo>
                      <a:pt x="217" y="733"/>
                      <a:pt x="228" y="748"/>
                      <a:pt x="238" y="764"/>
                    </a:cubicBezTo>
                    <a:cubicBezTo>
                      <a:pt x="222" y="780"/>
                      <a:pt x="206" y="796"/>
                      <a:pt x="190" y="811"/>
                    </a:cubicBezTo>
                    <a:cubicBezTo>
                      <a:pt x="275" y="828"/>
                      <a:pt x="360" y="844"/>
                      <a:pt x="445" y="860"/>
                    </a:cubicBezTo>
                  </a:path>
                </a:pathLst>
              </a:custGeom>
              <a:noFill/>
              <a:ln w="13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</p:grpSp>
        <p:sp>
          <p:nvSpPr>
            <p:cNvPr id="184" name="Freeform 62"/>
            <p:cNvSpPr>
              <a:spLocks noChangeArrowheads="1"/>
            </p:cNvSpPr>
            <p:nvPr/>
          </p:nvSpPr>
          <p:spPr bwMode="auto">
            <a:xfrm>
              <a:off x="7689850" y="6405563"/>
              <a:ext cx="39688" cy="55562"/>
            </a:xfrm>
            <a:custGeom>
              <a:avLst/>
              <a:gdLst>
                <a:gd name="T0" fmla="*/ 11590 w 113"/>
                <a:gd name="T1" fmla="*/ 55215 h 160"/>
                <a:gd name="T2" fmla="*/ 39337 w 113"/>
                <a:gd name="T3" fmla="*/ 10765 h 160"/>
                <a:gd name="T4" fmla="*/ 33717 w 113"/>
                <a:gd name="T5" fmla="*/ 0 h 160"/>
                <a:gd name="T6" fmla="*/ 0 w 113"/>
                <a:gd name="T7" fmla="*/ 38546 h 160"/>
                <a:gd name="T8" fmla="*/ 0 w 113"/>
                <a:gd name="T9" fmla="*/ 38546 h 160"/>
                <a:gd name="T10" fmla="*/ 0 w 113"/>
                <a:gd name="T11" fmla="*/ 38546 h 160"/>
                <a:gd name="T12" fmla="*/ 11590 w 113"/>
                <a:gd name="T13" fmla="*/ 55215 h 1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3" h="160">
                  <a:moveTo>
                    <a:pt x="33" y="159"/>
                  </a:moveTo>
                  <a:cubicBezTo>
                    <a:pt x="59" y="116"/>
                    <a:pt x="85" y="74"/>
                    <a:pt x="112" y="31"/>
                  </a:cubicBezTo>
                  <a:cubicBezTo>
                    <a:pt x="106" y="21"/>
                    <a:pt x="101" y="10"/>
                    <a:pt x="96" y="0"/>
                  </a:cubicBezTo>
                  <a:cubicBezTo>
                    <a:pt x="64" y="37"/>
                    <a:pt x="32" y="74"/>
                    <a:pt x="0" y="111"/>
                  </a:cubicBezTo>
                  <a:cubicBezTo>
                    <a:pt x="11" y="127"/>
                    <a:pt x="22" y="143"/>
                    <a:pt x="33" y="159"/>
                  </a:cubicBezTo>
                </a:path>
              </a:pathLst>
            </a:custGeom>
            <a:solidFill>
              <a:srgbClr val="647A84"/>
            </a:solidFill>
            <a:ln w="9525" cap="flat">
              <a:solidFill>
                <a:srgbClr val="000000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Arial" pitchFamily="34" charset="0"/>
              </a:endParaRPr>
            </a:p>
          </p:txBody>
        </p:sp>
        <p:grpSp>
          <p:nvGrpSpPr>
            <p:cNvPr id="185" name="Gruppierung 25"/>
            <p:cNvGrpSpPr>
              <a:grpSpLocks/>
            </p:cNvGrpSpPr>
            <p:nvPr/>
          </p:nvGrpSpPr>
          <p:grpSpPr bwMode="auto">
            <a:xfrm>
              <a:off x="2405063" y="1974850"/>
              <a:ext cx="1128712" cy="1711325"/>
              <a:chOff x="2405063" y="1974850"/>
              <a:chExt cx="1128712" cy="1711325"/>
            </a:xfrm>
          </p:grpSpPr>
          <p:sp>
            <p:nvSpPr>
              <p:cNvPr id="203" name="Freeform 63"/>
              <p:cNvSpPr>
                <a:spLocks noChangeArrowheads="1"/>
              </p:cNvSpPr>
              <p:nvPr/>
            </p:nvSpPr>
            <p:spPr bwMode="auto">
              <a:xfrm>
                <a:off x="3408363" y="3351213"/>
                <a:ext cx="22225" cy="9525"/>
              </a:xfrm>
              <a:custGeom>
                <a:avLst/>
                <a:gdLst>
                  <a:gd name="T0" fmla="*/ 0 w 65"/>
                  <a:gd name="T1" fmla="*/ 9236 h 33"/>
                  <a:gd name="T2" fmla="*/ 16412 w 65"/>
                  <a:gd name="T3" fmla="*/ 9236 h 33"/>
                  <a:gd name="T4" fmla="*/ 21883 w 65"/>
                  <a:gd name="T5" fmla="*/ 4618 h 33"/>
                  <a:gd name="T6" fmla="*/ 16412 w 65"/>
                  <a:gd name="T7" fmla="*/ 0 h 33"/>
                  <a:gd name="T8" fmla="*/ 0 w 65"/>
                  <a:gd name="T9" fmla="*/ 0 h 33"/>
                  <a:gd name="T10" fmla="*/ 0 w 65"/>
                  <a:gd name="T11" fmla="*/ 9236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5" h="33">
                    <a:moveTo>
                      <a:pt x="0" y="32"/>
                    </a:moveTo>
                    <a:cubicBezTo>
                      <a:pt x="16" y="32"/>
                      <a:pt x="32" y="32"/>
                      <a:pt x="48" y="32"/>
                    </a:cubicBezTo>
                    <a:cubicBezTo>
                      <a:pt x="53" y="26"/>
                      <a:pt x="58" y="21"/>
                      <a:pt x="64" y="16"/>
                    </a:cubicBezTo>
                    <a:cubicBezTo>
                      <a:pt x="58" y="11"/>
                      <a:pt x="53" y="5"/>
                      <a:pt x="48" y="0"/>
                    </a:cubicBezTo>
                    <a:cubicBezTo>
                      <a:pt x="32" y="0"/>
                      <a:pt x="16" y="0"/>
                      <a:pt x="0" y="0"/>
                    </a:cubicBezTo>
                    <a:cubicBezTo>
                      <a:pt x="0" y="11"/>
                      <a:pt x="0" y="21"/>
                      <a:pt x="0" y="32"/>
                    </a:cubicBezTo>
                  </a:path>
                </a:pathLst>
              </a:custGeom>
              <a:solidFill>
                <a:srgbClr val="647A84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204" name="Freeform 64"/>
              <p:cNvSpPr>
                <a:spLocks noChangeArrowheads="1"/>
              </p:cNvSpPr>
              <p:nvPr/>
            </p:nvSpPr>
            <p:spPr bwMode="auto">
              <a:xfrm>
                <a:off x="3282950" y="1992313"/>
                <a:ext cx="22225" cy="33337"/>
              </a:xfrm>
              <a:custGeom>
                <a:avLst/>
                <a:gdLst>
                  <a:gd name="T0" fmla="*/ 16669 w 64"/>
                  <a:gd name="T1" fmla="*/ 27554 h 98"/>
                  <a:gd name="T2" fmla="*/ 11113 w 64"/>
                  <a:gd name="T3" fmla="*/ 16669 h 98"/>
                  <a:gd name="T4" fmla="*/ 11113 w 64"/>
                  <a:gd name="T5" fmla="*/ 11226 h 98"/>
                  <a:gd name="T6" fmla="*/ 21878 w 64"/>
                  <a:gd name="T7" fmla="*/ 11226 h 98"/>
                  <a:gd name="T8" fmla="*/ 16669 w 64"/>
                  <a:gd name="T9" fmla="*/ 0 h 98"/>
                  <a:gd name="T10" fmla="*/ 5209 w 64"/>
                  <a:gd name="T11" fmla="*/ 0 h 98"/>
                  <a:gd name="T12" fmla="*/ 5209 w 64"/>
                  <a:gd name="T13" fmla="*/ 16669 h 98"/>
                  <a:gd name="T14" fmla="*/ 0 w 64"/>
                  <a:gd name="T15" fmla="*/ 11226 h 98"/>
                  <a:gd name="T16" fmla="*/ 0 w 64"/>
                  <a:gd name="T17" fmla="*/ 27554 h 98"/>
                  <a:gd name="T18" fmla="*/ 5209 w 64"/>
                  <a:gd name="T19" fmla="*/ 32997 h 98"/>
                  <a:gd name="T20" fmla="*/ 16669 w 64"/>
                  <a:gd name="T21" fmla="*/ 27554 h 9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4" h="98">
                    <a:moveTo>
                      <a:pt x="48" y="81"/>
                    </a:moveTo>
                    <a:cubicBezTo>
                      <a:pt x="42" y="70"/>
                      <a:pt x="37" y="60"/>
                      <a:pt x="32" y="49"/>
                    </a:cubicBezTo>
                    <a:cubicBezTo>
                      <a:pt x="32" y="44"/>
                      <a:pt x="32" y="38"/>
                      <a:pt x="32" y="33"/>
                    </a:cubicBezTo>
                    <a:cubicBezTo>
                      <a:pt x="42" y="33"/>
                      <a:pt x="53" y="33"/>
                      <a:pt x="63" y="33"/>
                    </a:cubicBezTo>
                    <a:cubicBezTo>
                      <a:pt x="58" y="22"/>
                      <a:pt x="53" y="11"/>
                      <a:pt x="48" y="0"/>
                    </a:cubicBezTo>
                    <a:cubicBezTo>
                      <a:pt x="37" y="0"/>
                      <a:pt x="26" y="0"/>
                      <a:pt x="15" y="0"/>
                    </a:cubicBezTo>
                    <a:cubicBezTo>
                      <a:pt x="15" y="17"/>
                      <a:pt x="15" y="33"/>
                      <a:pt x="15" y="49"/>
                    </a:cubicBezTo>
                    <a:cubicBezTo>
                      <a:pt x="10" y="44"/>
                      <a:pt x="5" y="38"/>
                      <a:pt x="0" y="33"/>
                    </a:cubicBezTo>
                    <a:cubicBezTo>
                      <a:pt x="0" y="49"/>
                      <a:pt x="0" y="65"/>
                      <a:pt x="0" y="81"/>
                    </a:cubicBezTo>
                    <a:cubicBezTo>
                      <a:pt x="5" y="86"/>
                      <a:pt x="10" y="91"/>
                      <a:pt x="15" y="97"/>
                    </a:cubicBezTo>
                    <a:cubicBezTo>
                      <a:pt x="26" y="91"/>
                      <a:pt x="37" y="86"/>
                      <a:pt x="48" y="81"/>
                    </a:cubicBezTo>
                  </a:path>
                </a:pathLst>
              </a:custGeom>
              <a:solidFill>
                <a:srgbClr val="647A84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205" name="Freeform 65"/>
              <p:cNvSpPr>
                <a:spLocks noChangeArrowheads="1"/>
              </p:cNvSpPr>
              <p:nvPr/>
            </p:nvSpPr>
            <p:spPr bwMode="auto">
              <a:xfrm>
                <a:off x="3024188" y="2216150"/>
                <a:ext cx="68262" cy="39688"/>
              </a:xfrm>
              <a:custGeom>
                <a:avLst/>
                <a:gdLst>
                  <a:gd name="T0" fmla="*/ 11318 w 193"/>
                  <a:gd name="T1" fmla="*/ 33365 h 113"/>
                  <a:gd name="T2" fmla="*/ 33601 w 193"/>
                  <a:gd name="T3" fmla="*/ 27746 h 113"/>
                  <a:gd name="T4" fmla="*/ 50578 w 193"/>
                  <a:gd name="T5" fmla="*/ 39336 h 113"/>
                  <a:gd name="T6" fmla="*/ 67909 w 193"/>
                  <a:gd name="T7" fmla="*/ 27746 h 113"/>
                  <a:gd name="T8" fmla="*/ 56237 w 193"/>
                  <a:gd name="T9" fmla="*/ 33365 h 113"/>
                  <a:gd name="T10" fmla="*/ 56237 w 193"/>
                  <a:gd name="T11" fmla="*/ 22478 h 113"/>
                  <a:gd name="T12" fmla="*/ 22636 w 193"/>
                  <a:gd name="T13" fmla="*/ 22478 h 113"/>
                  <a:gd name="T14" fmla="*/ 33601 w 193"/>
                  <a:gd name="T15" fmla="*/ 11239 h 113"/>
                  <a:gd name="T16" fmla="*/ 17331 w 193"/>
                  <a:gd name="T17" fmla="*/ 0 h 113"/>
                  <a:gd name="T18" fmla="*/ 0 w 193"/>
                  <a:gd name="T19" fmla="*/ 5268 h 113"/>
                  <a:gd name="T20" fmla="*/ 0 w 193"/>
                  <a:gd name="T21" fmla="*/ 27746 h 113"/>
                  <a:gd name="T22" fmla="*/ 11318 w 193"/>
                  <a:gd name="T23" fmla="*/ 16858 h 113"/>
                  <a:gd name="T24" fmla="*/ 11318 w 193"/>
                  <a:gd name="T25" fmla="*/ 33365 h 1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93" h="113">
                    <a:moveTo>
                      <a:pt x="32" y="95"/>
                    </a:moveTo>
                    <a:cubicBezTo>
                      <a:pt x="53" y="90"/>
                      <a:pt x="74" y="85"/>
                      <a:pt x="95" y="79"/>
                    </a:cubicBezTo>
                    <a:cubicBezTo>
                      <a:pt x="111" y="90"/>
                      <a:pt x="127" y="101"/>
                      <a:pt x="143" y="112"/>
                    </a:cubicBezTo>
                    <a:cubicBezTo>
                      <a:pt x="159" y="101"/>
                      <a:pt x="175" y="90"/>
                      <a:pt x="192" y="79"/>
                    </a:cubicBezTo>
                    <a:cubicBezTo>
                      <a:pt x="181" y="85"/>
                      <a:pt x="170" y="90"/>
                      <a:pt x="159" y="95"/>
                    </a:cubicBezTo>
                    <a:cubicBezTo>
                      <a:pt x="159" y="85"/>
                      <a:pt x="159" y="74"/>
                      <a:pt x="159" y="64"/>
                    </a:cubicBezTo>
                    <a:cubicBezTo>
                      <a:pt x="127" y="64"/>
                      <a:pt x="96" y="64"/>
                      <a:pt x="64" y="64"/>
                    </a:cubicBezTo>
                    <a:cubicBezTo>
                      <a:pt x="74" y="53"/>
                      <a:pt x="85" y="43"/>
                      <a:pt x="95" y="32"/>
                    </a:cubicBezTo>
                    <a:cubicBezTo>
                      <a:pt x="80" y="22"/>
                      <a:pt x="64" y="11"/>
                      <a:pt x="49" y="0"/>
                    </a:cubicBezTo>
                    <a:cubicBezTo>
                      <a:pt x="32" y="5"/>
                      <a:pt x="16" y="10"/>
                      <a:pt x="0" y="15"/>
                    </a:cubicBezTo>
                    <a:cubicBezTo>
                      <a:pt x="0" y="37"/>
                      <a:pt x="0" y="58"/>
                      <a:pt x="0" y="79"/>
                    </a:cubicBezTo>
                    <a:cubicBezTo>
                      <a:pt x="11" y="69"/>
                      <a:pt x="21" y="58"/>
                      <a:pt x="32" y="48"/>
                    </a:cubicBezTo>
                    <a:cubicBezTo>
                      <a:pt x="32" y="64"/>
                      <a:pt x="32" y="80"/>
                      <a:pt x="32" y="95"/>
                    </a:cubicBezTo>
                  </a:path>
                </a:pathLst>
              </a:custGeom>
              <a:solidFill>
                <a:srgbClr val="647A84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206" name="Freeform 66"/>
              <p:cNvSpPr>
                <a:spLocks noChangeArrowheads="1"/>
              </p:cNvSpPr>
              <p:nvPr/>
            </p:nvSpPr>
            <p:spPr bwMode="auto">
              <a:xfrm>
                <a:off x="2646363" y="2519363"/>
                <a:ext cx="22225" cy="15875"/>
              </a:xfrm>
              <a:custGeom>
                <a:avLst/>
                <a:gdLst>
                  <a:gd name="T0" fmla="*/ 11283 w 65"/>
                  <a:gd name="T1" fmla="*/ 0 h 49"/>
                  <a:gd name="T2" fmla="*/ 0 w 65"/>
                  <a:gd name="T3" fmla="*/ 5184 h 49"/>
                  <a:gd name="T4" fmla="*/ 11283 w 65"/>
                  <a:gd name="T5" fmla="*/ 15551 h 49"/>
                  <a:gd name="T6" fmla="*/ 21883 w 65"/>
                  <a:gd name="T7" fmla="*/ 5184 h 49"/>
                  <a:gd name="T8" fmla="*/ 11283 w 65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49">
                    <a:moveTo>
                      <a:pt x="33" y="0"/>
                    </a:moveTo>
                    <a:cubicBezTo>
                      <a:pt x="22" y="5"/>
                      <a:pt x="11" y="11"/>
                      <a:pt x="0" y="16"/>
                    </a:cubicBezTo>
                    <a:cubicBezTo>
                      <a:pt x="11" y="27"/>
                      <a:pt x="22" y="37"/>
                      <a:pt x="33" y="48"/>
                    </a:cubicBezTo>
                    <a:cubicBezTo>
                      <a:pt x="43" y="37"/>
                      <a:pt x="54" y="27"/>
                      <a:pt x="64" y="16"/>
                    </a:cubicBezTo>
                    <a:cubicBezTo>
                      <a:pt x="54" y="11"/>
                      <a:pt x="43" y="5"/>
                      <a:pt x="33" y="0"/>
                    </a:cubicBezTo>
                  </a:path>
                </a:pathLst>
              </a:custGeom>
              <a:solidFill>
                <a:srgbClr val="647A84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207" name="Freeform 67"/>
              <p:cNvSpPr>
                <a:spLocks noChangeArrowheads="1"/>
              </p:cNvSpPr>
              <p:nvPr/>
            </p:nvSpPr>
            <p:spPr bwMode="auto">
              <a:xfrm>
                <a:off x="3219450" y="2003425"/>
                <a:ext cx="73025" cy="112713"/>
              </a:xfrm>
              <a:custGeom>
                <a:avLst/>
                <a:gdLst>
                  <a:gd name="T0" fmla="*/ 28087 w 208"/>
                  <a:gd name="T1" fmla="*/ 45226 h 319"/>
                  <a:gd name="T2" fmla="*/ 28087 w 208"/>
                  <a:gd name="T3" fmla="*/ 50526 h 319"/>
                  <a:gd name="T4" fmla="*/ 22118 w 208"/>
                  <a:gd name="T5" fmla="*/ 45226 h 319"/>
                  <a:gd name="T6" fmla="*/ 0 w 208"/>
                  <a:gd name="T7" fmla="*/ 50526 h 319"/>
                  <a:gd name="T8" fmla="*/ 10884 w 208"/>
                  <a:gd name="T9" fmla="*/ 61833 h 319"/>
                  <a:gd name="T10" fmla="*/ 22118 w 208"/>
                  <a:gd name="T11" fmla="*/ 56179 h 319"/>
                  <a:gd name="T12" fmla="*/ 16501 w 208"/>
                  <a:gd name="T13" fmla="*/ 61833 h 319"/>
                  <a:gd name="T14" fmla="*/ 28087 w 208"/>
                  <a:gd name="T15" fmla="*/ 67486 h 319"/>
                  <a:gd name="T16" fmla="*/ 38970 w 208"/>
                  <a:gd name="T17" fmla="*/ 61833 h 319"/>
                  <a:gd name="T18" fmla="*/ 33353 w 208"/>
                  <a:gd name="T19" fmla="*/ 56179 h 319"/>
                  <a:gd name="T20" fmla="*/ 38970 w 208"/>
                  <a:gd name="T21" fmla="*/ 61833 h 319"/>
                  <a:gd name="T22" fmla="*/ 44236 w 208"/>
                  <a:gd name="T23" fmla="*/ 56179 h 319"/>
                  <a:gd name="T24" fmla="*/ 38970 w 208"/>
                  <a:gd name="T25" fmla="*/ 67486 h 319"/>
                  <a:gd name="T26" fmla="*/ 44236 w 208"/>
                  <a:gd name="T27" fmla="*/ 61833 h 319"/>
                  <a:gd name="T28" fmla="*/ 44236 w 208"/>
                  <a:gd name="T29" fmla="*/ 73139 h 319"/>
                  <a:gd name="T30" fmla="*/ 33353 w 208"/>
                  <a:gd name="T31" fmla="*/ 101052 h 319"/>
                  <a:gd name="T32" fmla="*/ 44236 w 208"/>
                  <a:gd name="T33" fmla="*/ 112359 h 319"/>
                  <a:gd name="T34" fmla="*/ 44236 w 208"/>
                  <a:gd name="T35" fmla="*/ 89746 h 319"/>
                  <a:gd name="T36" fmla="*/ 55822 w 208"/>
                  <a:gd name="T37" fmla="*/ 84446 h 319"/>
                  <a:gd name="T38" fmla="*/ 50556 w 208"/>
                  <a:gd name="T39" fmla="*/ 73139 h 319"/>
                  <a:gd name="T40" fmla="*/ 61439 w 208"/>
                  <a:gd name="T41" fmla="*/ 67486 h 319"/>
                  <a:gd name="T42" fmla="*/ 50556 w 208"/>
                  <a:gd name="T43" fmla="*/ 56179 h 319"/>
                  <a:gd name="T44" fmla="*/ 66706 w 208"/>
                  <a:gd name="T45" fmla="*/ 50526 h 319"/>
                  <a:gd name="T46" fmla="*/ 61439 w 208"/>
                  <a:gd name="T47" fmla="*/ 50526 h 319"/>
                  <a:gd name="T48" fmla="*/ 66706 w 208"/>
                  <a:gd name="T49" fmla="*/ 45226 h 319"/>
                  <a:gd name="T50" fmla="*/ 61439 w 208"/>
                  <a:gd name="T51" fmla="*/ 39220 h 319"/>
                  <a:gd name="T52" fmla="*/ 66706 w 208"/>
                  <a:gd name="T53" fmla="*/ 39220 h 319"/>
                  <a:gd name="T54" fmla="*/ 66706 w 208"/>
                  <a:gd name="T55" fmla="*/ 33566 h 319"/>
                  <a:gd name="T56" fmla="*/ 72674 w 208"/>
                  <a:gd name="T57" fmla="*/ 27913 h 319"/>
                  <a:gd name="T58" fmla="*/ 50556 w 208"/>
                  <a:gd name="T59" fmla="*/ 33566 h 319"/>
                  <a:gd name="T60" fmla="*/ 61439 w 208"/>
                  <a:gd name="T61" fmla="*/ 27913 h 319"/>
                  <a:gd name="T62" fmla="*/ 55822 w 208"/>
                  <a:gd name="T63" fmla="*/ 22613 h 319"/>
                  <a:gd name="T64" fmla="*/ 38970 w 208"/>
                  <a:gd name="T65" fmla="*/ 33566 h 319"/>
                  <a:gd name="T66" fmla="*/ 44236 w 208"/>
                  <a:gd name="T67" fmla="*/ 0 h 319"/>
                  <a:gd name="T68" fmla="*/ 28087 w 208"/>
                  <a:gd name="T69" fmla="*/ 16960 h 319"/>
                  <a:gd name="T70" fmla="*/ 33353 w 208"/>
                  <a:gd name="T71" fmla="*/ 16960 h 319"/>
                  <a:gd name="T72" fmla="*/ 22118 w 208"/>
                  <a:gd name="T73" fmla="*/ 10953 h 319"/>
                  <a:gd name="T74" fmla="*/ 10884 w 208"/>
                  <a:gd name="T75" fmla="*/ 22613 h 319"/>
                  <a:gd name="T76" fmla="*/ 28087 w 208"/>
                  <a:gd name="T77" fmla="*/ 22613 h 319"/>
                  <a:gd name="T78" fmla="*/ 33353 w 208"/>
                  <a:gd name="T79" fmla="*/ 33566 h 319"/>
                  <a:gd name="T80" fmla="*/ 50556 w 208"/>
                  <a:gd name="T81" fmla="*/ 39220 h 319"/>
                  <a:gd name="T82" fmla="*/ 38970 w 208"/>
                  <a:gd name="T83" fmla="*/ 50526 h 319"/>
                  <a:gd name="T84" fmla="*/ 28087 w 208"/>
                  <a:gd name="T85" fmla="*/ 45226 h 31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08" h="319">
                    <a:moveTo>
                      <a:pt x="80" y="128"/>
                    </a:moveTo>
                    <a:cubicBezTo>
                      <a:pt x="80" y="133"/>
                      <a:pt x="80" y="138"/>
                      <a:pt x="80" y="143"/>
                    </a:cubicBezTo>
                    <a:cubicBezTo>
                      <a:pt x="74" y="138"/>
                      <a:pt x="69" y="133"/>
                      <a:pt x="63" y="128"/>
                    </a:cubicBezTo>
                    <a:cubicBezTo>
                      <a:pt x="42" y="133"/>
                      <a:pt x="21" y="138"/>
                      <a:pt x="0" y="143"/>
                    </a:cubicBezTo>
                    <a:cubicBezTo>
                      <a:pt x="10" y="154"/>
                      <a:pt x="21" y="164"/>
                      <a:pt x="31" y="175"/>
                    </a:cubicBezTo>
                    <a:cubicBezTo>
                      <a:pt x="42" y="170"/>
                      <a:pt x="53" y="164"/>
                      <a:pt x="63" y="159"/>
                    </a:cubicBezTo>
                    <a:cubicBezTo>
                      <a:pt x="58" y="164"/>
                      <a:pt x="53" y="170"/>
                      <a:pt x="47" y="175"/>
                    </a:cubicBezTo>
                    <a:cubicBezTo>
                      <a:pt x="58" y="181"/>
                      <a:pt x="69" y="186"/>
                      <a:pt x="80" y="191"/>
                    </a:cubicBezTo>
                    <a:cubicBezTo>
                      <a:pt x="90" y="186"/>
                      <a:pt x="101" y="181"/>
                      <a:pt x="111" y="175"/>
                    </a:cubicBezTo>
                    <a:cubicBezTo>
                      <a:pt x="106" y="170"/>
                      <a:pt x="100" y="164"/>
                      <a:pt x="95" y="159"/>
                    </a:cubicBezTo>
                    <a:cubicBezTo>
                      <a:pt x="100" y="164"/>
                      <a:pt x="106" y="170"/>
                      <a:pt x="111" y="175"/>
                    </a:cubicBezTo>
                    <a:cubicBezTo>
                      <a:pt x="116" y="170"/>
                      <a:pt x="121" y="164"/>
                      <a:pt x="126" y="159"/>
                    </a:cubicBezTo>
                    <a:cubicBezTo>
                      <a:pt x="121" y="170"/>
                      <a:pt x="116" y="181"/>
                      <a:pt x="111" y="191"/>
                    </a:cubicBezTo>
                    <a:cubicBezTo>
                      <a:pt x="116" y="186"/>
                      <a:pt x="121" y="181"/>
                      <a:pt x="126" y="175"/>
                    </a:cubicBezTo>
                    <a:cubicBezTo>
                      <a:pt x="126" y="186"/>
                      <a:pt x="126" y="196"/>
                      <a:pt x="126" y="207"/>
                    </a:cubicBezTo>
                    <a:cubicBezTo>
                      <a:pt x="116" y="233"/>
                      <a:pt x="105" y="260"/>
                      <a:pt x="95" y="286"/>
                    </a:cubicBezTo>
                    <a:cubicBezTo>
                      <a:pt x="105" y="297"/>
                      <a:pt x="116" y="308"/>
                      <a:pt x="126" y="318"/>
                    </a:cubicBezTo>
                    <a:cubicBezTo>
                      <a:pt x="126" y="297"/>
                      <a:pt x="126" y="276"/>
                      <a:pt x="126" y="254"/>
                    </a:cubicBezTo>
                    <a:cubicBezTo>
                      <a:pt x="137" y="249"/>
                      <a:pt x="148" y="244"/>
                      <a:pt x="159" y="239"/>
                    </a:cubicBezTo>
                    <a:cubicBezTo>
                      <a:pt x="154" y="228"/>
                      <a:pt x="149" y="218"/>
                      <a:pt x="144" y="207"/>
                    </a:cubicBezTo>
                    <a:cubicBezTo>
                      <a:pt x="154" y="202"/>
                      <a:pt x="165" y="197"/>
                      <a:pt x="175" y="191"/>
                    </a:cubicBezTo>
                    <a:cubicBezTo>
                      <a:pt x="165" y="181"/>
                      <a:pt x="154" y="170"/>
                      <a:pt x="144" y="159"/>
                    </a:cubicBezTo>
                    <a:cubicBezTo>
                      <a:pt x="159" y="154"/>
                      <a:pt x="175" y="148"/>
                      <a:pt x="190" y="143"/>
                    </a:cubicBezTo>
                    <a:cubicBezTo>
                      <a:pt x="185" y="143"/>
                      <a:pt x="180" y="143"/>
                      <a:pt x="175" y="143"/>
                    </a:cubicBezTo>
                    <a:cubicBezTo>
                      <a:pt x="180" y="138"/>
                      <a:pt x="185" y="133"/>
                      <a:pt x="190" y="128"/>
                    </a:cubicBezTo>
                    <a:cubicBezTo>
                      <a:pt x="185" y="122"/>
                      <a:pt x="180" y="117"/>
                      <a:pt x="175" y="111"/>
                    </a:cubicBezTo>
                    <a:cubicBezTo>
                      <a:pt x="180" y="111"/>
                      <a:pt x="185" y="111"/>
                      <a:pt x="190" y="111"/>
                    </a:cubicBezTo>
                    <a:cubicBezTo>
                      <a:pt x="190" y="106"/>
                      <a:pt x="190" y="101"/>
                      <a:pt x="190" y="95"/>
                    </a:cubicBezTo>
                    <a:cubicBezTo>
                      <a:pt x="196" y="90"/>
                      <a:pt x="201" y="84"/>
                      <a:pt x="207" y="79"/>
                    </a:cubicBezTo>
                    <a:cubicBezTo>
                      <a:pt x="186" y="84"/>
                      <a:pt x="165" y="90"/>
                      <a:pt x="144" y="95"/>
                    </a:cubicBezTo>
                    <a:cubicBezTo>
                      <a:pt x="154" y="90"/>
                      <a:pt x="165" y="84"/>
                      <a:pt x="175" y="79"/>
                    </a:cubicBezTo>
                    <a:cubicBezTo>
                      <a:pt x="170" y="74"/>
                      <a:pt x="164" y="69"/>
                      <a:pt x="159" y="64"/>
                    </a:cubicBezTo>
                    <a:cubicBezTo>
                      <a:pt x="143" y="74"/>
                      <a:pt x="127" y="85"/>
                      <a:pt x="111" y="95"/>
                    </a:cubicBezTo>
                    <a:cubicBezTo>
                      <a:pt x="116" y="63"/>
                      <a:pt x="121" y="32"/>
                      <a:pt x="126" y="0"/>
                    </a:cubicBezTo>
                    <a:cubicBezTo>
                      <a:pt x="111" y="16"/>
                      <a:pt x="95" y="32"/>
                      <a:pt x="80" y="48"/>
                    </a:cubicBezTo>
                    <a:cubicBezTo>
                      <a:pt x="85" y="48"/>
                      <a:pt x="90" y="48"/>
                      <a:pt x="95" y="48"/>
                    </a:cubicBezTo>
                    <a:cubicBezTo>
                      <a:pt x="84" y="42"/>
                      <a:pt x="74" y="37"/>
                      <a:pt x="63" y="31"/>
                    </a:cubicBezTo>
                    <a:cubicBezTo>
                      <a:pt x="53" y="42"/>
                      <a:pt x="42" y="53"/>
                      <a:pt x="31" y="64"/>
                    </a:cubicBezTo>
                    <a:cubicBezTo>
                      <a:pt x="47" y="64"/>
                      <a:pt x="63" y="64"/>
                      <a:pt x="80" y="64"/>
                    </a:cubicBezTo>
                    <a:cubicBezTo>
                      <a:pt x="85" y="74"/>
                      <a:pt x="90" y="85"/>
                      <a:pt x="95" y="95"/>
                    </a:cubicBezTo>
                    <a:cubicBezTo>
                      <a:pt x="111" y="101"/>
                      <a:pt x="127" y="106"/>
                      <a:pt x="144" y="111"/>
                    </a:cubicBezTo>
                    <a:cubicBezTo>
                      <a:pt x="133" y="122"/>
                      <a:pt x="122" y="132"/>
                      <a:pt x="111" y="143"/>
                    </a:cubicBezTo>
                    <a:cubicBezTo>
                      <a:pt x="101" y="138"/>
                      <a:pt x="90" y="133"/>
                      <a:pt x="80" y="128"/>
                    </a:cubicBezTo>
                  </a:path>
                </a:pathLst>
              </a:custGeom>
              <a:solidFill>
                <a:srgbClr val="647A84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208" name="Freeform 68"/>
              <p:cNvSpPr>
                <a:spLocks noChangeArrowheads="1"/>
              </p:cNvSpPr>
              <p:nvPr/>
            </p:nvSpPr>
            <p:spPr bwMode="auto">
              <a:xfrm>
                <a:off x="2405063" y="2789238"/>
                <a:ext cx="314325" cy="171450"/>
              </a:xfrm>
              <a:custGeom>
                <a:avLst/>
                <a:gdLst>
                  <a:gd name="T0" fmla="*/ 256914 w 876"/>
                  <a:gd name="T1" fmla="*/ 165365 h 479"/>
                  <a:gd name="T2" fmla="*/ 262655 w 876"/>
                  <a:gd name="T3" fmla="*/ 142457 h 479"/>
                  <a:gd name="T4" fmla="*/ 285261 w 876"/>
                  <a:gd name="T5" fmla="*/ 142457 h 479"/>
                  <a:gd name="T6" fmla="*/ 296743 w 876"/>
                  <a:gd name="T7" fmla="*/ 137088 h 479"/>
                  <a:gd name="T8" fmla="*/ 296743 w 876"/>
                  <a:gd name="T9" fmla="*/ 125277 h 479"/>
                  <a:gd name="T10" fmla="*/ 279878 w 876"/>
                  <a:gd name="T11" fmla="*/ 125277 h 479"/>
                  <a:gd name="T12" fmla="*/ 291361 w 876"/>
                  <a:gd name="T13" fmla="*/ 114181 h 479"/>
                  <a:gd name="T14" fmla="*/ 285261 w 876"/>
                  <a:gd name="T15" fmla="*/ 96642 h 479"/>
                  <a:gd name="T16" fmla="*/ 302843 w 876"/>
                  <a:gd name="T17" fmla="*/ 102727 h 479"/>
                  <a:gd name="T18" fmla="*/ 296743 w 876"/>
                  <a:gd name="T19" fmla="*/ 119550 h 479"/>
                  <a:gd name="T20" fmla="*/ 302843 w 876"/>
                  <a:gd name="T21" fmla="*/ 131361 h 479"/>
                  <a:gd name="T22" fmla="*/ 313966 w 876"/>
                  <a:gd name="T23" fmla="*/ 108454 h 479"/>
                  <a:gd name="T24" fmla="*/ 302843 w 876"/>
                  <a:gd name="T25" fmla="*/ 80177 h 479"/>
                  <a:gd name="T26" fmla="*/ 279878 w 876"/>
                  <a:gd name="T27" fmla="*/ 80177 h 479"/>
                  <a:gd name="T28" fmla="*/ 262655 w 876"/>
                  <a:gd name="T29" fmla="*/ 91273 h 479"/>
                  <a:gd name="T30" fmla="*/ 291361 w 876"/>
                  <a:gd name="T31" fmla="*/ 62996 h 479"/>
                  <a:gd name="T32" fmla="*/ 279878 w 876"/>
                  <a:gd name="T33" fmla="*/ 51542 h 479"/>
                  <a:gd name="T34" fmla="*/ 285261 w 876"/>
                  <a:gd name="T35" fmla="*/ 62996 h 479"/>
                  <a:gd name="T36" fmla="*/ 279878 w 876"/>
                  <a:gd name="T37" fmla="*/ 57269 h 479"/>
                  <a:gd name="T38" fmla="*/ 256914 w 876"/>
                  <a:gd name="T39" fmla="*/ 34362 h 479"/>
                  <a:gd name="T40" fmla="*/ 262655 w 876"/>
                  <a:gd name="T41" fmla="*/ 22908 h 479"/>
                  <a:gd name="T42" fmla="*/ 251532 w 876"/>
                  <a:gd name="T43" fmla="*/ 22908 h 479"/>
                  <a:gd name="T44" fmla="*/ 251532 w 876"/>
                  <a:gd name="T45" fmla="*/ 5727 h 479"/>
                  <a:gd name="T46" fmla="*/ 199862 w 876"/>
                  <a:gd name="T47" fmla="*/ 0 h 479"/>
                  <a:gd name="T48" fmla="*/ 171156 w 876"/>
                  <a:gd name="T49" fmla="*/ 5727 h 479"/>
                  <a:gd name="T50" fmla="*/ 148551 w 876"/>
                  <a:gd name="T51" fmla="*/ 5727 h 479"/>
                  <a:gd name="T52" fmla="*/ 137069 w 876"/>
                  <a:gd name="T53" fmla="*/ 22908 h 479"/>
                  <a:gd name="T54" fmla="*/ 114104 w 876"/>
                  <a:gd name="T55" fmla="*/ 22908 h 479"/>
                  <a:gd name="T56" fmla="*/ 97240 w 876"/>
                  <a:gd name="T57" fmla="*/ 28635 h 479"/>
                  <a:gd name="T58" fmla="*/ 74275 w 876"/>
                  <a:gd name="T59" fmla="*/ 68365 h 479"/>
                  <a:gd name="T60" fmla="*/ 34088 w 876"/>
                  <a:gd name="T61" fmla="*/ 74092 h 479"/>
                  <a:gd name="T62" fmla="*/ 57052 w 876"/>
                  <a:gd name="T63" fmla="*/ 91273 h 479"/>
                  <a:gd name="T64" fmla="*/ 34088 w 876"/>
                  <a:gd name="T65" fmla="*/ 96642 h 479"/>
                  <a:gd name="T66" fmla="*/ 16864 w 876"/>
                  <a:gd name="T67" fmla="*/ 96642 h 479"/>
                  <a:gd name="T68" fmla="*/ 0 w 876"/>
                  <a:gd name="T69" fmla="*/ 114181 h 479"/>
                  <a:gd name="T70" fmla="*/ 28347 w 876"/>
                  <a:gd name="T71" fmla="*/ 137088 h 479"/>
                  <a:gd name="T72" fmla="*/ 34088 w 876"/>
                  <a:gd name="T73" fmla="*/ 148184 h 479"/>
                  <a:gd name="T74" fmla="*/ 51311 w 876"/>
                  <a:gd name="T75" fmla="*/ 148184 h 479"/>
                  <a:gd name="T76" fmla="*/ 62793 w 876"/>
                  <a:gd name="T77" fmla="*/ 159638 h 479"/>
                  <a:gd name="T78" fmla="*/ 79658 w 876"/>
                  <a:gd name="T79" fmla="*/ 154269 h 479"/>
                  <a:gd name="T80" fmla="*/ 91140 w 876"/>
                  <a:gd name="T81" fmla="*/ 159638 h 479"/>
                  <a:gd name="T82" fmla="*/ 91140 w 876"/>
                  <a:gd name="T83" fmla="*/ 154269 h 479"/>
                  <a:gd name="T84" fmla="*/ 91140 w 876"/>
                  <a:gd name="T85" fmla="*/ 154269 h 479"/>
                  <a:gd name="T86" fmla="*/ 97240 w 876"/>
                  <a:gd name="T87" fmla="*/ 159638 h 479"/>
                  <a:gd name="T88" fmla="*/ 114104 w 876"/>
                  <a:gd name="T89" fmla="*/ 142457 h 479"/>
                  <a:gd name="T90" fmla="*/ 108363 w 876"/>
                  <a:gd name="T91" fmla="*/ 131361 h 479"/>
                  <a:gd name="T92" fmla="*/ 131328 w 876"/>
                  <a:gd name="T93" fmla="*/ 119550 h 479"/>
                  <a:gd name="T94" fmla="*/ 137069 w 876"/>
                  <a:gd name="T95" fmla="*/ 119550 h 479"/>
                  <a:gd name="T96" fmla="*/ 148551 w 876"/>
                  <a:gd name="T97" fmla="*/ 125277 h 479"/>
                  <a:gd name="T98" fmla="*/ 148551 w 876"/>
                  <a:gd name="T99" fmla="*/ 137088 h 479"/>
                  <a:gd name="T100" fmla="*/ 154292 w 876"/>
                  <a:gd name="T101" fmla="*/ 148184 h 479"/>
                  <a:gd name="T102" fmla="*/ 171156 w 876"/>
                  <a:gd name="T103" fmla="*/ 154269 h 479"/>
                  <a:gd name="T104" fmla="*/ 171156 w 876"/>
                  <a:gd name="T105" fmla="*/ 154269 h 479"/>
                  <a:gd name="T106" fmla="*/ 171156 w 876"/>
                  <a:gd name="T107" fmla="*/ 154269 h 479"/>
                  <a:gd name="T108" fmla="*/ 171156 w 876"/>
                  <a:gd name="T109" fmla="*/ 171092 h 479"/>
                  <a:gd name="T110" fmla="*/ 211344 w 876"/>
                  <a:gd name="T111" fmla="*/ 165365 h 479"/>
                  <a:gd name="T112" fmla="*/ 211344 w 876"/>
                  <a:gd name="T113" fmla="*/ 165365 h 479"/>
                  <a:gd name="T114" fmla="*/ 233950 w 876"/>
                  <a:gd name="T115" fmla="*/ 171092 h 479"/>
                  <a:gd name="T116" fmla="*/ 256914 w 876"/>
                  <a:gd name="T117" fmla="*/ 165365 h 47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876" h="479">
                    <a:moveTo>
                      <a:pt x="716" y="462"/>
                    </a:moveTo>
                    <a:cubicBezTo>
                      <a:pt x="721" y="441"/>
                      <a:pt x="727" y="419"/>
                      <a:pt x="732" y="398"/>
                    </a:cubicBezTo>
                    <a:cubicBezTo>
                      <a:pt x="753" y="398"/>
                      <a:pt x="774" y="398"/>
                      <a:pt x="795" y="398"/>
                    </a:cubicBezTo>
                    <a:cubicBezTo>
                      <a:pt x="806" y="393"/>
                      <a:pt x="817" y="388"/>
                      <a:pt x="827" y="383"/>
                    </a:cubicBezTo>
                    <a:cubicBezTo>
                      <a:pt x="827" y="372"/>
                      <a:pt x="827" y="361"/>
                      <a:pt x="827" y="350"/>
                    </a:cubicBezTo>
                    <a:cubicBezTo>
                      <a:pt x="812" y="350"/>
                      <a:pt x="796" y="350"/>
                      <a:pt x="780" y="350"/>
                    </a:cubicBezTo>
                    <a:cubicBezTo>
                      <a:pt x="791" y="340"/>
                      <a:pt x="801" y="329"/>
                      <a:pt x="812" y="319"/>
                    </a:cubicBezTo>
                    <a:cubicBezTo>
                      <a:pt x="806" y="303"/>
                      <a:pt x="801" y="287"/>
                      <a:pt x="795" y="270"/>
                    </a:cubicBezTo>
                    <a:cubicBezTo>
                      <a:pt x="811" y="276"/>
                      <a:pt x="827" y="282"/>
                      <a:pt x="844" y="287"/>
                    </a:cubicBezTo>
                    <a:cubicBezTo>
                      <a:pt x="838" y="303"/>
                      <a:pt x="833" y="319"/>
                      <a:pt x="827" y="334"/>
                    </a:cubicBezTo>
                    <a:cubicBezTo>
                      <a:pt x="833" y="345"/>
                      <a:pt x="838" y="356"/>
                      <a:pt x="844" y="367"/>
                    </a:cubicBezTo>
                    <a:cubicBezTo>
                      <a:pt x="854" y="345"/>
                      <a:pt x="865" y="324"/>
                      <a:pt x="875" y="303"/>
                    </a:cubicBezTo>
                    <a:cubicBezTo>
                      <a:pt x="865" y="276"/>
                      <a:pt x="854" y="250"/>
                      <a:pt x="844" y="224"/>
                    </a:cubicBezTo>
                    <a:cubicBezTo>
                      <a:pt x="822" y="224"/>
                      <a:pt x="801" y="224"/>
                      <a:pt x="780" y="224"/>
                    </a:cubicBezTo>
                    <a:cubicBezTo>
                      <a:pt x="764" y="234"/>
                      <a:pt x="748" y="245"/>
                      <a:pt x="732" y="255"/>
                    </a:cubicBezTo>
                    <a:cubicBezTo>
                      <a:pt x="759" y="229"/>
                      <a:pt x="785" y="202"/>
                      <a:pt x="812" y="176"/>
                    </a:cubicBezTo>
                    <a:cubicBezTo>
                      <a:pt x="801" y="165"/>
                      <a:pt x="791" y="154"/>
                      <a:pt x="780" y="144"/>
                    </a:cubicBezTo>
                    <a:cubicBezTo>
                      <a:pt x="785" y="154"/>
                      <a:pt x="790" y="165"/>
                      <a:pt x="795" y="176"/>
                    </a:cubicBezTo>
                    <a:cubicBezTo>
                      <a:pt x="790" y="170"/>
                      <a:pt x="785" y="165"/>
                      <a:pt x="780" y="160"/>
                    </a:cubicBezTo>
                    <a:cubicBezTo>
                      <a:pt x="758" y="138"/>
                      <a:pt x="737" y="117"/>
                      <a:pt x="716" y="96"/>
                    </a:cubicBezTo>
                    <a:cubicBezTo>
                      <a:pt x="721" y="85"/>
                      <a:pt x="727" y="75"/>
                      <a:pt x="732" y="64"/>
                    </a:cubicBezTo>
                    <a:cubicBezTo>
                      <a:pt x="722" y="64"/>
                      <a:pt x="711" y="64"/>
                      <a:pt x="701" y="64"/>
                    </a:cubicBezTo>
                    <a:cubicBezTo>
                      <a:pt x="701" y="48"/>
                      <a:pt x="701" y="32"/>
                      <a:pt x="701" y="16"/>
                    </a:cubicBezTo>
                    <a:cubicBezTo>
                      <a:pt x="653" y="11"/>
                      <a:pt x="605" y="6"/>
                      <a:pt x="557" y="0"/>
                    </a:cubicBezTo>
                    <a:cubicBezTo>
                      <a:pt x="530" y="6"/>
                      <a:pt x="504" y="11"/>
                      <a:pt x="477" y="16"/>
                    </a:cubicBezTo>
                    <a:cubicBezTo>
                      <a:pt x="456" y="16"/>
                      <a:pt x="435" y="16"/>
                      <a:pt x="414" y="16"/>
                    </a:cubicBezTo>
                    <a:cubicBezTo>
                      <a:pt x="403" y="32"/>
                      <a:pt x="393" y="48"/>
                      <a:pt x="382" y="64"/>
                    </a:cubicBezTo>
                    <a:cubicBezTo>
                      <a:pt x="361" y="64"/>
                      <a:pt x="340" y="64"/>
                      <a:pt x="318" y="64"/>
                    </a:cubicBezTo>
                    <a:cubicBezTo>
                      <a:pt x="302" y="69"/>
                      <a:pt x="286" y="75"/>
                      <a:pt x="271" y="80"/>
                    </a:cubicBezTo>
                    <a:cubicBezTo>
                      <a:pt x="249" y="117"/>
                      <a:pt x="228" y="154"/>
                      <a:pt x="207" y="191"/>
                    </a:cubicBezTo>
                    <a:cubicBezTo>
                      <a:pt x="170" y="197"/>
                      <a:pt x="132" y="202"/>
                      <a:pt x="95" y="207"/>
                    </a:cubicBezTo>
                    <a:cubicBezTo>
                      <a:pt x="116" y="223"/>
                      <a:pt x="138" y="239"/>
                      <a:pt x="159" y="255"/>
                    </a:cubicBezTo>
                    <a:cubicBezTo>
                      <a:pt x="138" y="260"/>
                      <a:pt x="116" y="265"/>
                      <a:pt x="95" y="270"/>
                    </a:cubicBezTo>
                    <a:cubicBezTo>
                      <a:pt x="79" y="270"/>
                      <a:pt x="63" y="270"/>
                      <a:pt x="47" y="270"/>
                    </a:cubicBezTo>
                    <a:cubicBezTo>
                      <a:pt x="32" y="287"/>
                      <a:pt x="16" y="303"/>
                      <a:pt x="0" y="319"/>
                    </a:cubicBezTo>
                    <a:cubicBezTo>
                      <a:pt x="26" y="340"/>
                      <a:pt x="53" y="362"/>
                      <a:pt x="79" y="383"/>
                    </a:cubicBezTo>
                    <a:cubicBezTo>
                      <a:pt x="84" y="393"/>
                      <a:pt x="90" y="404"/>
                      <a:pt x="95" y="414"/>
                    </a:cubicBezTo>
                    <a:cubicBezTo>
                      <a:pt x="111" y="414"/>
                      <a:pt x="127" y="414"/>
                      <a:pt x="143" y="414"/>
                    </a:cubicBezTo>
                    <a:cubicBezTo>
                      <a:pt x="154" y="425"/>
                      <a:pt x="164" y="435"/>
                      <a:pt x="175" y="446"/>
                    </a:cubicBezTo>
                    <a:cubicBezTo>
                      <a:pt x="191" y="441"/>
                      <a:pt x="206" y="436"/>
                      <a:pt x="222" y="431"/>
                    </a:cubicBezTo>
                    <a:cubicBezTo>
                      <a:pt x="233" y="436"/>
                      <a:pt x="244" y="441"/>
                      <a:pt x="254" y="446"/>
                    </a:cubicBezTo>
                    <a:cubicBezTo>
                      <a:pt x="254" y="441"/>
                      <a:pt x="254" y="436"/>
                      <a:pt x="254" y="431"/>
                    </a:cubicBezTo>
                    <a:cubicBezTo>
                      <a:pt x="260" y="436"/>
                      <a:pt x="265" y="441"/>
                      <a:pt x="271" y="446"/>
                    </a:cubicBezTo>
                    <a:cubicBezTo>
                      <a:pt x="286" y="430"/>
                      <a:pt x="302" y="414"/>
                      <a:pt x="318" y="398"/>
                    </a:cubicBezTo>
                    <a:cubicBezTo>
                      <a:pt x="313" y="388"/>
                      <a:pt x="307" y="377"/>
                      <a:pt x="302" y="367"/>
                    </a:cubicBezTo>
                    <a:cubicBezTo>
                      <a:pt x="323" y="356"/>
                      <a:pt x="345" y="345"/>
                      <a:pt x="366" y="334"/>
                    </a:cubicBezTo>
                    <a:cubicBezTo>
                      <a:pt x="371" y="334"/>
                      <a:pt x="377" y="334"/>
                      <a:pt x="382" y="334"/>
                    </a:cubicBezTo>
                    <a:cubicBezTo>
                      <a:pt x="393" y="340"/>
                      <a:pt x="403" y="345"/>
                      <a:pt x="414" y="350"/>
                    </a:cubicBezTo>
                    <a:cubicBezTo>
                      <a:pt x="414" y="361"/>
                      <a:pt x="414" y="372"/>
                      <a:pt x="414" y="383"/>
                    </a:cubicBezTo>
                    <a:cubicBezTo>
                      <a:pt x="419" y="393"/>
                      <a:pt x="424" y="404"/>
                      <a:pt x="430" y="414"/>
                    </a:cubicBezTo>
                    <a:cubicBezTo>
                      <a:pt x="446" y="420"/>
                      <a:pt x="462" y="425"/>
                      <a:pt x="477" y="431"/>
                    </a:cubicBezTo>
                    <a:cubicBezTo>
                      <a:pt x="477" y="446"/>
                      <a:pt x="477" y="462"/>
                      <a:pt x="477" y="478"/>
                    </a:cubicBezTo>
                    <a:cubicBezTo>
                      <a:pt x="515" y="473"/>
                      <a:pt x="552" y="467"/>
                      <a:pt x="589" y="462"/>
                    </a:cubicBezTo>
                    <a:cubicBezTo>
                      <a:pt x="610" y="467"/>
                      <a:pt x="631" y="473"/>
                      <a:pt x="652" y="478"/>
                    </a:cubicBezTo>
                    <a:cubicBezTo>
                      <a:pt x="673" y="473"/>
                      <a:pt x="695" y="467"/>
                      <a:pt x="716" y="462"/>
                    </a:cubicBezTo>
                  </a:path>
                </a:pathLst>
              </a:custGeom>
              <a:solidFill>
                <a:srgbClr val="647A84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209" name="Freeform 69"/>
              <p:cNvSpPr>
                <a:spLocks noChangeArrowheads="1"/>
              </p:cNvSpPr>
              <p:nvPr/>
            </p:nvSpPr>
            <p:spPr bwMode="auto">
              <a:xfrm>
                <a:off x="2743200" y="2714625"/>
                <a:ext cx="33338" cy="44450"/>
              </a:xfrm>
              <a:custGeom>
                <a:avLst/>
                <a:gdLst>
                  <a:gd name="T0" fmla="*/ 32991 w 96"/>
                  <a:gd name="T1" fmla="*/ 38850 h 127"/>
                  <a:gd name="T2" fmla="*/ 32991 w 96"/>
                  <a:gd name="T3" fmla="*/ 22050 h 127"/>
                  <a:gd name="T4" fmla="*/ 27782 w 96"/>
                  <a:gd name="T5" fmla="*/ 5250 h 127"/>
                  <a:gd name="T6" fmla="*/ 11113 w 96"/>
                  <a:gd name="T7" fmla="*/ 0 h 127"/>
                  <a:gd name="T8" fmla="*/ 0 w 96"/>
                  <a:gd name="T9" fmla="*/ 16100 h 127"/>
                  <a:gd name="T10" fmla="*/ 5556 w 96"/>
                  <a:gd name="T11" fmla="*/ 33250 h 127"/>
                  <a:gd name="T12" fmla="*/ 22225 w 96"/>
                  <a:gd name="T13" fmla="*/ 44100 h 127"/>
                  <a:gd name="T14" fmla="*/ 32991 w 96"/>
                  <a:gd name="T15" fmla="*/ 38850 h 1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6" h="127">
                    <a:moveTo>
                      <a:pt x="95" y="111"/>
                    </a:moveTo>
                    <a:cubicBezTo>
                      <a:pt x="95" y="95"/>
                      <a:pt x="95" y="79"/>
                      <a:pt x="95" y="63"/>
                    </a:cubicBezTo>
                    <a:cubicBezTo>
                      <a:pt x="90" y="47"/>
                      <a:pt x="85" y="31"/>
                      <a:pt x="80" y="15"/>
                    </a:cubicBezTo>
                    <a:cubicBezTo>
                      <a:pt x="64" y="10"/>
                      <a:pt x="48" y="5"/>
                      <a:pt x="32" y="0"/>
                    </a:cubicBezTo>
                    <a:cubicBezTo>
                      <a:pt x="21" y="15"/>
                      <a:pt x="11" y="31"/>
                      <a:pt x="0" y="46"/>
                    </a:cubicBezTo>
                    <a:cubicBezTo>
                      <a:pt x="5" y="63"/>
                      <a:pt x="11" y="79"/>
                      <a:pt x="16" y="95"/>
                    </a:cubicBezTo>
                    <a:cubicBezTo>
                      <a:pt x="32" y="105"/>
                      <a:pt x="48" y="116"/>
                      <a:pt x="64" y="126"/>
                    </a:cubicBezTo>
                    <a:cubicBezTo>
                      <a:pt x="74" y="121"/>
                      <a:pt x="85" y="116"/>
                      <a:pt x="95" y="111"/>
                    </a:cubicBezTo>
                  </a:path>
                </a:pathLst>
              </a:custGeom>
              <a:solidFill>
                <a:srgbClr val="647A84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210" name="Freeform 70"/>
              <p:cNvSpPr>
                <a:spLocks noChangeArrowheads="1"/>
              </p:cNvSpPr>
              <p:nvPr/>
            </p:nvSpPr>
            <p:spPr bwMode="auto">
              <a:xfrm>
                <a:off x="2536825" y="2468563"/>
                <a:ext cx="26988" cy="44450"/>
              </a:xfrm>
              <a:custGeom>
                <a:avLst/>
                <a:gdLst>
                  <a:gd name="T0" fmla="*/ 26651 w 80"/>
                  <a:gd name="T1" fmla="*/ 16669 h 128"/>
                  <a:gd name="T2" fmla="*/ 10458 w 80"/>
                  <a:gd name="T3" fmla="*/ 5209 h 128"/>
                  <a:gd name="T4" fmla="*/ 21590 w 80"/>
                  <a:gd name="T5" fmla="*/ 10765 h 128"/>
                  <a:gd name="T6" fmla="*/ 10458 w 80"/>
                  <a:gd name="T7" fmla="*/ 0 h 128"/>
                  <a:gd name="T8" fmla="*/ 5398 w 80"/>
                  <a:gd name="T9" fmla="*/ 5209 h 128"/>
                  <a:gd name="T10" fmla="*/ 0 w 80"/>
                  <a:gd name="T11" fmla="*/ 27434 h 128"/>
                  <a:gd name="T12" fmla="*/ 5398 w 80"/>
                  <a:gd name="T13" fmla="*/ 44103 h 128"/>
                  <a:gd name="T14" fmla="*/ 21590 w 80"/>
                  <a:gd name="T15" fmla="*/ 44103 h 128"/>
                  <a:gd name="T16" fmla="*/ 5398 w 80"/>
                  <a:gd name="T17" fmla="*/ 38546 h 128"/>
                  <a:gd name="T18" fmla="*/ 16193 w 80"/>
                  <a:gd name="T19" fmla="*/ 32990 h 128"/>
                  <a:gd name="T20" fmla="*/ 10458 w 80"/>
                  <a:gd name="T21" fmla="*/ 21878 h 128"/>
                  <a:gd name="T22" fmla="*/ 16193 w 80"/>
                  <a:gd name="T23" fmla="*/ 27434 h 128"/>
                  <a:gd name="T24" fmla="*/ 26651 w 80"/>
                  <a:gd name="T25" fmla="*/ 16669 h 12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0" h="128">
                    <a:moveTo>
                      <a:pt x="79" y="48"/>
                    </a:moveTo>
                    <a:cubicBezTo>
                      <a:pt x="63" y="37"/>
                      <a:pt x="47" y="26"/>
                      <a:pt x="31" y="15"/>
                    </a:cubicBezTo>
                    <a:cubicBezTo>
                      <a:pt x="42" y="21"/>
                      <a:pt x="53" y="26"/>
                      <a:pt x="64" y="31"/>
                    </a:cubicBezTo>
                    <a:cubicBezTo>
                      <a:pt x="53" y="21"/>
                      <a:pt x="42" y="10"/>
                      <a:pt x="31" y="0"/>
                    </a:cubicBezTo>
                    <a:cubicBezTo>
                      <a:pt x="26" y="5"/>
                      <a:pt x="21" y="10"/>
                      <a:pt x="16" y="15"/>
                    </a:cubicBezTo>
                    <a:cubicBezTo>
                      <a:pt x="11" y="37"/>
                      <a:pt x="5" y="58"/>
                      <a:pt x="0" y="79"/>
                    </a:cubicBezTo>
                    <a:cubicBezTo>
                      <a:pt x="5" y="95"/>
                      <a:pt x="11" y="111"/>
                      <a:pt x="16" y="127"/>
                    </a:cubicBezTo>
                    <a:cubicBezTo>
                      <a:pt x="32" y="127"/>
                      <a:pt x="48" y="127"/>
                      <a:pt x="64" y="127"/>
                    </a:cubicBezTo>
                    <a:cubicBezTo>
                      <a:pt x="48" y="122"/>
                      <a:pt x="32" y="117"/>
                      <a:pt x="16" y="111"/>
                    </a:cubicBezTo>
                    <a:cubicBezTo>
                      <a:pt x="27" y="106"/>
                      <a:pt x="37" y="101"/>
                      <a:pt x="48" y="95"/>
                    </a:cubicBezTo>
                    <a:cubicBezTo>
                      <a:pt x="42" y="85"/>
                      <a:pt x="37" y="74"/>
                      <a:pt x="31" y="63"/>
                    </a:cubicBezTo>
                    <a:cubicBezTo>
                      <a:pt x="37" y="68"/>
                      <a:pt x="42" y="74"/>
                      <a:pt x="48" y="79"/>
                    </a:cubicBezTo>
                    <a:cubicBezTo>
                      <a:pt x="58" y="69"/>
                      <a:pt x="69" y="58"/>
                      <a:pt x="79" y="48"/>
                    </a:cubicBezTo>
                  </a:path>
                </a:pathLst>
              </a:custGeom>
              <a:solidFill>
                <a:srgbClr val="647A84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211" name="Freeform 71"/>
              <p:cNvSpPr>
                <a:spLocks noChangeArrowheads="1"/>
              </p:cNvSpPr>
              <p:nvPr/>
            </p:nvSpPr>
            <p:spPr bwMode="auto">
              <a:xfrm>
                <a:off x="2611438" y="2427288"/>
                <a:ext cx="125412" cy="96837"/>
              </a:xfrm>
              <a:custGeom>
                <a:avLst/>
                <a:gdLst>
                  <a:gd name="T0" fmla="*/ 79321 w 351"/>
                  <a:gd name="T1" fmla="*/ 96481 h 272"/>
                  <a:gd name="T2" fmla="*/ 125056 w 351"/>
                  <a:gd name="T3" fmla="*/ 68000 h 272"/>
                  <a:gd name="T4" fmla="*/ 125056 w 351"/>
                  <a:gd name="T5" fmla="*/ 62303 h 272"/>
                  <a:gd name="T6" fmla="*/ 96829 w 351"/>
                  <a:gd name="T7" fmla="*/ 62303 h 272"/>
                  <a:gd name="T8" fmla="*/ 79321 w 351"/>
                  <a:gd name="T9" fmla="*/ 56963 h 272"/>
                  <a:gd name="T10" fmla="*/ 79321 w 351"/>
                  <a:gd name="T11" fmla="*/ 56963 h 272"/>
                  <a:gd name="T12" fmla="*/ 68245 w 351"/>
                  <a:gd name="T13" fmla="*/ 56963 h 272"/>
                  <a:gd name="T14" fmla="*/ 73962 w 351"/>
                  <a:gd name="T15" fmla="*/ 50911 h 272"/>
                  <a:gd name="T16" fmla="*/ 73962 w 351"/>
                  <a:gd name="T17" fmla="*/ 39874 h 272"/>
                  <a:gd name="T18" fmla="*/ 68245 w 351"/>
                  <a:gd name="T19" fmla="*/ 39874 h 272"/>
                  <a:gd name="T20" fmla="*/ 73962 w 351"/>
                  <a:gd name="T21" fmla="*/ 17089 h 272"/>
                  <a:gd name="T22" fmla="*/ 56811 w 351"/>
                  <a:gd name="T23" fmla="*/ 0 h 272"/>
                  <a:gd name="T24" fmla="*/ 45735 w 351"/>
                  <a:gd name="T25" fmla="*/ 6052 h 272"/>
                  <a:gd name="T26" fmla="*/ 56811 w 351"/>
                  <a:gd name="T27" fmla="*/ 34178 h 272"/>
                  <a:gd name="T28" fmla="*/ 45735 w 351"/>
                  <a:gd name="T29" fmla="*/ 22429 h 272"/>
                  <a:gd name="T30" fmla="*/ 39661 w 351"/>
                  <a:gd name="T31" fmla="*/ 28481 h 272"/>
                  <a:gd name="T32" fmla="*/ 45735 w 351"/>
                  <a:gd name="T33" fmla="*/ 22429 h 272"/>
                  <a:gd name="T34" fmla="*/ 22867 w 351"/>
                  <a:gd name="T35" fmla="*/ 11393 h 272"/>
                  <a:gd name="T36" fmla="*/ 17150 w 351"/>
                  <a:gd name="T37" fmla="*/ 17089 h 272"/>
                  <a:gd name="T38" fmla="*/ 28227 w 351"/>
                  <a:gd name="T39" fmla="*/ 28481 h 272"/>
                  <a:gd name="T40" fmla="*/ 22867 w 351"/>
                  <a:gd name="T41" fmla="*/ 28481 h 272"/>
                  <a:gd name="T42" fmla="*/ 22867 w 351"/>
                  <a:gd name="T43" fmla="*/ 34178 h 272"/>
                  <a:gd name="T44" fmla="*/ 5717 w 351"/>
                  <a:gd name="T45" fmla="*/ 28481 h 272"/>
                  <a:gd name="T46" fmla="*/ 11076 w 351"/>
                  <a:gd name="T47" fmla="*/ 34178 h 272"/>
                  <a:gd name="T48" fmla="*/ 0 w 351"/>
                  <a:gd name="T49" fmla="*/ 34178 h 272"/>
                  <a:gd name="T50" fmla="*/ 11076 w 351"/>
                  <a:gd name="T51" fmla="*/ 45214 h 272"/>
                  <a:gd name="T52" fmla="*/ 22867 w 351"/>
                  <a:gd name="T53" fmla="*/ 50911 h 272"/>
                  <a:gd name="T54" fmla="*/ 22867 w 351"/>
                  <a:gd name="T55" fmla="*/ 45214 h 272"/>
                  <a:gd name="T56" fmla="*/ 33944 w 351"/>
                  <a:gd name="T57" fmla="*/ 39874 h 272"/>
                  <a:gd name="T58" fmla="*/ 51094 w 351"/>
                  <a:gd name="T59" fmla="*/ 56963 h 272"/>
                  <a:gd name="T60" fmla="*/ 33944 w 351"/>
                  <a:gd name="T61" fmla="*/ 56963 h 272"/>
                  <a:gd name="T62" fmla="*/ 45735 w 351"/>
                  <a:gd name="T63" fmla="*/ 62303 h 272"/>
                  <a:gd name="T64" fmla="*/ 45735 w 351"/>
                  <a:gd name="T65" fmla="*/ 68000 h 272"/>
                  <a:gd name="T66" fmla="*/ 51094 w 351"/>
                  <a:gd name="T67" fmla="*/ 68000 h 272"/>
                  <a:gd name="T68" fmla="*/ 51094 w 351"/>
                  <a:gd name="T69" fmla="*/ 73696 h 272"/>
                  <a:gd name="T70" fmla="*/ 68245 w 351"/>
                  <a:gd name="T71" fmla="*/ 68000 h 272"/>
                  <a:gd name="T72" fmla="*/ 73962 w 351"/>
                  <a:gd name="T73" fmla="*/ 79392 h 272"/>
                  <a:gd name="T74" fmla="*/ 79321 w 351"/>
                  <a:gd name="T75" fmla="*/ 68000 h 272"/>
                  <a:gd name="T76" fmla="*/ 85395 w 351"/>
                  <a:gd name="T77" fmla="*/ 73696 h 272"/>
                  <a:gd name="T78" fmla="*/ 102188 w 351"/>
                  <a:gd name="T79" fmla="*/ 73696 h 272"/>
                  <a:gd name="T80" fmla="*/ 85395 w 351"/>
                  <a:gd name="T81" fmla="*/ 79392 h 272"/>
                  <a:gd name="T82" fmla="*/ 79321 w 351"/>
                  <a:gd name="T83" fmla="*/ 96481 h 27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51" h="272">
                    <a:moveTo>
                      <a:pt x="222" y="271"/>
                    </a:moveTo>
                    <a:cubicBezTo>
                      <a:pt x="265" y="244"/>
                      <a:pt x="307" y="218"/>
                      <a:pt x="350" y="191"/>
                    </a:cubicBezTo>
                    <a:cubicBezTo>
                      <a:pt x="350" y="186"/>
                      <a:pt x="350" y="180"/>
                      <a:pt x="350" y="175"/>
                    </a:cubicBezTo>
                    <a:cubicBezTo>
                      <a:pt x="323" y="175"/>
                      <a:pt x="297" y="175"/>
                      <a:pt x="271" y="175"/>
                    </a:cubicBezTo>
                    <a:cubicBezTo>
                      <a:pt x="254" y="170"/>
                      <a:pt x="238" y="165"/>
                      <a:pt x="222" y="160"/>
                    </a:cubicBezTo>
                    <a:cubicBezTo>
                      <a:pt x="212" y="160"/>
                      <a:pt x="201" y="160"/>
                      <a:pt x="191" y="160"/>
                    </a:cubicBezTo>
                    <a:cubicBezTo>
                      <a:pt x="196" y="154"/>
                      <a:pt x="201" y="149"/>
                      <a:pt x="207" y="143"/>
                    </a:cubicBezTo>
                    <a:cubicBezTo>
                      <a:pt x="207" y="133"/>
                      <a:pt x="207" y="122"/>
                      <a:pt x="207" y="112"/>
                    </a:cubicBezTo>
                    <a:cubicBezTo>
                      <a:pt x="201" y="112"/>
                      <a:pt x="196" y="112"/>
                      <a:pt x="191" y="112"/>
                    </a:cubicBezTo>
                    <a:cubicBezTo>
                      <a:pt x="196" y="91"/>
                      <a:pt x="201" y="69"/>
                      <a:pt x="207" y="48"/>
                    </a:cubicBezTo>
                    <a:cubicBezTo>
                      <a:pt x="191" y="32"/>
                      <a:pt x="175" y="16"/>
                      <a:pt x="159" y="0"/>
                    </a:cubicBezTo>
                    <a:cubicBezTo>
                      <a:pt x="149" y="6"/>
                      <a:pt x="138" y="11"/>
                      <a:pt x="128" y="17"/>
                    </a:cubicBezTo>
                    <a:cubicBezTo>
                      <a:pt x="138" y="43"/>
                      <a:pt x="149" y="69"/>
                      <a:pt x="159" y="96"/>
                    </a:cubicBezTo>
                    <a:cubicBezTo>
                      <a:pt x="149" y="85"/>
                      <a:pt x="138" y="74"/>
                      <a:pt x="128" y="63"/>
                    </a:cubicBezTo>
                    <a:cubicBezTo>
                      <a:pt x="122" y="69"/>
                      <a:pt x="117" y="75"/>
                      <a:pt x="111" y="80"/>
                    </a:cubicBezTo>
                    <a:cubicBezTo>
                      <a:pt x="117" y="75"/>
                      <a:pt x="122" y="69"/>
                      <a:pt x="128" y="63"/>
                    </a:cubicBezTo>
                    <a:cubicBezTo>
                      <a:pt x="106" y="53"/>
                      <a:pt x="85" y="42"/>
                      <a:pt x="64" y="32"/>
                    </a:cubicBezTo>
                    <a:cubicBezTo>
                      <a:pt x="58" y="37"/>
                      <a:pt x="53" y="43"/>
                      <a:pt x="48" y="48"/>
                    </a:cubicBezTo>
                    <a:cubicBezTo>
                      <a:pt x="58" y="59"/>
                      <a:pt x="69" y="70"/>
                      <a:pt x="79" y="80"/>
                    </a:cubicBezTo>
                    <a:cubicBezTo>
                      <a:pt x="74" y="80"/>
                      <a:pt x="69" y="80"/>
                      <a:pt x="64" y="80"/>
                    </a:cubicBezTo>
                    <a:cubicBezTo>
                      <a:pt x="64" y="86"/>
                      <a:pt x="64" y="91"/>
                      <a:pt x="64" y="96"/>
                    </a:cubicBezTo>
                    <a:cubicBezTo>
                      <a:pt x="48" y="91"/>
                      <a:pt x="32" y="86"/>
                      <a:pt x="16" y="80"/>
                    </a:cubicBezTo>
                    <a:cubicBezTo>
                      <a:pt x="21" y="86"/>
                      <a:pt x="26" y="91"/>
                      <a:pt x="31" y="96"/>
                    </a:cubicBezTo>
                    <a:cubicBezTo>
                      <a:pt x="21" y="96"/>
                      <a:pt x="10" y="96"/>
                      <a:pt x="0" y="96"/>
                    </a:cubicBezTo>
                    <a:cubicBezTo>
                      <a:pt x="10" y="106"/>
                      <a:pt x="21" y="117"/>
                      <a:pt x="31" y="127"/>
                    </a:cubicBezTo>
                    <a:cubicBezTo>
                      <a:pt x="42" y="133"/>
                      <a:pt x="53" y="138"/>
                      <a:pt x="64" y="143"/>
                    </a:cubicBezTo>
                    <a:cubicBezTo>
                      <a:pt x="64" y="138"/>
                      <a:pt x="64" y="133"/>
                      <a:pt x="64" y="127"/>
                    </a:cubicBezTo>
                    <a:cubicBezTo>
                      <a:pt x="74" y="122"/>
                      <a:pt x="85" y="117"/>
                      <a:pt x="95" y="112"/>
                    </a:cubicBezTo>
                    <a:cubicBezTo>
                      <a:pt x="111" y="128"/>
                      <a:pt x="127" y="144"/>
                      <a:pt x="143" y="160"/>
                    </a:cubicBezTo>
                    <a:cubicBezTo>
                      <a:pt x="127" y="160"/>
                      <a:pt x="111" y="160"/>
                      <a:pt x="95" y="160"/>
                    </a:cubicBezTo>
                    <a:cubicBezTo>
                      <a:pt x="106" y="165"/>
                      <a:pt x="117" y="170"/>
                      <a:pt x="128" y="175"/>
                    </a:cubicBezTo>
                    <a:cubicBezTo>
                      <a:pt x="128" y="180"/>
                      <a:pt x="128" y="186"/>
                      <a:pt x="128" y="191"/>
                    </a:cubicBezTo>
                    <a:cubicBezTo>
                      <a:pt x="133" y="191"/>
                      <a:pt x="138" y="191"/>
                      <a:pt x="143" y="191"/>
                    </a:cubicBezTo>
                    <a:cubicBezTo>
                      <a:pt x="143" y="197"/>
                      <a:pt x="143" y="202"/>
                      <a:pt x="143" y="207"/>
                    </a:cubicBezTo>
                    <a:cubicBezTo>
                      <a:pt x="159" y="202"/>
                      <a:pt x="175" y="197"/>
                      <a:pt x="191" y="191"/>
                    </a:cubicBezTo>
                    <a:cubicBezTo>
                      <a:pt x="196" y="202"/>
                      <a:pt x="201" y="213"/>
                      <a:pt x="207" y="223"/>
                    </a:cubicBezTo>
                    <a:cubicBezTo>
                      <a:pt x="212" y="213"/>
                      <a:pt x="217" y="202"/>
                      <a:pt x="222" y="191"/>
                    </a:cubicBezTo>
                    <a:cubicBezTo>
                      <a:pt x="228" y="197"/>
                      <a:pt x="233" y="202"/>
                      <a:pt x="239" y="207"/>
                    </a:cubicBezTo>
                    <a:cubicBezTo>
                      <a:pt x="255" y="207"/>
                      <a:pt x="270" y="207"/>
                      <a:pt x="286" y="207"/>
                    </a:cubicBezTo>
                    <a:cubicBezTo>
                      <a:pt x="270" y="213"/>
                      <a:pt x="255" y="218"/>
                      <a:pt x="239" y="223"/>
                    </a:cubicBezTo>
                    <a:cubicBezTo>
                      <a:pt x="233" y="239"/>
                      <a:pt x="228" y="255"/>
                      <a:pt x="222" y="271"/>
                    </a:cubicBezTo>
                  </a:path>
                </a:pathLst>
              </a:custGeom>
              <a:solidFill>
                <a:srgbClr val="647A84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212" name="Freeform 72"/>
              <p:cNvSpPr>
                <a:spLocks noChangeArrowheads="1"/>
              </p:cNvSpPr>
              <p:nvPr/>
            </p:nvSpPr>
            <p:spPr bwMode="auto">
              <a:xfrm>
                <a:off x="2640013" y="2582863"/>
                <a:ext cx="84137" cy="50800"/>
              </a:xfrm>
              <a:custGeom>
                <a:avLst/>
                <a:gdLst>
                  <a:gd name="T0" fmla="*/ 50132 w 240"/>
                  <a:gd name="T1" fmla="*/ 16933 h 144"/>
                  <a:gd name="T2" fmla="*/ 39264 w 240"/>
                  <a:gd name="T3" fmla="*/ 0 h 144"/>
                  <a:gd name="T4" fmla="*/ 28046 w 240"/>
                  <a:gd name="T5" fmla="*/ 0 h 144"/>
                  <a:gd name="T6" fmla="*/ 11218 w 240"/>
                  <a:gd name="T7" fmla="*/ 11289 h 144"/>
                  <a:gd name="T8" fmla="*/ 33655 w 240"/>
                  <a:gd name="T9" fmla="*/ 22225 h 144"/>
                  <a:gd name="T10" fmla="*/ 44874 w 240"/>
                  <a:gd name="T11" fmla="*/ 16933 h 144"/>
                  <a:gd name="T12" fmla="*/ 22437 w 240"/>
                  <a:gd name="T13" fmla="*/ 33867 h 144"/>
                  <a:gd name="T14" fmla="*/ 39264 w 240"/>
                  <a:gd name="T15" fmla="*/ 33867 h 144"/>
                  <a:gd name="T16" fmla="*/ 17178 w 240"/>
                  <a:gd name="T17" fmla="*/ 44803 h 144"/>
                  <a:gd name="T18" fmla="*/ 0 w 240"/>
                  <a:gd name="T19" fmla="*/ 44803 h 144"/>
                  <a:gd name="T20" fmla="*/ 11218 w 240"/>
                  <a:gd name="T21" fmla="*/ 50447 h 144"/>
                  <a:gd name="T22" fmla="*/ 56092 w 240"/>
                  <a:gd name="T23" fmla="*/ 39511 h 144"/>
                  <a:gd name="T24" fmla="*/ 61351 w 240"/>
                  <a:gd name="T25" fmla="*/ 44803 h 144"/>
                  <a:gd name="T26" fmla="*/ 83787 w 240"/>
                  <a:gd name="T27" fmla="*/ 28222 h 144"/>
                  <a:gd name="T28" fmla="*/ 50132 w 240"/>
                  <a:gd name="T29" fmla="*/ 16933 h 14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40" h="144">
                    <a:moveTo>
                      <a:pt x="143" y="48"/>
                    </a:moveTo>
                    <a:cubicBezTo>
                      <a:pt x="133" y="32"/>
                      <a:pt x="122" y="16"/>
                      <a:pt x="112" y="0"/>
                    </a:cubicBezTo>
                    <a:cubicBezTo>
                      <a:pt x="101" y="0"/>
                      <a:pt x="91" y="0"/>
                      <a:pt x="80" y="0"/>
                    </a:cubicBezTo>
                    <a:cubicBezTo>
                      <a:pt x="64" y="11"/>
                      <a:pt x="48" y="21"/>
                      <a:pt x="32" y="32"/>
                    </a:cubicBezTo>
                    <a:cubicBezTo>
                      <a:pt x="54" y="42"/>
                      <a:pt x="75" y="53"/>
                      <a:pt x="96" y="63"/>
                    </a:cubicBezTo>
                    <a:cubicBezTo>
                      <a:pt x="107" y="58"/>
                      <a:pt x="117" y="53"/>
                      <a:pt x="128" y="48"/>
                    </a:cubicBezTo>
                    <a:cubicBezTo>
                      <a:pt x="106" y="64"/>
                      <a:pt x="85" y="80"/>
                      <a:pt x="64" y="96"/>
                    </a:cubicBezTo>
                    <a:cubicBezTo>
                      <a:pt x="80" y="96"/>
                      <a:pt x="96" y="96"/>
                      <a:pt x="112" y="96"/>
                    </a:cubicBezTo>
                    <a:cubicBezTo>
                      <a:pt x="91" y="106"/>
                      <a:pt x="70" y="117"/>
                      <a:pt x="49" y="127"/>
                    </a:cubicBezTo>
                    <a:cubicBezTo>
                      <a:pt x="32" y="127"/>
                      <a:pt x="16" y="127"/>
                      <a:pt x="0" y="127"/>
                    </a:cubicBezTo>
                    <a:cubicBezTo>
                      <a:pt x="11" y="133"/>
                      <a:pt x="22" y="138"/>
                      <a:pt x="32" y="143"/>
                    </a:cubicBezTo>
                    <a:cubicBezTo>
                      <a:pt x="75" y="133"/>
                      <a:pt x="118" y="122"/>
                      <a:pt x="160" y="112"/>
                    </a:cubicBezTo>
                    <a:cubicBezTo>
                      <a:pt x="165" y="117"/>
                      <a:pt x="170" y="122"/>
                      <a:pt x="175" y="127"/>
                    </a:cubicBezTo>
                    <a:cubicBezTo>
                      <a:pt x="197" y="111"/>
                      <a:pt x="218" y="95"/>
                      <a:pt x="239" y="80"/>
                    </a:cubicBezTo>
                    <a:cubicBezTo>
                      <a:pt x="207" y="69"/>
                      <a:pt x="175" y="59"/>
                      <a:pt x="143" y="48"/>
                    </a:cubicBezTo>
                  </a:path>
                </a:pathLst>
              </a:custGeom>
              <a:solidFill>
                <a:srgbClr val="647A84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213" name="Freeform 73"/>
              <p:cNvSpPr>
                <a:spLocks noChangeArrowheads="1"/>
              </p:cNvSpPr>
              <p:nvPr/>
            </p:nvSpPr>
            <p:spPr bwMode="auto">
              <a:xfrm>
                <a:off x="2668588" y="2651125"/>
                <a:ext cx="44450" cy="50800"/>
              </a:xfrm>
              <a:custGeom>
                <a:avLst/>
                <a:gdLst>
                  <a:gd name="T0" fmla="*/ 44103 w 128"/>
                  <a:gd name="T1" fmla="*/ 0 h 144"/>
                  <a:gd name="T2" fmla="*/ 11113 w 128"/>
                  <a:gd name="T3" fmla="*/ 22578 h 144"/>
                  <a:gd name="T4" fmla="*/ 21878 w 128"/>
                  <a:gd name="T5" fmla="*/ 27869 h 144"/>
                  <a:gd name="T6" fmla="*/ 0 w 128"/>
                  <a:gd name="T7" fmla="*/ 33867 h 144"/>
                  <a:gd name="T8" fmla="*/ 0 w 128"/>
                  <a:gd name="T9" fmla="*/ 50447 h 144"/>
                  <a:gd name="T10" fmla="*/ 11113 w 128"/>
                  <a:gd name="T11" fmla="*/ 50447 h 144"/>
                  <a:gd name="T12" fmla="*/ 44103 w 128"/>
                  <a:gd name="T13" fmla="*/ 0 h 1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8" h="144">
                    <a:moveTo>
                      <a:pt x="127" y="0"/>
                    </a:moveTo>
                    <a:cubicBezTo>
                      <a:pt x="95" y="21"/>
                      <a:pt x="63" y="43"/>
                      <a:pt x="32" y="64"/>
                    </a:cubicBezTo>
                    <a:cubicBezTo>
                      <a:pt x="42" y="69"/>
                      <a:pt x="53" y="74"/>
                      <a:pt x="63" y="79"/>
                    </a:cubicBezTo>
                    <a:cubicBezTo>
                      <a:pt x="42" y="85"/>
                      <a:pt x="21" y="90"/>
                      <a:pt x="0" y="96"/>
                    </a:cubicBezTo>
                    <a:cubicBezTo>
                      <a:pt x="0" y="111"/>
                      <a:pt x="0" y="127"/>
                      <a:pt x="0" y="143"/>
                    </a:cubicBezTo>
                    <a:cubicBezTo>
                      <a:pt x="11" y="143"/>
                      <a:pt x="21" y="143"/>
                      <a:pt x="32" y="143"/>
                    </a:cubicBezTo>
                    <a:cubicBezTo>
                      <a:pt x="63" y="96"/>
                      <a:pt x="95" y="48"/>
                      <a:pt x="127" y="0"/>
                    </a:cubicBezTo>
                  </a:path>
                </a:pathLst>
              </a:custGeom>
              <a:solidFill>
                <a:srgbClr val="647A84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214" name="Freeform 74"/>
              <p:cNvSpPr>
                <a:spLocks noChangeArrowheads="1"/>
              </p:cNvSpPr>
              <p:nvPr/>
            </p:nvSpPr>
            <p:spPr bwMode="auto">
              <a:xfrm>
                <a:off x="2589213" y="2306638"/>
                <a:ext cx="107950" cy="90487"/>
              </a:xfrm>
              <a:custGeom>
                <a:avLst/>
                <a:gdLst>
                  <a:gd name="T0" fmla="*/ 28408 w 304"/>
                  <a:gd name="T1" fmla="*/ 90132 h 255"/>
                  <a:gd name="T2" fmla="*/ 45453 w 304"/>
                  <a:gd name="T3" fmla="*/ 90132 h 255"/>
                  <a:gd name="T4" fmla="*/ 33734 w 304"/>
                  <a:gd name="T5" fmla="*/ 73454 h 255"/>
                  <a:gd name="T6" fmla="*/ 45453 w 304"/>
                  <a:gd name="T7" fmla="*/ 67422 h 255"/>
                  <a:gd name="T8" fmla="*/ 56461 w 304"/>
                  <a:gd name="T9" fmla="*/ 67422 h 255"/>
                  <a:gd name="T10" fmla="*/ 45453 w 304"/>
                  <a:gd name="T11" fmla="*/ 73454 h 255"/>
                  <a:gd name="T12" fmla="*/ 45453 w 304"/>
                  <a:gd name="T13" fmla="*/ 84809 h 255"/>
                  <a:gd name="T14" fmla="*/ 68179 w 304"/>
                  <a:gd name="T15" fmla="*/ 84809 h 255"/>
                  <a:gd name="T16" fmla="*/ 68179 w 304"/>
                  <a:gd name="T17" fmla="*/ 73454 h 255"/>
                  <a:gd name="T18" fmla="*/ 62142 w 304"/>
                  <a:gd name="T19" fmla="*/ 73454 h 255"/>
                  <a:gd name="T20" fmla="*/ 79187 w 304"/>
                  <a:gd name="T21" fmla="*/ 73454 h 255"/>
                  <a:gd name="T22" fmla="*/ 79187 w 304"/>
                  <a:gd name="T23" fmla="*/ 62099 h 255"/>
                  <a:gd name="T24" fmla="*/ 56461 w 304"/>
                  <a:gd name="T25" fmla="*/ 62099 h 255"/>
                  <a:gd name="T26" fmla="*/ 79187 w 304"/>
                  <a:gd name="T27" fmla="*/ 56421 h 255"/>
                  <a:gd name="T28" fmla="*/ 79187 w 304"/>
                  <a:gd name="T29" fmla="*/ 45066 h 255"/>
                  <a:gd name="T30" fmla="*/ 107595 w 304"/>
                  <a:gd name="T31" fmla="*/ 45066 h 255"/>
                  <a:gd name="T32" fmla="*/ 107595 w 304"/>
                  <a:gd name="T33" fmla="*/ 39388 h 255"/>
                  <a:gd name="T34" fmla="*/ 84869 w 304"/>
                  <a:gd name="T35" fmla="*/ 39388 h 255"/>
                  <a:gd name="T36" fmla="*/ 107595 w 304"/>
                  <a:gd name="T37" fmla="*/ 22710 h 255"/>
                  <a:gd name="T38" fmla="*/ 101558 w 304"/>
                  <a:gd name="T39" fmla="*/ 0 h 255"/>
                  <a:gd name="T40" fmla="*/ 39771 w 304"/>
                  <a:gd name="T41" fmla="*/ 34066 h 255"/>
                  <a:gd name="T42" fmla="*/ 45453 w 304"/>
                  <a:gd name="T43" fmla="*/ 45066 h 255"/>
                  <a:gd name="T44" fmla="*/ 28408 w 304"/>
                  <a:gd name="T45" fmla="*/ 45066 h 255"/>
                  <a:gd name="T46" fmla="*/ 28408 w 304"/>
                  <a:gd name="T47" fmla="*/ 56421 h 255"/>
                  <a:gd name="T48" fmla="*/ 17045 w 304"/>
                  <a:gd name="T49" fmla="*/ 39388 h 255"/>
                  <a:gd name="T50" fmla="*/ 0 w 304"/>
                  <a:gd name="T51" fmla="*/ 50744 h 255"/>
                  <a:gd name="T52" fmla="*/ 5682 w 304"/>
                  <a:gd name="T53" fmla="*/ 67422 h 255"/>
                  <a:gd name="T54" fmla="*/ 17045 w 304"/>
                  <a:gd name="T55" fmla="*/ 67422 h 255"/>
                  <a:gd name="T56" fmla="*/ 0 w 304"/>
                  <a:gd name="T57" fmla="*/ 73454 h 255"/>
                  <a:gd name="T58" fmla="*/ 28408 w 304"/>
                  <a:gd name="T59" fmla="*/ 90132 h 25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304" h="255">
                    <a:moveTo>
                      <a:pt x="80" y="254"/>
                    </a:moveTo>
                    <a:cubicBezTo>
                      <a:pt x="96" y="254"/>
                      <a:pt x="112" y="254"/>
                      <a:pt x="128" y="254"/>
                    </a:cubicBezTo>
                    <a:cubicBezTo>
                      <a:pt x="117" y="238"/>
                      <a:pt x="106" y="223"/>
                      <a:pt x="95" y="207"/>
                    </a:cubicBezTo>
                    <a:cubicBezTo>
                      <a:pt x="106" y="201"/>
                      <a:pt x="117" y="196"/>
                      <a:pt x="128" y="190"/>
                    </a:cubicBezTo>
                    <a:cubicBezTo>
                      <a:pt x="138" y="190"/>
                      <a:pt x="149" y="190"/>
                      <a:pt x="159" y="190"/>
                    </a:cubicBezTo>
                    <a:cubicBezTo>
                      <a:pt x="149" y="196"/>
                      <a:pt x="138" y="201"/>
                      <a:pt x="128" y="207"/>
                    </a:cubicBezTo>
                    <a:cubicBezTo>
                      <a:pt x="128" y="217"/>
                      <a:pt x="128" y="228"/>
                      <a:pt x="128" y="239"/>
                    </a:cubicBezTo>
                    <a:cubicBezTo>
                      <a:pt x="149" y="239"/>
                      <a:pt x="170" y="239"/>
                      <a:pt x="192" y="239"/>
                    </a:cubicBezTo>
                    <a:cubicBezTo>
                      <a:pt x="192" y="228"/>
                      <a:pt x="192" y="217"/>
                      <a:pt x="192" y="207"/>
                    </a:cubicBezTo>
                    <a:cubicBezTo>
                      <a:pt x="186" y="207"/>
                      <a:pt x="181" y="207"/>
                      <a:pt x="175" y="207"/>
                    </a:cubicBezTo>
                    <a:cubicBezTo>
                      <a:pt x="191" y="207"/>
                      <a:pt x="207" y="207"/>
                      <a:pt x="223" y="207"/>
                    </a:cubicBezTo>
                    <a:cubicBezTo>
                      <a:pt x="223" y="196"/>
                      <a:pt x="223" y="186"/>
                      <a:pt x="223" y="175"/>
                    </a:cubicBezTo>
                    <a:cubicBezTo>
                      <a:pt x="202" y="175"/>
                      <a:pt x="181" y="175"/>
                      <a:pt x="159" y="175"/>
                    </a:cubicBezTo>
                    <a:cubicBezTo>
                      <a:pt x="181" y="170"/>
                      <a:pt x="202" y="164"/>
                      <a:pt x="223" y="159"/>
                    </a:cubicBezTo>
                    <a:cubicBezTo>
                      <a:pt x="223" y="148"/>
                      <a:pt x="223" y="138"/>
                      <a:pt x="223" y="127"/>
                    </a:cubicBezTo>
                    <a:cubicBezTo>
                      <a:pt x="250" y="127"/>
                      <a:pt x="276" y="127"/>
                      <a:pt x="303" y="127"/>
                    </a:cubicBezTo>
                    <a:cubicBezTo>
                      <a:pt x="303" y="122"/>
                      <a:pt x="303" y="117"/>
                      <a:pt x="303" y="111"/>
                    </a:cubicBezTo>
                    <a:cubicBezTo>
                      <a:pt x="282" y="111"/>
                      <a:pt x="261" y="111"/>
                      <a:pt x="239" y="111"/>
                    </a:cubicBezTo>
                    <a:cubicBezTo>
                      <a:pt x="261" y="95"/>
                      <a:pt x="282" y="79"/>
                      <a:pt x="303" y="64"/>
                    </a:cubicBezTo>
                    <a:cubicBezTo>
                      <a:pt x="297" y="42"/>
                      <a:pt x="292" y="21"/>
                      <a:pt x="286" y="0"/>
                    </a:cubicBezTo>
                    <a:cubicBezTo>
                      <a:pt x="228" y="32"/>
                      <a:pt x="170" y="64"/>
                      <a:pt x="112" y="96"/>
                    </a:cubicBezTo>
                    <a:cubicBezTo>
                      <a:pt x="117" y="106"/>
                      <a:pt x="122" y="117"/>
                      <a:pt x="128" y="127"/>
                    </a:cubicBezTo>
                    <a:cubicBezTo>
                      <a:pt x="112" y="127"/>
                      <a:pt x="96" y="127"/>
                      <a:pt x="80" y="127"/>
                    </a:cubicBezTo>
                    <a:cubicBezTo>
                      <a:pt x="80" y="138"/>
                      <a:pt x="80" y="148"/>
                      <a:pt x="80" y="159"/>
                    </a:cubicBezTo>
                    <a:cubicBezTo>
                      <a:pt x="69" y="143"/>
                      <a:pt x="58" y="127"/>
                      <a:pt x="48" y="111"/>
                    </a:cubicBezTo>
                    <a:cubicBezTo>
                      <a:pt x="32" y="122"/>
                      <a:pt x="16" y="132"/>
                      <a:pt x="0" y="143"/>
                    </a:cubicBezTo>
                    <a:cubicBezTo>
                      <a:pt x="5" y="159"/>
                      <a:pt x="11" y="175"/>
                      <a:pt x="16" y="190"/>
                    </a:cubicBezTo>
                    <a:cubicBezTo>
                      <a:pt x="27" y="190"/>
                      <a:pt x="37" y="190"/>
                      <a:pt x="48" y="190"/>
                    </a:cubicBezTo>
                    <a:cubicBezTo>
                      <a:pt x="32" y="196"/>
                      <a:pt x="16" y="201"/>
                      <a:pt x="0" y="207"/>
                    </a:cubicBezTo>
                    <a:cubicBezTo>
                      <a:pt x="27" y="223"/>
                      <a:pt x="53" y="238"/>
                      <a:pt x="80" y="254"/>
                    </a:cubicBezTo>
                  </a:path>
                </a:pathLst>
              </a:custGeom>
              <a:solidFill>
                <a:srgbClr val="647A84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215" name="Freeform 75"/>
              <p:cNvSpPr>
                <a:spLocks noChangeArrowheads="1"/>
              </p:cNvSpPr>
              <p:nvPr/>
            </p:nvSpPr>
            <p:spPr bwMode="auto">
              <a:xfrm>
                <a:off x="2806700" y="3057525"/>
                <a:ext cx="57150" cy="39688"/>
              </a:xfrm>
              <a:custGeom>
                <a:avLst/>
                <a:gdLst>
                  <a:gd name="T0" fmla="*/ 22363 w 161"/>
                  <a:gd name="T1" fmla="*/ 39336 h 113"/>
                  <a:gd name="T2" fmla="*/ 56795 w 161"/>
                  <a:gd name="T3" fmla="*/ 10888 h 113"/>
                  <a:gd name="T4" fmla="*/ 39757 w 161"/>
                  <a:gd name="T5" fmla="*/ 16858 h 113"/>
                  <a:gd name="T6" fmla="*/ 28398 w 161"/>
                  <a:gd name="T7" fmla="*/ 0 h 113"/>
                  <a:gd name="T8" fmla="*/ 0 w 161"/>
                  <a:gd name="T9" fmla="*/ 0 h 113"/>
                  <a:gd name="T10" fmla="*/ 0 w 161"/>
                  <a:gd name="T11" fmla="*/ 16858 h 113"/>
                  <a:gd name="T12" fmla="*/ 6034 w 161"/>
                  <a:gd name="T13" fmla="*/ 33365 h 113"/>
                  <a:gd name="T14" fmla="*/ 17039 w 161"/>
                  <a:gd name="T15" fmla="*/ 27746 h 113"/>
                  <a:gd name="T16" fmla="*/ 11359 w 161"/>
                  <a:gd name="T17" fmla="*/ 39336 h 113"/>
                  <a:gd name="T18" fmla="*/ 22363 w 161"/>
                  <a:gd name="T19" fmla="*/ 39336 h 1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1" h="113">
                    <a:moveTo>
                      <a:pt x="63" y="112"/>
                    </a:moveTo>
                    <a:cubicBezTo>
                      <a:pt x="96" y="85"/>
                      <a:pt x="128" y="58"/>
                      <a:pt x="160" y="31"/>
                    </a:cubicBezTo>
                    <a:cubicBezTo>
                      <a:pt x="144" y="37"/>
                      <a:pt x="128" y="42"/>
                      <a:pt x="112" y="48"/>
                    </a:cubicBezTo>
                    <a:cubicBezTo>
                      <a:pt x="101" y="32"/>
                      <a:pt x="90" y="16"/>
                      <a:pt x="80" y="0"/>
                    </a:cubicBezTo>
                    <a:cubicBezTo>
                      <a:pt x="53" y="0"/>
                      <a:pt x="26" y="0"/>
                      <a:pt x="0" y="0"/>
                    </a:cubicBezTo>
                    <a:cubicBezTo>
                      <a:pt x="0" y="16"/>
                      <a:pt x="0" y="32"/>
                      <a:pt x="0" y="48"/>
                    </a:cubicBezTo>
                    <a:cubicBezTo>
                      <a:pt x="5" y="64"/>
                      <a:pt x="11" y="79"/>
                      <a:pt x="17" y="95"/>
                    </a:cubicBezTo>
                    <a:cubicBezTo>
                      <a:pt x="27" y="90"/>
                      <a:pt x="38" y="85"/>
                      <a:pt x="48" y="79"/>
                    </a:cubicBezTo>
                    <a:cubicBezTo>
                      <a:pt x="43" y="90"/>
                      <a:pt x="37" y="101"/>
                      <a:pt x="32" y="112"/>
                    </a:cubicBezTo>
                    <a:cubicBezTo>
                      <a:pt x="42" y="112"/>
                      <a:pt x="53" y="112"/>
                      <a:pt x="63" y="112"/>
                    </a:cubicBezTo>
                  </a:path>
                </a:pathLst>
              </a:custGeom>
              <a:solidFill>
                <a:srgbClr val="647A84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216" name="Freeform 76"/>
              <p:cNvSpPr>
                <a:spLocks noChangeArrowheads="1"/>
              </p:cNvSpPr>
              <p:nvPr/>
            </p:nvSpPr>
            <p:spPr bwMode="auto">
              <a:xfrm>
                <a:off x="2617788" y="2686050"/>
                <a:ext cx="50800" cy="50800"/>
              </a:xfrm>
              <a:custGeom>
                <a:avLst/>
                <a:gdLst>
                  <a:gd name="T0" fmla="*/ 22225 w 144"/>
                  <a:gd name="T1" fmla="*/ 50447 h 144"/>
                  <a:gd name="T2" fmla="*/ 50447 w 144"/>
                  <a:gd name="T3" fmla="*/ 33514 h 144"/>
                  <a:gd name="T4" fmla="*/ 44803 w 144"/>
                  <a:gd name="T5" fmla="*/ 0 h 144"/>
                  <a:gd name="T6" fmla="*/ 22225 w 144"/>
                  <a:gd name="T7" fmla="*/ 16581 h 144"/>
                  <a:gd name="T8" fmla="*/ 22225 w 144"/>
                  <a:gd name="T9" fmla="*/ 5644 h 144"/>
                  <a:gd name="T10" fmla="*/ 11289 w 144"/>
                  <a:gd name="T11" fmla="*/ 11289 h 144"/>
                  <a:gd name="T12" fmla="*/ 5292 w 144"/>
                  <a:gd name="T13" fmla="*/ 16581 h 144"/>
                  <a:gd name="T14" fmla="*/ 0 w 144"/>
                  <a:gd name="T15" fmla="*/ 33514 h 144"/>
                  <a:gd name="T16" fmla="*/ 16933 w 144"/>
                  <a:gd name="T17" fmla="*/ 22225 h 144"/>
                  <a:gd name="T18" fmla="*/ 27869 w 144"/>
                  <a:gd name="T19" fmla="*/ 22225 h 144"/>
                  <a:gd name="T20" fmla="*/ 22225 w 144"/>
                  <a:gd name="T21" fmla="*/ 28222 h 144"/>
                  <a:gd name="T22" fmla="*/ 27869 w 144"/>
                  <a:gd name="T23" fmla="*/ 33514 h 144"/>
                  <a:gd name="T24" fmla="*/ 16933 w 144"/>
                  <a:gd name="T25" fmla="*/ 44450 h 144"/>
                  <a:gd name="T26" fmla="*/ 22225 w 144"/>
                  <a:gd name="T27" fmla="*/ 50447 h 14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44" h="144">
                    <a:moveTo>
                      <a:pt x="63" y="143"/>
                    </a:moveTo>
                    <a:cubicBezTo>
                      <a:pt x="90" y="127"/>
                      <a:pt x="116" y="111"/>
                      <a:pt x="143" y="95"/>
                    </a:cubicBezTo>
                    <a:cubicBezTo>
                      <a:pt x="138" y="63"/>
                      <a:pt x="132" y="31"/>
                      <a:pt x="127" y="0"/>
                    </a:cubicBezTo>
                    <a:cubicBezTo>
                      <a:pt x="106" y="15"/>
                      <a:pt x="84" y="31"/>
                      <a:pt x="63" y="47"/>
                    </a:cubicBezTo>
                    <a:cubicBezTo>
                      <a:pt x="63" y="37"/>
                      <a:pt x="63" y="26"/>
                      <a:pt x="63" y="16"/>
                    </a:cubicBezTo>
                    <a:cubicBezTo>
                      <a:pt x="53" y="21"/>
                      <a:pt x="42" y="26"/>
                      <a:pt x="32" y="32"/>
                    </a:cubicBezTo>
                    <a:cubicBezTo>
                      <a:pt x="26" y="37"/>
                      <a:pt x="21" y="42"/>
                      <a:pt x="15" y="47"/>
                    </a:cubicBezTo>
                    <a:cubicBezTo>
                      <a:pt x="10" y="63"/>
                      <a:pt x="5" y="79"/>
                      <a:pt x="0" y="95"/>
                    </a:cubicBezTo>
                    <a:cubicBezTo>
                      <a:pt x="16" y="84"/>
                      <a:pt x="32" y="74"/>
                      <a:pt x="48" y="63"/>
                    </a:cubicBezTo>
                    <a:cubicBezTo>
                      <a:pt x="58" y="63"/>
                      <a:pt x="69" y="63"/>
                      <a:pt x="79" y="63"/>
                    </a:cubicBezTo>
                    <a:cubicBezTo>
                      <a:pt x="74" y="69"/>
                      <a:pt x="68" y="74"/>
                      <a:pt x="63" y="80"/>
                    </a:cubicBezTo>
                    <a:cubicBezTo>
                      <a:pt x="68" y="85"/>
                      <a:pt x="74" y="90"/>
                      <a:pt x="79" y="95"/>
                    </a:cubicBezTo>
                    <a:cubicBezTo>
                      <a:pt x="69" y="105"/>
                      <a:pt x="58" y="116"/>
                      <a:pt x="48" y="126"/>
                    </a:cubicBezTo>
                    <a:cubicBezTo>
                      <a:pt x="53" y="132"/>
                      <a:pt x="58" y="138"/>
                      <a:pt x="63" y="143"/>
                    </a:cubicBezTo>
                  </a:path>
                </a:pathLst>
              </a:custGeom>
              <a:solidFill>
                <a:srgbClr val="647A84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217" name="Freeform 77"/>
              <p:cNvSpPr>
                <a:spLocks noChangeArrowheads="1"/>
              </p:cNvSpPr>
              <p:nvPr/>
            </p:nvSpPr>
            <p:spPr bwMode="auto">
              <a:xfrm>
                <a:off x="2582863" y="2393950"/>
                <a:ext cx="38100" cy="26988"/>
              </a:xfrm>
              <a:custGeom>
                <a:avLst/>
                <a:gdLst>
                  <a:gd name="T0" fmla="*/ 27116 w 111"/>
                  <a:gd name="T1" fmla="*/ 16192 h 80"/>
                  <a:gd name="T2" fmla="*/ 37757 w 111"/>
                  <a:gd name="T3" fmla="*/ 16192 h 80"/>
                  <a:gd name="T4" fmla="*/ 32608 w 111"/>
                  <a:gd name="T5" fmla="*/ 5060 h 80"/>
                  <a:gd name="T6" fmla="*/ 21624 w 111"/>
                  <a:gd name="T7" fmla="*/ 0 h 80"/>
                  <a:gd name="T8" fmla="*/ 21624 w 111"/>
                  <a:gd name="T9" fmla="*/ 10457 h 80"/>
                  <a:gd name="T10" fmla="*/ 0 w 111"/>
                  <a:gd name="T11" fmla="*/ 16192 h 80"/>
                  <a:gd name="T12" fmla="*/ 15789 w 111"/>
                  <a:gd name="T13" fmla="*/ 26650 h 80"/>
                  <a:gd name="T14" fmla="*/ 27116 w 111"/>
                  <a:gd name="T15" fmla="*/ 16192 h 8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11" h="80">
                    <a:moveTo>
                      <a:pt x="79" y="48"/>
                    </a:moveTo>
                    <a:cubicBezTo>
                      <a:pt x="89" y="48"/>
                      <a:pt x="100" y="48"/>
                      <a:pt x="110" y="48"/>
                    </a:cubicBezTo>
                    <a:cubicBezTo>
                      <a:pt x="105" y="37"/>
                      <a:pt x="100" y="26"/>
                      <a:pt x="95" y="15"/>
                    </a:cubicBezTo>
                    <a:cubicBezTo>
                      <a:pt x="84" y="10"/>
                      <a:pt x="73" y="5"/>
                      <a:pt x="63" y="0"/>
                    </a:cubicBezTo>
                    <a:cubicBezTo>
                      <a:pt x="63" y="10"/>
                      <a:pt x="63" y="21"/>
                      <a:pt x="63" y="31"/>
                    </a:cubicBezTo>
                    <a:cubicBezTo>
                      <a:pt x="42" y="37"/>
                      <a:pt x="21" y="42"/>
                      <a:pt x="0" y="48"/>
                    </a:cubicBezTo>
                    <a:cubicBezTo>
                      <a:pt x="15" y="58"/>
                      <a:pt x="31" y="69"/>
                      <a:pt x="46" y="79"/>
                    </a:cubicBezTo>
                    <a:cubicBezTo>
                      <a:pt x="57" y="69"/>
                      <a:pt x="68" y="58"/>
                      <a:pt x="79" y="48"/>
                    </a:cubicBezTo>
                  </a:path>
                </a:pathLst>
              </a:custGeom>
              <a:solidFill>
                <a:srgbClr val="647A84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218" name="Freeform 78"/>
              <p:cNvSpPr>
                <a:spLocks noChangeArrowheads="1"/>
              </p:cNvSpPr>
              <p:nvPr/>
            </p:nvSpPr>
            <p:spPr bwMode="auto">
              <a:xfrm>
                <a:off x="2532063" y="2427288"/>
                <a:ext cx="50800" cy="26987"/>
              </a:xfrm>
              <a:custGeom>
                <a:avLst/>
                <a:gdLst>
                  <a:gd name="T0" fmla="*/ 44494 w 145"/>
                  <a:gd name="T1" fmla="*/ 20990 h 81"/>
                  <a:gd name="T2" fmla="*/ 22422 w 145"/>
                  <a:gd name="T3" fmla="*/ 20990 h 81"/>
                  <a:gd name="T4" fmla="*/ 44494 w 145"/>
                  <a:gd name="T5" fmla="*/ 15992 h 81"/>
                  <a:gd name="T6" fmla="*/ 38888 w 145"/>
                  <a:gd name="T7" fmla="*/ 5664 h 81"/>
                  <a:gd name="T8" fmla="*/ 50450 w 145"/>
                  <a:gd name="T9" fmla="*/ 5664 h 81"/>
                  <a:gd name="T10" fmla="*/ 28028 w 145"/>
                  <a:gd name="T11" fmla="*/ 0 h 81"/>
                  <a:gd name="T12" fmla="*/ 5606 w 145"/>
                  <a:gd name="T13" fmla="*/ 5664 h 81"/>
                  <a:gd name="T14" fmla="*/ 0 w 145"/>
                  <a:gd name="T15" fmla="*/ 10662 h 81"/>
                  <a:gd name="T16" fmla="*/ 33283 w 145"/>
                  <a:gd name="T17" fmla="*/ 26654 h 81"/>
                  <a:gd name="T18" fmla="*/ 44494 w 145"/>
                  <a:gd name="T19" fmla="*/ 20990 h 8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5" h="81">
                    <a:moveTo>
                      <a:pt x="127" y="63"/>
                    </a:moveTo>
                    <a:cubicBezTo>
                      <a:pt x="106" y="63"/>
                      <a:pt x="85" y="63"/>
                      <a:pt x="64" y="63"/>
                    </a:cubicBezTo>
                    <a:cubicBezTo>
                      <a:pt x="85" y="58"/>
                      <a:pt x="106" y="53"/>
                      <a:pt x="127" y="48"/>
                    </a:cubicBezTo>
                    <a:cubicBezTo>
                      <a:pt x="122" y="38"/>
                      <a:pt x="117" y="27"/>
                      <a:pt x="111" y="17"/>
                    </a:cubicBezTo>
                    <a:cubicBezTo>
                      <a:pt x="122" y="17"/>
                      <a:pt x="133" y="17"/>
                      <a:pt x="144" y="17"/>
                    </a:cubicBezTo>
                    <a:cubicBezTo>
                      <a:pt x="122" y="11"/>
                      <a:pt x="101" y="6"/>
                      <a:pt x="80" y="0"/>
                    </a:cubicBezTo>
                    <a:cubicBezTo>
                      <a:pt x="59" y="6"/>
                      <a:pt x="37" y="11"/>
                      <a:pt x="16" y="17"/>
                    </a:cubicBezTo>
                    <a:cubicBezTo>
                      <a:pt x="11" y="22"/>
                      <a:pt x="5" y="27"/>
                      <a:pt x="0" y="32"/>
                    </a:cubicBezTo>
                    <a:cubicBezTo>
                      <a:pt x="32" y="48"/>
                      <a:pt x="63" y="64"/>
                      <a:pt x="95" y="80"/>
                    </a:cubicBezTo>
                    <a:cubicBezTo>
                      <a:pt x="106" y="75"/>
                      <a:pt x="117" y="69"/>
                      <a:pt x="127" y="63"/>
                    </a:cubicBezTo>
                  </a:path>
                </a:pathLst>
              </a:custGeom>
              <a:solidFill>
                <a:srgbClr val="647A84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219" name="Freeform 79"/>
              <p:cNvSpPr>
                <a:spLocks noChangeArrowheads="1"/>
              </p:cNvSpPr>
              <p:nvPr/>
            </p:nvSpPr>
            <p:spPr bwMode="auto">
              <a:xfrm>
                <a:off x="3305175" y="1974850"/>
                <a:ext cx="22225" cy="22225"/>
              </a:xfrm>
              <a:custGeom>
                <a:avLst/>
                <a:gdLst>
                  <a:gd name="T0" fmla="*/ 21883 w 65"/>
                  <a:gd name="T1" fmla="*/ 5129 h 65"/>
                  <a:gd name="T2" fmla="*/ 16754 w 65"/>
                  <a:gd name="T3" fmla="*/ 0 h 65"/>
                  <a:gd name="T4" fmla="*/ 10942 w 65"/>
                  <a:gd name="T5" fmla="*/ 10600 h 65"/>
                  <a:gd name="T6" fmla="*/ 10942 w 65"/>
                  <a:gd name="T7" fmla="*/ 0 h 65"/>
                  <a:gd name="T8" fmla="*/ 0 w 65"/>
                  <a:gd name="T9" fmla="*/ 15728 h 65"/>
                  <a:gd name="T10" fmla="*/ 10942 w 65"/>
                  <a:gd name="T11" fmla="*/ 21883 h 65"/>
                  <a:gd name="T12" fmla="*/ 21883 w 65"/>
                  <a:gd name="T13" fmla="*/ 5129 h 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" h="65">
                    <a:moveTo>
                      <a:pt x="64" y="15"/>
                    </a:moveTo>
                    <a:cubicBezTo>
                      <a:pt x="59" y="10"/>
                      <a:pt x="54" y="5"/>
                      <a:pt x="49" y="0"/>
                    </a:cubicBezTo>
                    <a:cubicBezTo>
                      <a:pt x="43" y="10"/>
                      <a:pt x="38" y="21"/>
                      <a:pt x="32" y="31"/>
                    </a:cubicBezTo>
                    <a:cubicBezTo>
                      <a:pt x="32" y="21"/>
                      <a:pt x="32" y="10"/>
                      <a:pt x="32" y="0"/>
                    </a:cubicBezTo>
                    <a:cubicBezTo>
                      <a:pt x="22" y="15"/>
                      <a:pt x="11" y="31"/>
                      <a:pt x="0" y="46"/>
                    </a:cubicBezTo>
                    <a:cubicBezTo>
                      <a:pt x="11" y="52"/>
                      <a:pt x="22" y="58"/>
                      <a:pt x="32" y="64"/>
                    </a:cubicBezTo>
                    <a:cubicBezTo>
                      <a:pt x="43" y="47"/>
                      <a:pt x="53" y="31"/>
                      <a:pt x="64" y="15"/>
                    </a:cubicBezTo>
                  </a:path>
                </a:pathLst>
              </a:custGeom>
              <a:solidFill>
                <a:srgbClr val="647A84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220" name="Freeform 80"/>
              <p:cNvSpPr>
                <a:spLocks noChangeArrowheads="1"/>
              </p:cNvSpPr>
              <p:nvPr/>
            </p:nvSpPr>
            <p:spPr bwMode="auto">
              <a:xfrm>
                <a:off x="3013075" y="2249488"/>
                <a:ext cx="26988" cy="22225"/>
              </a:xfrm>
              <a:custGeom>
                <a:avLst/>
                <a:gdLst>
                  <a:gd name="T0" fmla="*/ 26655 w 81"/>
                  <a:gd name="T1" fmla="*/ 16412 h 65"/>
                  <a:gd name="T2" fmla="*/ 15660 w 81"/>
                  <a:gd name="T3" fmla="*/ 16412 h 65"/>
                  <a:gd name="T4" fmla="*/ 26655 w 81"/>
                  <a:gd name="T5" fmla="*/ 10942 h 65"/>
                  <a:gd name="T6" fmla="*/ 20991 w 81"/>
                  <a:gd name="T7" fmla="*/ 5813 h 65"/>
                  <a:gd name="T8" fmla="*/ 0 w 81"/>
                  <a:gd name="T9" fmla="*/ 0 h 65"/>
                  <a:gd name="T10" fmla="*/ 0 w 81"/>
                  <a:gd name="T11" fmla="*/ 5813 h 65"/>
                  <a:gd name="T12" fmla="*/ 15660 w 81"/>
                  <a:gd name="T13" fmla="*/ 21883 h 65"/>
                  <a:gd name="T14" fmla="*/ 26655 w 81"/>
                  <a:gd name="T15" fmla="*/ 16412 h 6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1" h="65">
                    <a:moveTo>
                      <a:pt x="80" y="48"/>
                    </a:moveTo>
                    <a:cubicBezTo>
                      <a:pt x="69" y="48"/>
                      <a:pt x="58" y="48"/>
                      <a:pt x="47" y="48"/>
                    </a:cubicBezTo>
                    <a:cubicBezTo>
                      <a:pt x="58" y="43"/>
                      <a:pt x="69" y="37"/>
                      <a:pt x="80" y="32"/>
                    </a:cubicBezTo>
                    <a:cubicBezTo>
                      <a:pt x="74" y="27"/>
                      <a:pt x="68" y="22"/>
                      <a:pt x="63" y="17"/>
                    </a:cubicBezTo>
                    <a:cubicBezTo>
                      <a:pt x="42" y="11"/>
                      <a:pt x="21" y="6"/>
                      <a:pt x="0" y="0"/>
                    </a:cubicBezTo>
                    <a:cubicBezTo>
                      <a:pt x="0" y="6"/>
                      <a:pt x="0" y="11"/>
                      <a:pt x="0" y="17"/>
                    </a:cubicBezTo>
                    <a:cubicBezTo>
                      <a:pt x="15" y="33"/>
                      <a:pt x="31" y="48"/>
                      <a:pt x="47" y="64"/>
                    </a:cubicBezTo>
                    <a:cubicBezTo>
                      <a:pt x="58" y="59"/>
                      <a:pt x="69" y="54"/>
                      <a:pt x="80" y="48"/>
                    </a:cubicBezTo>
                  </a:path>
                </a:pathLst>
              </a:custGeom>
              <a:solidFill>
                <a:srgbClr val="647A84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221" name="Freeform 81"/>
              <p:cNvSpPr>
                <a:spLocks noChangeArrowheads="1"/>
              </p:cNvSpPr>
              <p:nvPr/>
            </p:nvSpPr>
            <p:spPr bwMode="auto">
              <a:xfrm>
                <a:off x="2543175" y="2462213"/>
                <a:ext cx="22225" cy="4762"/>
              </a:xfrm>
              <a:custGeom>
                <a:avLst/>
                <a:gdLst>
                  <a:gd name="T0" fmla="*/ 0 w 64"/>
                  <a:gd name="T1" fmla="*/ 0 h 17"/>
                  <a:gd name="T2" fmla="*/ 11113 w 64"/>
                  <a:gd name="T3" fmla="*/ 4482 h 17"/>
                  <a:gd name="T4" fmla="*/ 21878 w 64"/>
                  <a:gd name="T5" fmla="*/ 0 h 17"/>
                  <a:gd name="T6" fmla="*/ 0 w 64"/>
                  <a:gd name="T7" fmla="*/ 0 h 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17">
                    <a:moveTo>
                      <a:pt x="0" y="0"/>
                    </a:moveTo>
                    <a:cubicBezTo>
                      <a:pt x="11" y="5"/>
                      <a:pt x="21" y="11"/>
                      <a:pt x="32" y="16"/>
                    </a:cubicBezTo>
                    <a:cubicBezTo>
                      <a:pt x="42" y="11"/>
                      <a:pt x="53" y="5"/>
                      <a:pt x="63" y="0"/>
                    </a:cubicBezTo>
                    <a:cubicBezTo>
                      <a:pt x="42" y="0"/>
                      <a:pt x="21" y="0"/>
                      <a:pt x="0" y="0"/>
                    </a:cubicBezTo>
                  </a:path>
                </a:pathLst>
              </a:custGeom>
              <a:solidFill>
                <a:srgbClr val="647A84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222" name="Freeform 82"/>
              <p:cNvSpPr>
                <a:spLocks noChangeArrowheads="1"/>
              </p:cNvSpPr>
              <p:nvPr/>
            </p:nvSpPr>
            <p:spPr bwMode="auto">
              <a:xfrm>
                <a:off x="2651125" y="2657475"/>
                <a:ext cx="9525" cy="9525"/>
              </a:xfrm>
              <a:custGeom>
                <a:avLst/>
                <a:gdLst>
                  <a:gd name="T0" fmla="*/ 0 w 33"/>
                  <a:gd name="T1" fmla="*/ 9236 h 33"/>
                  <a:gd name="T2" fmla="*/ 4907 w 33"/>
                  <a:gd name="T3" fmla="*/ 9236 h 33"/>
                  <a:gd name="T4" fmla="*/ 9236 w 33"/>
                  <a:gd name="T5" fmla="*/ 0 h 33"/>
                  <a:gd name="T6" fmla="*/ 0 w 33"/>
                  <a:gd name="T7" fmla="*/ 9236 h 3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3" h="33">
                    <a:moveTo>
                      <a:pt x="0" y="32"/>
                    </a:moveTo>
                    <a:cubicBezTo>
                      <a:pt x="6" y="32"/>
                      <a:pt x="11" y="32"/>
                      <a:pt x="17" y="32"/>
                    </a:cubicBezTo>
                    <a:cubicBezTo>
                      <a:pt x="22" y="21"/>
                      <a:pt x="27" y="11"/>
                      <a:pt x="32" y="0"/>
                    </a:cubicBezTo>
                    <a:cubicBezTo>
                      <a:pt x="21" y="11"/>
                      <a:pt x="11" y="21"/>
                      <a:pt x="0" y="32"/>
                    </a:cubicBezTo>
                  </a:path>
                </a:pathLst>
              </a:custGeom>
              <a:solidFill>
                <a:srgbClr val="647A84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223" name="Freeform 83"/>
              <p:cNvSpPr>
                <a:spLocks noChangeArrowheads="1"/>
              </p:cNvSpPr>
              <p:nvPr/>
            </p:nvSpPr>
            <p:spPr bwMode="auto">
              <a:xfrm>
                <a:off x="2519363" y="2519363"/>
                <a:ext cx="15875" cy="15875"/>
              </a:xfrm>
              <a:custGeom>
                <a:avLst/>
                <a:gdLst>
                  <a:gd name="T0" fmla="*/ 10367 w 49"/>
                  <a:gd name="T1" fmla="*/ 0 h 49"/>
                  <a:gd name="T2" fmla="*/ 5184 w 49"/>
                  <a:gd name="T3" fmla="*/ 5184 h 49"/>
                  <a:gd name="T4" fmla="*/ 0 w 49"/>
                  <a:gd name="T5" fmla="*/ 15551 h 49"/>
                  <a:gd name="T6" fmla="*/ 15551 w 49"/>
                  <a:gd name="T7" fmla="*/ 10043 h 49"/>
                  <a:gd name="T8" fmla="*/ 10367 w 49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49">
                    <a:moveTo>
                      <a:pt x="32" y="0"/>
                    </a:moveTo>
                    <a:cubicBezTo>
                      <a:pt x="26" y="5"/>
                      <a:pt x="21" y="11"/>
                      <a:pt x="16" y="16"/>
                    </a:cubicBezTo>
                    <a:cubicBezTo>
                      <a:pt x="10" y="27"/>
                      <a:pt x="5" y="37"/>
                      <a:pt x="0" y="48"/>
                    </a:cubicBezTo>
                    <a:cubicBezTo>
                      <a:pt x="16" y="42"/>
                      <a:pt x="32" y="37"/>
                      <a:pt x="48" y="31"/>
                    </a:cubicBezTo>
                    <a:cubicBezTo>
                      <a:pt x="43" y="21"/>
                      <a:pt x="37" y="10"/>
                      <a:pt x="32" y="0"/>
                    </a:cubicBezTo>
                  </a:path>
                </a:pathLst>
              </a:custGeom>
              <a:solidFill>
                <a:srgbClr val="647A84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224" name="Freeform 84"/>
              <p:cNvSpPr>
                <a:spLocks noChangeArrowheads="1"/>
              </p:cNvSpPr>
              <p:nvPr/>
            </p:nvSpPr>
            <p:spPr bwMode="auto">
              <a:xfrm>
                <a:off x="2576513" y="2593975"/>
                <a:ext cx="22225" cy="15875"/>
              </a:xfrm>
              <a:custGeom>
                <a:avLst/>
                <a:gdLst>
                  <a:gd name="T0" fmla="*/ 5904 w 64"/>
                  <a:gd name="T1" fmla="*/ 15551 h 49"/>
                  <a:gd name="T2" fmla="*/ 21878 w 64"/>
                  <a:gd name="T3" fmla="*/ 0 h 49"/>
                  <a:gd name="T4" fmla="*/ 0 w 64"/>
                  <a:gd name="T5" fmla="*/ 5184 h 49"/>
                  <a:gd name="T6" fmla="*/ 5904 w 64"/>
                  <a:gd name="T7" fmla="*/ 1555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49">
                    <a:moveTo>
                      <a:pt x="17" y="48"/>
                    </a:moveTo>
                    <a:cubicBezTo>
                      <a:pt x="32" y="32"/>
                      <a:pt x="48" y="16"/>
                      <a:pt x="63" y="0"/>
                    </a:cubicBezTo>
                    <a:cubicBezTo>
                      <a:pt x="42" y="5"/>
                      <a:pt x="21" y="11"/>
                      <a:pt x="0" y="16"/>
                    </a:cubicBezTo>
                    <a:cubicBezTo>
                      <a:pt x="6" y="27"/>
                      <a:pt x="11" y="37"/>
                      <a:pt x="17" y="48"/>
                    </a:cubicBezTo>
                  </a:path>
                </a:pathLst>
              </a:custGeom>
              <a:solidFill>
                <a:srgbClr val="647A84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225" name="Freeform 85"/>
              <p:cNvSpPr>
                <a:spLocks noChangeArrowheads="1"/>
              </p:cNvSpPr>
              <p:nvPr/>
            </p:nvSpPr>
            <p:spPr bwMode="auto">
              <a:xfrm>
                <a:off x="2789238" y="2908300"/>
                <a:ext cx="55562" cy="50800"/>
              </a:xfrm>
              <a:custGeom>
                <a:avLst/>
                <a:gdLst>
                  <a:gd name="T0" fmla="*/ 32991 w 160"/>
                  <a:gd name="T1" fmla="*/ 5606 h 145"/>
                  <a:gd name="T2" fmla="*/ 10765 w 160"/>
                  <a:gd name="T3" fmla="*/ 28028 h 145"/>
                  <a:gd name="T4" fmla="*/ 0 w 160"/>
                  <a:gd name="T5" fmla="*/ 50450 h 145"/>
                  <a:gd name="T6" fmla="*/ 22225 w 160"/>
                  <a:gd name="T7" fmla="*/ 50450 h 145"/>
                  <a:gd name="T8" fmla="*/ 49659 w 160"/>
                  <a:gd name="T9" fmla="*/ 22422 h 145"/>
                  <a:gd name="T10" fmla="*/ 55216 w 160"/>
                  <a:gd name="T11" fmla="*/ 17167 h 145"/>
                  <a:gd name="T12" fmla="*/ 49659 w 160"/>
                  <a:gd name="T13" fmla="*/ 11561 h 145"/>
                  <a:gd name="T14" fmla="*/ 49659 w 160"/>
                  <a:gd name="T15" fmla="*/ 0 h 145"/>
                  <a:gd name="T16" fmla="*/ 32991 w 160"/>
                  <a:gd name="T17" fmla="*/ 5606 h 1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145">
                    <a:moveTo>
                      <a:pt x="95" y="16"/>
                    </a:moveTo>
                    <a:cubicBezTo>
                      <a:pt x="74" y="38"/>
                      <a:pt x="53" y="59"/>
                      <a:pt x="31" y="80"/>
                    </a:cubicBezTo>
                    <a:cubicBezTo>
                      <a:pt x="21" y="102"/>
                      <a:pt x="10" y="123"/>
                      <a:pt x="0" y="144"/>
                    </a:cubicBezTo>
                    <a:cubicBezTo>
                      <a:pt x="21" y="144"/>
                      <a:pt x="42" y="144"/>
                      <a:pt x="64" y="144"/>
                    </a:cubicBezTo>
                    <a:cubicBezTo>
                      <a:pt x="90" y="118"/>
                      <a:pt x="116" y="91"/>
                      <a:pt x="143" y="64"/>
                    </a:cubicBezTo>
                    <a:cubicBezTo>
                      <a:pt x="148" y="59"/>
                      <a:pt x="154" y="54"/>
                      <a:pt x="159" y="49"/>
                    </a:cubicBezTo>
                    <a:cubicBezTo>
                      <a:pt x="154" y="43"/>
                      <a:pt x="148" y="38"/>
                      <a:pt x="143" y="33"/>
                    </a:cubicBezTo>
                    <a:cubicBezTo>
                      <a:pt x="143" y="22"/>
                      <a:pt x="143" y="11"/>
                      <a:pt x="143" y="0"/>
                    </a:cubicBezTo>
                    <a:cubicBezTo>
                      <a:pt x="127" y="6"/>
                      <a:pt x="111" y="11"/>
                      <a:pt x="95" y="16"/>
                    </a:cubicBezTo>
                  </a:path>
                </a:pathLst>
              </a:custGeom>
              <a:solidFill>
                <a:srgbClr val="647A84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226" name="Freeform 86"/>
              <p:cNvSpPr>
                <a:spLocks noChangeArrowheads="1"/>
              </p:cNvSpPr>
              <p:nvPr/>
            </p:nvSpPr>
            <p:spPr bwMode="auto">
              <a:xfrm>
                <a:off x="3127375" y="3448050"/>
                <a:ext cx="55563" cy="26988"/>
              </a:xfrm>
              <a:custGeom>
                <a:avLst/>
                <a:gdLst>
                  <a:gd name="T0" fmla="*/ 32991 w 160"/>
                  <a:gd name="T1" fmla="*/ 0 h 81"/>
                  <a:gd name="T2" fmla="*/ 0 w 160"/>
                  <a:gd name="T3" fmla="*/ 16325 h 81"/>
                  <a:gd name="T4" fmla="*/ 32991 w 160"/>
                  <a:gd name="T5" fmla="*/ 26654 h 81"/>
                  <a:gd name="T6" fmla="*/ 55216 w 160"/>
                  <a:gd name="T7" fmla="*/ 16325 h 81"/>
                  <a:gd name="T8" fmla="*/ 55216 w 160"/>
                  <a:gd name="T9" fmla="*/ 5331 h 81"/>
                  <a:gd name="T10" fmla="*/ 32991 w 160"/>
                  <a:gd name="T11" fmla="*/ 0 h 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0" h="81">
                    <a:moveTo>
                      <a:pt x="95" y="0"/>
                    </a:moveTo>
                    <a:cubicBezTo>
                      <a:pt x="64" y="16"/>
                      <a:pt x="32" y="33"/>
                      <a:pt x="0" y="49"/>
                    </a:cubicBezTo>
                    <a:cubicBezTo>
                      <a:pt x="32" y="59"/>
                      <a:pt x="64" y="70"/>
                      <a:pt x="95" y="80"/>
                    </a:cubicBezTo>
                    <a:cubicBezTo>
                      <a:pt x="117" y="70"/>
                      <a:pt x="138" y="59"/>
                      <a:pt x="159" y="49"/>
                    </a:cubicBezTo>
                    <a:cubicBezTo>
                      <a:pt x="159" y="38"/>
                      <a:pt x="159" y="27"/>
                      <a:pt x="159" y="16"/>
                    </a:cubicBezTo>
                    <a:cubicBezTo>
                      <a:pt x="138" y="11"/>
                      <a:pt x="117" y="6"/>
                      <a:pt x="95" y="0"/>
                    </a:cubicBezTo>
                  </a:path>
                </a:pathLst>
              </a:custGeom>
              <a:solidFill>
                <a:srgbClr val="647A84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227" name="Freeform 87"/>
              <p:cNvSpPr>
                <a:spLocks noChangeArrowheads="1"/>
              </p:cNvSpPr>
              <p:nvPr/>
            </p:nvSpPr>
            <p:spPr bwMode="auto">
              <a:xfrm>
                <a:off x="2628900" y="2284413"/>
                <a:ext cx="904875" cy="1289050"/>
              </a:xfrm>
              <a:custGeom>
                <a:avLst/>
                <a:gdLst>
                  <a:gd name="T0" fmla="*/ 715700 w 2516"/>
                  <a:gd name="T1" fmla="*/ 847974 h 3583"/>
                  <a:gd name="T2" fmla="*/ 698437 w 2516"/>
                  <a:gd name="T3" fmla="*/ 738964 h 3583"/>
                  <a:gd name="T4" fmla="*/ 652762 w 2516"/>
                  <a:gd name="T5" fmla="*/ 613045 h 3583"/>
                  <a:gd name="T6" fmla="*/ 520771 w 2516"/>
                  <a:gd name="T7" fmla="*/ 441076 h 3583"/>
                  <a:gd name="T8" fmla="*/ 349218 w 2516"/>
                  <a:gd name="T9" fmla="*/ 389629 h 3583"/>
                  <a:gd name="T10" fmla="*/ 360727 w 2516"/>
                  <a:gd name="T11" fmla="*/ 338182 h 3583"/>
                  <a:gd name="T12" fmla="*/ 515376 w 2516"/>
                  <a:gd name="T13" fmla="*/ 211904 h 3583"/>
                  <a:gd name="T14" fmla="*/ 343464 w 2516"/>
                  <a:gd name="T15" fmla="*/ 149304 h 3583"/>
                  <a:gd name="T16" fmla="*/ 251754 w 2516"/>
                  <a:gd name="T17" fmla="*/ 160457 h 3583"/>
                  <a:gd name="T18" fmla="*/ 269017 w 2516"/>
                  <a:gd name="T19" fmla="*/ 120163 h 3583"/>
                  <a:gd name="T20" fmla="*/ 423666 w 2516"/>
                  <a:gd name="T21" fmla="*/ 5756 h 3583"/>
                  <a:gd name="T22" fmla="*/ 257868 w 2516"/>
                  <a:gd name="T23" fmla="*/ 34538 h 3583"/>
                  <a:gd name="T24" fmla="*/ 206078 w 2516"/>
                  <a:gd name="T25" fmla="*/ 5756 h 3583"/>
                  <a:gd name="T26" fmla="*/ 206078 w 2516"/>
                  <a:gd name="T27" fmla="*/ 62959 h 3583"/>
                  <a:gd name="T28" fmla="*/ 171552 w 2516"/>
                  <a:gd name="T29" fmla="*/ 103254 h 3583"/>
                  <a:gd name="T30" fmla="*/ 125877 w 2516"/>
                  <a:gd name="T31" fmla="*/ 109010 h 3583"/>
                  <a:gd name="T32" fmla="*/ 114368 w 2516"/>
                  <a:gd name="T33" fmla="*/ 165853 h 3583"/>
                  <a:gd name="T34" fmla="*/ 114368 w 2516"/>
                  <a:gd name="T35" fmla="*/ 188878 h 3583"/>
                  <a:gd name="T36" fmla="*/ 137386 w 2516"/>
                  <a:gd name="T37" fmla="*/ 211904 h 3583"/>
                  <a:gd name="T38" fmla="*/ 120123 w 2516"/>
                  <a:gd name="T39" fmla="*/ 246082 h 3583"/>
                  <a:gd name="T40" fmla="*/ 68693 w 2516"/>
                  <a:gd name="T41" fmla="*/ 275223 h 3583"/>
                  <a:gd name="T42" fmla="*/ 148535 w 2516"/>
                  <a:gd name="T43" fmla="*/ 286376 h 3583"/>
                  <a:gd name="T44" fmla="*/ 125877 w 2516"/>
                  <a:gd name="T45" fmla="*/ 320554 h 3583"/>
                  <a:gd name="T46" fmla="*/ 103219 w 2516"/>
                  <a:gd name="T47" fmla="*/ 349335 h 3583"/>
                  <a:gd name="T48" fmla="*/ 85596 w 2516"/>
                  <a:gd name="T49" fmla="*/ 406898 h 3583"/>
                  <a:gd name="T50" fmla="*/ 91351 w 2516"/>
                  <a:gd name="T51" fmla="*/ 475254 h 3583"/>
                  <a:gd name="T52" fmla="*/ 131631 w 2516"/>
                  <a:gd name="T53" fmla="*/ 412654 h 3583"/>
                  <a:gd name="T54" fmla="*/ 177307 w 2516"/>
                  <a:gd name="T55" fmla="*/ 389629 h 3583"/>
                  <a:gd name="T56" fmla="*/ 199964 w 2516"/>
                  <a:gd name="T57" fmla="*/ 395026 h 3583"/>
                  <a:gd name="T58" fmla="*/ 143140 w 2516"/>
                  <a:gd name="T59" fmla="*/ 527061 h 3583"/>
                  <a:gd name="T60" fmla="*/ 165798 w 2516"/>
                  <a:gd name="T61" fmla="*/ 555842 h 3583"/>
                  <a:gd name="T62" fmla="*/ 251754 w 2516"/>
                  <a:gd name="T63" fmla="*/ 561598 h 3583"/>
                  <a:gd name="T64" fmla="*/ 331955 w 2516"/>
                  <a:gd name="T65" fmla="*/ 555842 h 3583"/>
                  <a:gd name="T66" fmla="*/ 372236 w 2516"/>
                  <a:gd name="T67" fmla="*/ 659096 h 3583"/>
                  <a:gd name="T68" fmla="*/ 377631 w 2516"/>
                  <a:gd name="T69" fmla="*/ 722055 h 3583"/>
                  <a:gd name="T70" fmla="*/ 349218 w 2516"/>
                  <a:gd name="T71" fmla="*/ 796527 h 3583"/>
                  <a:gd name="T72" fmla="*/ 148535 w 2516"/>
                  <a:gd name="T73" fmla="*/ 865243 h 3583"/>
                  <a:gd name="T74" fmla="*/ 222982 w 2516"/>
                  <a:gd name="T75" fmla="*/ 899421 h 3583"/>
                  <a:gd name="T76" fmla="*/ 97105 w 2516"/>
                  <a:gd name="T77" fmla="*/ 979649 h 3583"/>
                  <a:gd name="T78" fmla="*/ 108614 w 2516"/>
                  <a:gd name="T79" fmla="*/ 1025700 h 3583"/>
                  <a:gd name="T80" fmla="*/ 137386 w 2516"/>
                  <a:gd name="T81" fmla="*/ 1031096 h 3583"/>
                  <a:gd name="T82" fmla="*/ 183421 w 2516"/>
                  <a:gd name="T83" fmla="*/ 1048365 h 3583"/>
                  <a:gd name="T84" fmla="*/ 337710 w 2516"/>
                  <a:gd name="T85" fmla="*/ 1048365 h 3583"/>
                  <a:gd name="T86" fmla="*/ 188815 w 2516"/>
                  <a:gd name="T87" fmla="*/ 1099812 h 3583"/>
                  <a:gd name="T88" fmla="*/ 108614 w 2516"/>
                  <a:gd name="T89" fmla="*/ 1203065 h 3583"/>
                  <a:gd name="T90" fmla="*/ 0 w 2516"/>
                  <a:gd name="T91" fmla="*/ 1271781 h 3583"/>
                  <a:gd name="T92" fmla="*/ 80202 w 2516"/>
                  <a:gd name="T93" fmla="*/ 1260269 h 3583"/>
                  <a:gd name="T94" fmla="*/ 183421 w 2516"/>
                  <a:gd name="T95" fmla="*/ 1220334 h 3583"/>
                  <a:gd name="T96" fmla="*/ 269017 w 2516"/>
                  <a:gd name="T97" fmla="*/ 1214218 h 3583"/>
                  <a:gd name="T98" fmla="*/ 452078 w 2516"/>
                  <a:gd name="T99" fmla="*/ 1180400 h 3583"/>
                  <a:gd name="T100" fmla="*/ 549543 w 2516"/>
                  <a:gd name="T101" fmla="*/ 1162771 h 3583"/>
                  <a:gd name="T102" fmla="*/ 589823 w 2516"/>
                  <a:gd name="T103" fmla="*/ 1168528 h 3583"/>
                  <a:gd name="T104" fmla="*/ 853086 w 2516"/>
                  <a:gd name="T105" fmla="*/ 1082543 h 3583"/>
                  <a:gd name="T106" fmla="*/ 772884 w 2516"/>
                  <a:gd name="T107" fmla="*/ 1059518 h 3583"/>
                  <a:gd name="T108" fmla="*/ 795902 w 2516"/>
                  <a:gd name="T109" fmla="*/ 1019943 h 3583"/>
                  <a:gd name="T110" fmla="*/ 835823 w 2516"/>
                  <a:gd name="T111" fmla="*/ 979649 h 35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516" h="3583">
                    <a:moveTo>
                      <a:pt x="2452" y="2691"/>
                    </a:moveTo>
                    <a:cubicBezTo>
                      <a:pt x="2473" y="2638"/>
                      <a:pt x="2494" y="2585"/>
                      <a:pt x="2515" y="2532"/>
                    </a:cubicBezTo>
                    <a:cubicBezTo>
                      <a:pt x="2510" y="2495"/>
                      <a:pt x="2505" y="2458"/>
                      <a:pt x="2500" y="2421"/>
                    </a:cubicBezTo>
                    <a:cubicBezTo>
                      <a:pt x="2468" y="2399"/>
                      <a:pt x="2436" y="2378"/>
                      <a:pt x="2403" y="2357"/>
                    </a:cubicBezTo>
                    <a:cubicBezTo>
                      <a:pt x="2367" y="2346"/>
                      <a:pt x="2330" y="2336"/>
                      <a:pt x="2293" y="2325"/>
                    </a:cubicBezTo>
                    <a:cubicBezTo>
                      <a:pt x="2240" y="2325"/>
                      <a:pt x="2187" y="2325"/>
                      <a:pt x="2133" y="2325"/>
                    </a:cubicBezTo>
                    <a:cubicBezTo>
                      <a:pt x="2117" y="2352"/>
                      <a:pt x="2101" y="2378"/>
                      <a:pt x="2085" y="2405"/>
                    </a:cubicBezTo>
                    <a:cubicBezTo>
                      <a:pt x="2053" y="2389"/>
                      <a:pt x="2021" y="2373"/>
                      <a:pt x="1990" y="2357"/>
                    </a:cubicBezTo>
                    <a:cubicBezTo>
                      <a:pt x="1979" y="2357"/>
                      <a:pt x="1969" y="2357"/>
                      <a:pt x="1958" y="2357"/>
                    </a:cubicBezTo>
                    <a:cubicBezTo>
                      <a:pt x="1995" y="2330"/>
                      <a:pt x="2032" y="2304"/>
                      <a:pt x="2070" y="2277"/>
                    </a:cubicBezTo>
                    <a:cubicBezTo>
                      <a:pt x="2070" y="2256"/>
                      <a:pt x="2070" y="2235"/>
                      <a:pt x="2070" y="2214"/>
                    </a:cubicBezTo>
                    <a:cubicBezTo>
                      <a:pt x="2064" y="2193"/>
                      <a:pt x="2059" y="2171"/>
                      <a:pt x="2053" y="2150"/>
                    </a:cubicBezTo>
                    <a:cubicBezTo>
                      <a:pt x="1995" y="2107"/>
                      <a:pt x="1936" y="2065"/>
                      <a:pt x="1878" y="2022"/>
                    </a:cubicBezTo>
                    <a:cubicBezTo>
                      <a:pt x="1836" y="2022"/>
                      <a:pt x="1793" y="2022"/>
                      <a:pt x="1751" y="2022"/>
                    </a:cubicBezTo>
                    <a:cubicBezTo>
                      <a:pt x="1799" y="2017"/>
                      <a:pt x="1847" y="2012"/>
                      <a:pt x="1894" y="2007"/>
                    </a:cubicBezTo>
                    <a:cubicBezTo>
                      <a:pt x="1910" y="2023"/>
                      <a:pt x="1926" y="2038"/>
                      <a:pt x="1942" y="2054"/>
                    </a:cubicBezTo>
                    <a:cubicBezTo>
                      <a:pt x="1963" y="2054"/>
                      <a:pt x="1984" y="2054"/>
                      <a:pt x="2006" y="2054"/>
                    </a:cubicBezTo>
                    <a:cubicBezTo>
                      <a:pt x="2011" y="2059"/>
                      <a:pt x="2017" y="2065"/>
                      <a:pt x="2022" y="2070"/>
                    </a:cubicBezTo>
                    <a:cubicBezTo>
                      <a:pt x="2022" y="2065"/>
                      <a:pt x="2022" y="2059"/>
                      <a:pt x="2022" y="2054"/>
                    </a:cubicBezTo>
                    <a:cubicBezTo>
                      <a:pt x="1995" y="2022"/>
                      <a:pt x="1969" y="1990"/>
                      <a:pt x="1942" y="1958"/>
                    </a:cubicBezTo>
                    <a:cubicBezTo>
                      <a:pt x="1931" y="1937"/>
                      <a:pt x="1921" y="1916"/>
                      <a:pt x="1910" y="1895"/>
                    </a:cubicBezTo>
                    <a:cubicBezTo>
                      <a:pt x="1926" y="1879"/>
                      <a:pt x="1942" y="1863"/>
                      <a:pt x="1958" y="1847"/>
                    </a:cubicBezTo>
                    <a:cubicBezTo>
                      <a:pt x="1931" y="1831"/>
                      <a:pt x="1905" y="1815"/>
                      <a:pt x="1878" y="1799"/>
                    </a:cubicBezTo>
                    <a:cubicBezTo>
                      <a:pt x="1857" y="1767"/>
                      <a:pt x="1836" y="1736"/>
                      <a:pt x="1815" y="1704"/>
                    </a:cubicBezTo>
                    <a:cubicBezTo>
                      <a:pt x="1794" y="1693"/>
                      <a:pt x="1772" y="1682"/>
                      <a:pt x="1751" y="1671"/>
                    </a:cubicBezTo>
                    <a:cubicBezTo>
                      <a:pt x="1709" y="1661"/>
                      <a:pt x="1666" y="1650"/>
                      <a:pt x="1623" y="1640"/>
                    </a:cubicBezTo>
                    <a:cubicBezTo>
                      <a:pt x="1623" y="1629"/>
                      <a:pt x="1623" y="1619"/>
                      <a:pt x="1623" y="1608"/>
                    </a:cubicBezTo>
                    <a:cubicBezTo>
                      <a:pt x="1613" y="1603"/>
                      <a:pt x="1602" y="1598"/>
                      <a:pt x="1592" y="1592"/>
                    </a:cubicBezTo>
                    <a:cubicBezTo>
                      <a:pt x="1587" y="1566"/>
                      <a:pt x="1581" y="1539"/>
                      <a:pt x="1576" y="1513"/>
                    </a:cubicBezTo>
                    <a:cubicBezTo>
                      <a:pt x="1565" y="1492"/>
                      <a:pt x="1555" y="1470"/>
                      <a:pt x="1544" y="1449"/>
                    </a:cubicBezTo>
                    <a:cubicBezTo>
                      <a:pt x="1533" y="1386"/>
                      <a:pt x="1523" y="1322"/>
                      <a:pt x="1512" y="1258"/>
                    </a:cubicBezTo>
                    <a:cubicBezTo>
                      <a:pt x="1491" y="1248"/>
                      <a:pt x="1469" y="1237"/>
                      <a:pt x="1448" y="1226"/>
                    </a:cubicBezTo>
                    <a:cubicBezTo>
                      <a:pt x="1422" y="1189"/>
                      <a:pt x="1395" y="1152"/>
                      <a:pt x="1369" y="1115"/>
                    </a:cubicBezTo>
                    <a:cubicBezTo>
                      <a:pt x="1321" y="1104"/>
                      <a:pt x="1273" y="1094"/>
                      <a:pt x="1226" y="1083"/>
                    </a:cubicBezTo>
                    <a:cubicBezTo>
                      <a:pt x="1220" y="1078"/>
                      <a:pt x="1215" y="1072"/>
                      <a:pt x="1210" y="1067"/>
                    </a:cubicBezTo>
                    <a:cubicBezTo>
                      <a:pt x="1189" y="1067"/>
                      <a:pt x="1168" y="1067"/>
                      <a:pt x="1147" y="1067"/>
                    </a:cubicBezTo>
                    <a:cubicBezTo>
                      <a:pt x="1120" y="1077"/>
                      <a:pt x="1093" y="1088"/>
                      <a:pt x="1067" y="1098"/>
                    </a:cubicBezTo>
                    <a:cubicBezTo>
                      <a:pt x="1003" y="1093"/>
                      <a:pt x="939" y="1088"/>
                      <a:pt x="875" y="1083"/>
                    </a:cubicBezTo>
                    <a:cubicBezTo>
                      <a:pt x="859" y="1067"/>
                      <a:pt x="844" y="1051"/>
                      <a:pt x="828" y="1035"/>
                    </a:cubicBezTo>
                    <a:cubicBezTo>
                      <a:pt x="876" y="1051"/>
                      <a:pt x="923" y="1067"/>
                      <a:pt x="971" y="1083"/>
                    </a:cubicBezTo>
                    <a:cubicBezTo>
                      <a:pt x="992" y="1072"/>
                      <a:pt x="1014" y="1062"/>
                      <a:pt x="1035" y="1051"/>
                    </a:cubicBezTo>
                    <a:cubicBezTo>
                      <a:pt x="1061" y="1035"/>
                      <a:pt x="1088" y="1019"/>
                      <a:pt x="1114" y="1003"/>
                    </a:cubicBezTo>
                    <a:cubicBezTo>
                      <a:pt x="1130" y="1003"/>
                      <a:pt x="1146" y="1003"/>
                      <a:pt x="1162" y="1003"/>
                    </a:cubicBezTo>
                    <a:cubicBezTo>
                      <a:pt x="1183" y="992"/>
                      <a:pt x="1204" y="982"/>
                      <a:pt x="1226" y="971"/>
                    </a:cubicBezTo>
                    <a:cubicBezTo>
                      <a:pt x="1204" y="961"/>
                      <a:pt x="1183" y="950"/>
                      <a:pt x="1162" y="940"/>
                    </a:cubicBezTo>
                    <a:cubicBezTo>
                      <a:pt x="1162" y="929"/>
                      <a:pt x="1162" y="918"/>
                      <a:pt x="1162" y="908"/>
                    </a:cubicBezTo>
                    <a:cubicBezTo>
                      <a:pt x="1157" y="902"/>
                      <a:pt x="1152" y="897"/>
                      <a:pt x="1147" y="891"/>
                    </a:cubicBezTo>
                    <a:cubicBezTo>
                      <a:pt x="1099" y="908"/>
                      <a:pt x="1051" y="924"/>
                      <a:pt x="1003" y="940"/>
                    </a:cubicBezTo>
                    <a:cubicBezTo>
                      <a:pt x="1029" y="924"/>
                      <a:pt x="1056" y="908"/>
                      <a:pt x="1083" y="891"/>
                    </a:cubicBezTo>
                    <a:cubicBezTo>
                      <a:pt x="1120" y="891"/>
                      <a:pt x="1156" y="891"/>
                      <a:pt x="1193" y="891"/>
                    </a:cubicBezTo>
                    <a:cubicBezTo>
                      <a:pt x="1215" y="876"/>
                      <a:pt x="1236" y="860"/>
                      <a:pt x="1257" y="844"/>
                    </a:cubicBezTo>
                    <a:cubicBezTo>
                      <a:pt x="1268" y="828"/>
                      <a:pt x="1279" y="812"/>
                      <a:pt x="1290" y="796"/>
                    </a:cubicBezTo>
                    <a:cubicBezTo>
                      <a:pt x="1284" y="796"/>
                      <a:pt x="1279" y="796"/>
                      <a:pt x="1273" y="796"/>
                    </a:cubicBezTo>
                    <a:cubicBezTo>
                      <a:pt x="1305" y="775"/>
                      <a:pt x="1337" y="754"/>
                      <a:pt x="1369" y="733"/>
                    </a:cubicBezTo>
                    <a:cubicBezTo>
                      <a:pt x="1390" y="701"/>
                      <a:pt x="1411" y="669"/>
                      <a:pt x="1433" y="637"/>
                    </a:cubicBezTo>
                    <a:cubicBezTo>
                      <a:pt x="1433" y="621"/>
                      <a:pt x="1433" y="605"/>
                      <a:pt x="1433" y="589"/>
                    </a:cubicBezTo>
                    <a:cubicBezTo>
                      <a:pt x="1464" y="557"/>
                      <a:pt x="1496" y="526"/>
                      <a:pt x="1528" y="494"/>
                    </a:cubicBezTo>
                    <a:cubicBezTo>
                      <a:pt x="1523" y="472"/>
                      <a:pt x="1517" y="451"/>
                      <a:pt x="1512" y="430"/>
                    </a:cubicBezTo>
                    <a:cubicBezTo>
                      <a:pt x="1496" y="419"/>
                      <a:pt x="1481" y="409"/>
                      <a:pt x="1465" y="398"/>
                    </a:cubicBezTo>
                    <a:cubicBezTo>
                      <a:pt x="1412" y="404"/>
                      <a:pt x="1358" y="409"/>
                      <a:pt x="1305" y="415"/>
                    </a:cubicBezTo>
                    <a:cubicBezTo>
                      <a:pt x="1268" y="409"/>
                      <a:pt x="1231" y="404"/>
                      <a:pt x="1193" y="398"/>
                    </a:cubicBezTo>
                    <a:cubicBezTo>
                      <a:pt x="1172" y="404"/>
                      <a:pt x="1151" y="409"/>
                      <a:pt x="1130" y="415"/>
                    </a:cubicBezTo>
                    <a:cubicBezTo>
                      <a:pt x="1098" y="404"/>
                      <a:pt x="1067" y="393"/>
                      <a:pt x="1035" y="382"/>
                    </a:cubicBezTo>
                    <a:cubicBezTo>
                      <a:pt x="1008" y="393"/>
                      <a:pt x="982" y="404"/>
                      <a:pt x="955" y="415"/>
                    </a:cubicBezTo>
                    <a:cubicBezTo>
                      <a:pt x="907" y="425"/>
                      <a:pt x="859" y="436"/>
                      <a:pt x="811" y="446"/>
                    </a:cubicBezTo>
                    <a:cubicBezTo>
                      <a:pt x="817" y="446"/>
                      <a:pt x="822" y="446"/>
                      <a:pt x="828" y="446"/>
                    </a:cubicBezTo>
                    <a:cubicBezTo>
                      <a:pt x="807" y="457"/>
                      <a:pt x="786" y="468"/>
                      <a:pt x="764" y="478"/>
                    </a:cubicBezTo>
                    <a:cubicBezTo>
                      <a:pt x="759" y="473"/>
                      <a:pt x="753" y="467"/>
                      <a:pt x="748" y="461"/>
                    </a:cubicBezTo>
                    <a:cubicBezTo>
                      <a:pt x="764" y="456"/>
                      <a:pt x="780" y="451"/>
                      <a:pt x="796" y="446"/>
                    </a:cubicBezTo>
                    <a:cubicBezTo>
                      <a:pt x="812" y="430"/>
                      <a:pt x="828" y="414"/>
                      <a:pt x="843" y="398"/>
                    </a:cubicBezTo>
                    <a:cubicBezTo>
                      <a:pt x="817" y="404"/>
                      <a:pt x="791" y="409"/>
                      <a:pt x="764" y="415"/>
                    </a:cubicBezTo>
                    <a:cubicBezTo>
                      <a:pt x="743" y="425"/>
                      <a:pt x="722" y="436"/>
                      <a:pt x="700" y="446"/>
                    </a:cubicBezTo>
                    <a:cubicBezTo>
                      <a:pt x="716" y="430"/>
                      <a:pt x="732" y="414"/>
                      <a:pt x="748" y="398"/>
                    </a:cubicBezTo>
                    <a:cubicBezTo>
                      <a:pt x="775" y="393"/>
                      <a:pt x="801" y="388"/>
                      <a:pt x="828" y="382"/>
                    </a:cubicBezTo>
                    <a:cubicBezTo>
                      <a:pt x="833" y="388"/>
                      <a:pt x="838" y="393"/>
                      <a:pt x="843" y="398"/>
                    </a:cubicBezTo>
                    <a:cubicBezTo>
                      <a:pt x="865" y="377"/>
                      <a:pt x="886" y="356"/>
                      <a:pt x="907" y="334"/>
                    </a:cubicBezTo>
                    <a:cubicBezTo>
                      <a:pt x="881" y="340"/>
                      <a:pt x="854" y="345"/>
                      <a:pt x="828" y="351"/>
                    </a:cubicBezTo>
                    <a:cubicBezTo>
                      <a:pt x="801" y="345"/>
                      <a:pt x="775" y="340"/>
                      <a:pt x="748" y="334"/>
                    </a:cubicBezTo>
                    <a:cubicBezTo>
                      <a:pt x="743" y="329"/>
                      <a:pt x="737" y="324"/>
                      <a:pt x="732" y="318"/>
                    </a:cubicBezTo>
                    <a:cubicBezTo>
                      <a:pt x="737" y="324"/>
                      <a:pt x="743" y="329"/>
                      <a:pt x="748" y="334"/>
                    </a:cubicBezTo>
                    <a:cubicBezTo>
                      <a:pt x="780" y="334"/>
                      <a:pt x="812" y="334"/>
                      <a:pt x="843" y="334"/>
                    </a:cubicBezTo>
                    <a:cubicBezTo>
                      <a:pt x="843" y="324"/>
                      <a:pt x="843" y="313"/>
                      <a:pt x="843" y="303"/>
                    </a:cubicBezTo>
                    <a:cubicBezTo>
                      <a:pt x="838" y="298"/>
                      <a:pt x="833" y="292"/>
                      <a:pt x="828" y="287"/>
                    </a:cubicBezTo>
                    <a:cubicBezTo>
                      <a:pt x="849" y="281"/>
                      <a:pt x="870" y="276"/>
                      <a:pt x="891" y="271"/>
                    </a:cubicBezTo>
                    <a:cubicBezTo>
                      <a:pt x="971" y="223"/>
                      <a:pt x="1050" y="175"/>
                      <a:pt x="1130" y="128"/>
                    </a:cubicBezTo>
                    <a:cubicBezTo>
                      <a:pt x="1140" y="117"/>
                      <a:pt x="1151" y="107"/>
                      <a:pt x="1162" y="96"/>
                    </a:cubicBezTo>
                    <a:cubicBezTo>
                      <a:pt x="1157" y="85"/>
                      <a:pt x="1152" y="74"/>
                      <a:pt x="1147" y="64"/>
                    </a:cubicBezTo>
                    <a:cubicBezTo>
                      <a:pt x="1157" y="48"/>
                      <a:pt x="1168" y="32"/>
                      <a:pt x="1178" y="16"/>
                    </a:cubicBezTo>
                    <a:cubicBezTo>
                      <a:pt x="1141" y="11"/>
                      <a:pt x="1104" y="5"/>
                      <a:pt x="1067" y="0"/>
                    </a:cubicBezTo>
                    <a:cubicBezTo>
                      <a:pt x="1067" y="11"/>
                      <a:pt x="1067" y="21"/>
                      <a:pt x="1067" y="32"/>
                    </a:cubicBezTo>
                    <a:cubicBezTo>
                      <a:pt x="1040" y="32"/>
                      <a:pt x="1013" y="32"/>
                      <a:pt x="986" y="32"/>
                    </a:cubicBezTo>
                    <a:cubicBezTo>
                      <a:pt x="960" y="37"/>
                      <a:pt x="934" y="42"/>
                      <a:pt x="907" y="48"/>
                    </a:cubicBezTo>
                    <a:cubicBezTo>
                      <a:pt x="891" y="42"/>
                      <a:pt x="875" y="37"/>
                      <a:pt x="860" y="32"/>
                    </a:cubicBezTo>
                    <a:cubicBezTo>
                      <a:pt x="838" y="43"/>
                      <a:pt x="817" y="53"/>
                      <a:pt x="796" y="64"/>
                    </a:cubicBezTo>
                    <a:cubicBezTo>
                      <a:pt x="785" y="64"/>
                      <a:pt x="775" y="64"/>
                      <a:pt x="764" y="64"/>
                    </a:cubicBezTo>
                    <a:cubicBezTo>
                      <a:pt x="748" y="74"/>
                      <a:pt x="732" y="85"/>
                      <a:pt x="717" y="96"/>
                    </a:cubicBezTo>
                    <a:cubicBezTo>
                      <a:pt x="722" y="80"/>
                      <a:pt x="727" y="64"/>
                      <a:pt x="732" y="48"/>
                    </a:cubicBezTo>
                    <a:cubicBezTo>
                      <a:pt x="721" y="48"/>
                      <a:pt x="711" y="48"/>
                      <a:pt x="700" y="48"/>
                    </a:cubicBezTo>
                    <a:cubicBezTo>
                      <a:pt x="679" y="64"/>
                      <a:pt x="658" y="80"/>
                      <a:pt x="636" y="96"/>
                    </a:cubicBezTo>
                    <a:cubicBezTo>
                      <a:pt x="647" y="80"/>
                      <a:pt x="657" y="64"/>
                      <a:pt x="668" y="48"/>
                    </a:cubicBezTo>
                    <a:cubicBezTo>
                      <a:pt x="657" y="42"/>
                      <a:pt x="647" y="37"/>
                      <a:pt x="636" y="32"/>
                    </a:cubicBezTo>
                    <a:cubicBezTo>
                      <a:pt x="631" y="43"/>
                      <a:pt x="626" y="53"/>
                      <a:pt x="620" y="64"/>
                    </a:cubicBezTo>
                    <a:cubicBezTo>
                      <a:pt x="620" y="53"/>
                      <a:pt x="620" y="43"/>
                      <a:pt x="620" y="32"/>
                    </a:cubicBezTo>
                    <a:cubicBezTo>
                      <a:pt x="604" y="27"/>
                      <a:pt x="589" y="21"/>
                      <a:pt x="573" y="16"/>
                    </a:cubicBezTo>
                    <a:cubicBezTo>
                      <a:pt x="557" y="32"/>
                      <a:pt x="541" y="48"/>
                      <a:pt x="525" y="64"/>
                    </a:cubicBezTo>
                    <a:cubicBezTo>
                      <a:pt x="535" y="74"/>
                      <a:pt x="546" y="85"/>
                      <a:pt x="556" y="96"/>
                    </a:cubicBezTo>
                    <a:cubicBezTo>
                      <a:pt x="546" y="96"/>
                      <a:pt x="535" y="96"/>
                      <a:pt x="525" y="96"/>
                    </a:cubicBezTo>
                    <a:cubicBezTo>
                      <a:pt x="530" y="101"/>
                      <a:pt x="536" y="106"/>
                      <a:pt x="541" y="111"/>
                    </a:cubicBezTo>
                    <a:cubicBezTo>
                      <a:pt x="531" y="111"/>
                      <a:pt x="520" y="111"/>
                      <a:pt x="510" y="111"/>
                    </a:cubicBezTo>
                    <a:cubicBezTo>
                      <a:pt x="504" y="117"/>
                      <a:pt x="498" y="122"/>
                      <a:pt x="493" y="128"/>
                    </a:cubicBezTo>
                    <a:cubicBezTo>
                      <a:pt x="503" y="138"/>
                      <a:pt x="514" y="149"/>
                      <a:pt x="525" y="160"/>
                    </a:cubicBezTo>
                    <a:cubicBezTo>
                      <a:pt x="541" y="165"/>
                      <a:pt x="557" y="170"/>
                      <a:pt x="573" y="175"/>
                    </a:cubicBezTo>
                    <a:cubicBezTo>
                      <a:pt x="567" y="175"/>
                      <a:pt x="562" y="175"/>
                      <a:pt x="556" y="175"/>
                    </a:cubicBezTo>
                    <a:cubicBezTo>
                      <a:pt x="562" y="175"/>
                      <a:pt x="567" y="175"/>
                      <a:pt x="573" y="175"/>
                    </a:cubicBezTo>
                    <a:cubicBezTo>
                      <a:pt x="552" y="170"/>
                      <a:pt x="531" y="165"/>
                      <a:pt x="510" y="160"/>
                    </a:cubicBezTo>
                    <a:cubicBezTo>
                      <a:pt x="483" y="165"/>
                      <a:pt x="456" y="170"/>
                      <a:pt x="430" y="175"/>
                    </a:cubicBezTo>
                    <a:cubicBezTo>
                      <a:pt x="440" y="186"/>
                      <a:pt x="451" y="196"/>
                      <a:pt x="461" y="207"/>
                    </a:cubicBezTo>
                    <a:cubicBezTo>
                      <a:pt x="456" y="218"/>
                      <a:pt x="451" y="228"/>
                      <a:pt x="446" y="239"/>
                    </a:cubicBezTo>
                    <a:cubicBezTo>
                      <a:pt x="430" y="239"/>
                      <a:pt x="414" y="239"/>
                      <a:pt x="398" y="239"/>
                    </a:cubicBezTo>
                    <a:cubicBezTo>
                      <a:pt x="424" y="255"/>
                      <a:pt x="451" y="271"/>
                      <a:pt x="477" y="287"/>
                    </a:cubicBezTo>
                    <a:cubicBezTo>
                      <a:pt x="472" y="292"/>
                      <a:pt x="466" y="298"/>
                      <a:pt x="461" y="303"/>
                    </a:cubicBezTo>
                    <a:cubicBezTo>
                      <a:pt x="477" y="313"/>
                      <a:pt x="493" y="324"/>
                      <a:pt x="510" y="334"/>
                    </a:cubicBezTo>
                    <a:cubicBezTo>
                      <a:pt x="483" y="324"/>
                      <a:pt x="456" y="313"/>
                      <a:pt x="430" y="303"/>
                    </a:cubicBezTo>
                    <a:cubicBezTo>
                      <a:pt x="424" y="303"/>
                      <a:pt x="419" y="303"/>
                      <a:pt x="413" y="303"/>
                    </a:cubicBezTo>
                    <a:cubicBezTo>
                      <a:pt x="429" y="313"/>
                      <a:pt x="445" y="324"/>
                      <a:pt x="461" y="334"/>
                    </a:cubicBezTo>
                    <a:cubicBezTo>
                      <a:pt x="440" y="329"/>
                      <a:pt x="419" y="324"/>
                      <a:pt x="398" y="318"/>
                    </a:cubicBezTo>
                    <a:cubicBezTo>
                      <a:pt x="393" y="324"/>
                      <a:pt x="387" y="329"/>
                      <a:pt x="382" y="334"/>
                    </a:cubicBezTo>
                    <a:cubicBezTo>
                      <a:pt x="371" y="324"/>
                      <a:pt x="360" y="313"/>
                      <a:pt x="350" y="303"/>
                    </a:cubicBezTo>
                    <a:cubicBezTo>
                      <a:pt x="344" y="324"/>
                      <a:pt x="339" y="345"/>
                      <a:pt x="334" y="366"/>
                    </a:cubicBezTo>
                    <a:cubicBezTo>
                      <a:pt x="329" y="350"/>
                      <a:pt x="323" y="334"/>
                      <a:pt x="318" y="318"/>
                    </a:cubicBezTo>
                    <a:cubicBezTo>
                      <a:pt x="302" y="329"/>
                      <a:pt x="286" y="340"/>
                      <a:pt x="270" y="351"/>
                    </a:cubicBezTo>
                    <a:cubicBezTo>
                      <a:pt x="270" y="361"/>
                      <a:pt x="270" y="372"/>
                      <a:pt x="270" y="382"/>
                    </a:cubicBezTo>
                    <a:cubicBezTo>
                      <a:pt x="286" y="388"/>
                      <a:pt x="302" y="393"/>
                      <a:pt x="318" y="398"/>
                    </a:cubicBezTo>
                    <a:cubicBezTo>
                      <a:pt x="308" y="398"/>
                      <a:pt x="297" y="398"/>
                      <a:pt x="287" y="398"/>
                    </a:cubicBezTo>
                    <a:cubicBezTo>
                      <a:pt x="281" y="404"/>
                      <a:pt x="276" y="409"/>
                      <a:pt x="270" y="415"/>
                    </a:cubicBezTo>
                    <a:cubicBezTo>
                      <a:pt x="286" y="430"/>
                      <a:pt x="302" y="446"/>
                      <a:pt x="318" y="461"/>
                    </a:cubicBezTo>
                    <a:cubicBezTo>
                      <a:pt x="334" y="461"/>
                      <a:pt x="350" y="461"/>
                      <a:pt x="366" y="461"/>
                    </a:cubicBezTo>
                    <a:cubicBezTo>
                      <a:pt x="350" y="461"/>
                      <a:pt x="334" y="461"/>
                      <a:pt x="318" y="461"/>
                    </a:cubicBezTo>
                    <a:cubicBezTo>
                      <a:pt x="297" y="456"/>
                      <a:pt x="275" y="451"/>
                      <a:pt x="254" y="446"/>
                    </a:cubicBezTo>
                    <a:cubicBezTo>
                      <a:pt x="249" y="457"/>
                      <a:pt x="243" y="468"/>
                      <a:pt x="238" y="478"/>
                    </a:cubicBezTo>
                    <a:cubicBezTo>
                      <a:pt x="243" y="494"/>
                      <a:pt x="249" y="510"/>
                      <a:pt x="254" y="525"/>
                    </a:cubicBezTo>
                    <a:cubicBezTo>
                      <a:pt x="260" y="531"/>
                      <a:pt x="265" y="536"/>
                      <a:pt x="270" y="541"/>
                    </a:cubicBezTo>
                    <a:cubicBezTo>
                      <a:pt x="286" y="531"/>
                      <a:pt x="302" y="520"/>
                      <a:pt x="318" y="510"/>
                    </a:cubicBezTo>
                    <a:cubicBezTo>
                      <a:pt x="318" y="515"/>
                      <a:pt x="318" y="520"/>
                      <a:pt x="318" y="525"/>
                    </a:cubicBezTo>
                    <a:cubicBezTo>
                      <a:pt x="323" y="525"/>
                      <a:pt x="329" y="525"/>
                      <a:pt x="334" y="525"/>
                    </a:cubicBezTo>
                    <a:cubicBezTo>
                      <a:pt x="345" y="520"/>
                      <a:pt x="355" y="515"/>
                      <a:pt x="366" y="510"/>
                    </a:cubicBezTo>
                    <a:cubicBezTo>
                      <a:pt x="355" y="515"/>
                      <a:pt x="345" y="520"/>
                      <a:pt x="334" y="525"/>
                    </a:cubicBezTo>
                    <a:cubicBezTo>
                      <a:pt x="318" y="536"/>
                      <a:pt x="302" y="547"/>
                      <a:pt x="287" y="558"/>
                    </a:cubicBezTo>
                    <a:cubicBezTo>
                      <a:pt x="313" y="552"/>
                      <a:pt x="339" y="547"/>
                      <a:pt x="366" y="541"/>
                    </a:cubicBezTo>
                    <a:cubicBezTo>
                      <a:pt x="360" y="552"/>
                      <a:pt x="355" y="562"/>
                      <a:pt x="350" y="573"/>
                    </a:cubicBezTo>
                    <a:cubicBezTo>
                      <a:pt x="360" y="578"/>
                      <a:pt x="371" y="584"/>
                      <a:pt x="382" y="589"/>
                    </a:cubicBezTo>
                    <a:cubicBezTo>
                      <a:pt x="366" y="584"/>
                      <a:pt x="350" y="578"/>
                      <a:pt x="334" y="573"/>
                    </a:cubicBezTo>
                    <a:cubicBezTo>
                      <a:pt x="323" y="573"/>
                      <a:pt x="313" y="573"/>
                      <a:pt x="302" y="573"/>
                    </a:cubicBezTo>
                    <a:cubicBezTo>
                      <a:pt x="297" y="584"/>
                      <a:pt x="292" y="595"/>
                      <a:pt x="287" y="605"/>
                    </a:cubicBezTo>
                    <a:cubicBezTo>
                      <a:pt x="318" y="616"/>
                      <a:pt x="350" y="626"/>
                      <a:pt x="382" y="637"/>
                    </a:cubicBezTo>
                    <a:cubicBezTo>
                      <a:pt x="345" y="637"/>
                      <a:pt x="308" y="637"/>
                      <a:pt x="270" y="637"/>
                    </a:cubicBezTo>
                    <a:cubicBezTo>
                      <a:pt x="265" y="642"/>
                      <a:pt x="260" y="648"/>
                      <a:pt x="254" y="653"/>
                    </a:cubicBezTo>
                    <a:cubicBezTo>
                      <a:pt x="265" y="658"/>
                      <a:pt x="276" y="664"/>
                      <a:pt x="287" y="669"/>
                    </a:cubicBezTo>
                    <a:cubicBezTo>
                      <a:pt x="302" y="674"/>
                      <a:pt x="318" y="679"/>
                      <a:pt x="334" y="684"/>
                    </a:cubicBezTo>
                    <a:cubicBezTo>
                      <a:pt x="323" y="684"/>
                      <a:pt x="313" y="684"/>
                      <a:pt x="302" y="684"/>
                    </a:cubicBezTo>
                    <a:cubicBezTo>
                      <a:pt x="297" y="679"/>
                      <a:pt x="292" y="674"/>
                      <a:pt x="287" y="669"/>
                    </a:cubicBezTo>
                    <a:cubicBezTo>
                      <a:pt x="270" y="669"/>
                      <a:pt x="254" y="669"/>
                      <a:pt x="238" y="669"/>
                    </a:cubicBezTo>
                    <a:cubicBezTo>
                      <a:pt x="227" y="685"/>
                      <a:pt x="217" y="701"/>
                      <a:pt x="206" y="717"/>
                    </a:cubicBezTo>
                    <a:cubicBezTo>
                      <a:pt x="233" y="722"/>
                      <a:pt x="260" y="728"/>
                      <a:pt x="287" y="733"/>
                    </a:cubicBezTo>
                    <a:cubicBezTo>
                      <a:pt x="265" y="738"/>
                      <a:pt x="244" y="743"/>
                      <a:pt x="223" y="748"/>
                    </a:cubicBezTo>
                    <a:cubicBezTo>
                      <a:pt x="223" y="759"/>
                      <a:pt x="223" y="769"/>
                      <a:pt x="223" y="780"/>
                    </a:cubicBezTo>
                    <a:cubicBezTo>
                      <a:pt x="212" y="775"/>
                      <a:pt x="202" y="770"/>
                      <a:pt x="191" y="765"/>
                    </a:cubicBezTo>
                    <a:cubicBezTo>
                      <a:pt x="159" y="775"/>
                      <a:pt x="127" y="786"/>
                      <a:pt x="95" y="796"/>
                    </a:cubicBezTo>
                    <a:cubicBezTo>
                      <a:pt x="164" y="796"/>
                      <a:pt x="233" y="796"/>
                      <a:pt x="302" y="796"/>
                    </a:cubicBezTo>
                    <a:cubicBezTo>
                      <a:pt x="254" y="807"/>
                      <a:pt x="206" y="818"/>
                      <a:pt x="159" y="828"/>
                    </a:cubicBezTo>
                    <a:cubicBezTo>
                      <a:pt x="170" y="839"/>
                      <a:pt x="180" y="849"/>
                      <a:pt x="191" y="860"/>
                    </a:cubicBezTo>
                    <a:cubicBezTo>
                      <a:pt x="207" y="860"/>
                      <a:pt x="222" y="860"/>
                      <a:pt x="238" y="860"/>
                    </a:cubicBezTo>
                    <a:cubicBezTo>
                      <a:pt x="243" y="865"/>
                      <a:pt x="249" y="871"/>
                      <a:pt x="254" y="876"/>
                    </a:cubicBezTo>
                    <a:cubicBezTo>
                      <a:pt x="318" y="834"/>
                      <a:pt x="382" y="791"/>
                      <a:pt x="446" y="748"/>
                    </a:cubicBezTo>
                    <a:cubicBezTo>
                      <a:pt x="435" y="764"/>
                      <a:pt x="424" y="780"/>
                      <a:pt x="413" y="796"/>
                    </a:cubicBezTo>
                    <a:cubicBezTo>
                      <a:pt x="440" y="796"/>
                      <a:pt x="466" y="796"/>
                      <a:pt x="493" y="796"/>
                    </a:cubicBezTo>
                    <a:cubicBezTo>
                      <a:pt x="456" y="807"/>
                      <a:pt x="419" y="818"/>
                      <a:pt x="382" y="828"/>
                    </a:cubicBezTo>
                    <a:cubicBezTo>
                      <a:pt x="371" y="839"/>
                      <a:pt x="360" y="849"/>
                      <a:pt x="350" y="860"/>
                    </a:cubicBezTo>
                    <a:cubicBezTo>
                      <a:pt x="366" y="860"/>
                      <a:pt x="382" y="860"/>
                      <a:pt x="398" y="860"/>
                    </a:cubicBezTo>
                    <a:cubicBezTo>
                      <a:pt x="382" y="860"/>
                      <a:pt x="366" y="860"/>
                      <a:pt x="350" y="860"/>
                    </a:cubicBezTo>
                    <a:cubicBezTo>
                      <a:pt x="344" y="870"/>
                      <a:pt x="339" y="881"/>
                      <a:pt x="334" y="891"/>
                    </a:cubicBezTo>
                    <a:cubicBezTo>
                      <a:pt x="339" y="886"/>
                      <a:pt x="344" y="881"/>
                      <a:pt x="350" y="876"/>
                    </a:cubicBezTo>
                    <a:cubicBezTo>
                      <a:pt x="350" y="881"/>
                      <a:pt x="350" y="886"/>
                      <a:pt x="350" y="891"/>
                    </a:cubicBezTo>
                    <a:cubicBezTo>
                      <a:pt x="371" y="891"/>
                      <a:pt x="392" y="891"/>
                      <a:pt x="413" y="891"/>
                    </a:cubicBezTo>
                    <a:cubicBezTo>
                      <a:pt x="429" y="881"/>
                      <a:pt x="445" y="870"/>
                      <a:pt x="461" y="860"/>
                    </a:cubicBezTo>
                    <a:cubicBezTo>
                      <a:pt x="445" y="876"/>
                      <a:pt x="429" y="892"/>
                      <a:pt x="413" y="908"/>
                    </a:cubicBezTo>
                    <a:cubicBezTo>
                      <a:pt x="387" y="908"/>
                      <a:pt x="361" y="908"/>
                      <a:pt x="334" y="908"/>
                    </a:cubicBezTo>
                    <a:cubicBezTo>
                      <a:pt x="323" y="918"/>
                      <a:pt x="313" y="929"/>
                      <a:pt x="302" y="940"/>
                    </a:cubicBezTo>
                    <a:cubicBezTo>
                      <a:pt x="313" y="940"/>
                      <a:pt x="323" y="940"/>
                      <a:pt x="334" y="940"/>
                    </a:cubicBezTo>
                    <a:cubicBezTo>
                      <a:pt x="318" y="945"/>
                      <a:pt x="302" y="950"/>
                      <a:pt x="287" y="955"/>
                    </a:cubicBezTo>
                    <a:cubicBezTo>
                      <a:pt x="287" y="961"/>
                      <a:pt x="287" y="966"/>
                      <a:pt x="287" y="971"/>
                    </a:cubicBezTo>
                    <a:cubicBezTo>
                      <a:pt x="297" y="971"/>
                      <a:pt x="308" y="971"/>
                      <a:pt x="318" y="971"/>
                    </a:cubicBezTo>
                    <a:cubicBezTo>
                      <a:pt x="302" y="987"/>
                      <a:pt x="286" y="1003"/>
                      <a:pt x="270" y="1019"/>
                    </a:cubicBezTo>
                    <a:cubicBezTo>
                      <a:pt x="281" y="1014"/>
                      <a:pt x="291" y="1008"/>
                      <a:pt x="302" y="1003"/>
                    </a:cubicBezTo>
                    <a:cubicBezTo>
                      <a:pt x="297" y="1019"/>
                      <a:pt x="292" y="1035"/>
                      <a:pt x="287" y="1051"/>
                    </a:cubicBezTo>
                    <a:cubicBezTo>
                      <a:pt x="265" y="1067"/>
                      <a:pt x="244" y="1083"/>
                      <a:pt x="223" y="1098"/>
                    </a:cubicBezTo>
                    <a:cubicBezTo>
                      <a:pt x="239" y="1088"/>
                      <a:pt x="254" y="1077"/>
                      <a:pt x="270" y="1067"/>
                    </a:cubicBezTo>
                    <a:cubicBezTo>
                      <a:pt x="260" y="1083"/>
                      <a:pt x="249" y="1099"/>
                      <a:pt x="238" y="1115"/>
                    </a:cubicBezTo>
                    <a:cubicBezTo>
                      <a:pt x="238" y="1120"/>
                      <a:pt x="238" y="1125"/>
                      <a:pt x="238" y="1131"/>
                    </a:cubicBezTo>
                    <a:cubicBezTo>
                      <a:pt x="249" y="1125"/>
                      <a:pt x="260" y="1120"/>
                      <a:pt x="270" y="1115"/>
                    </a:cubicBezTo>
                    <a:cubicBezTo>
                      <a:pt x="260" y="1130"/>
                      <a:pt x="249" y="1146"/>
                      <a:pt x="238" y="1162"/>
                    </a:cubicBezTo>
                    <a:cubicBezTo>
                      <a:pt x="243" y="1168"/>
                      <a:pt x="249" y="1173"/>
                      <a:pt x="254" y="1178"/>
                    </a:cubicBezTo>
                    <a:cubicBezTo>
                      <a:pt x="270" y="1168"/>
                      <a:pt x="286" y="1157"/>
                      <a:pt x="302" y="1147"/>
                    </a:cubicBezTo>
                    <a:cubicBezTo>
                      <a:pt x="275" y="1168"/>
                      <a:pt x="249" y="1189"/>
                      <a:pt x="223" y="1210"/>
                    </a:cubicBezTo>
                    <a:cubicBezTo>
                      <a:pt x="206" y="1263"/>
                      <a:pt x="190" y="1317"/>
                      <a:pt x="174" y="1370"/>
                    </a:cubicBezTo>
                    <a:cubicBezTo>
                      <a:pt x="206" y="1359"/>
                      <a:pt x="238" y="1348"/>
                      <a:pt x="270" y="1338"/>
                    </a:cubicBezTo>
                    <a:cubicBezTo>
                      <a:pt x="265" y="1332"/>
                      <a:pt x="260" y="1327"/>
                      <a:pt x="254" y="1321"/>
                    </a:cubicBezTo>
                    <a:cubicBezTo>
                      <a:pt x="265" y="1300"/>
                      <a:pt x="276" y="1279"/>
                      <a:pt x="287" y="1258"/>
                    </a:cubicBezTo>
                    <a:cubicBezTo>
                      <a:pt x="287" y="1248"/>
                      <a:pt x="287" y="1237"/>
                      <a:pt x="287" y="1226"/>
                    </a:cubicBezTo>
                    <a:cubicBezTo>
                      <a:pt x="308" y="1210"/>
                      <a:pt x="329" y="1194"/>
                      <a:pt x="350" y="1178"/>
                    </a:cubicBezTo>
                    <a:cubicBezTo>
                      <a:pt x="339" y="1141"/>
                      <a:pt x="329" y="1104"/>
                      <a:pt x="318" y="1067"/>
                    </a:cubicBezTo>
                    <a:cubicBezTo>
                      <a:pt x="323" y="1072"/>
                      <a:pt x="329" y="1078"/>
                      <a:pt x="334" y="1083"/>
                    </a:cubicBezTo>
                    <a:cubicBezTo>
                      <a:pt x="387" y="1046"/>
                      <a:pt x="440" y="1009"/>
                      <a:pt x="493" y="971"/>
                    </a:cubicBezTo>
                    <a:cubicBezTo>
                      <a:pt x="445" y="1009"/>
                      <a:pt x="397" y="1046"/>
                      <a:pt x="350" y="1083"/>
                    </a:cubicBezTo>
                    <a:cubicBezTo>
                      <a:pt x="355" y="1104"/>
                      <a:pt x="360" y="1126"/>
                      <a:pt x="366" y="1147"/>
                    </a:cubicBezTo>
                    <a:cubicBezTo>
                      <a:pt x="371" y="1147"/>
                      <a:pt x="376" y="1147"/>
                      <a:pt x="382" y="1147"/>
                    </a:cubicBezTo>
                    <a:cubicBezTo>
                      <a:pt x="387" y="1131"/>
                      <a:pt x="393" y="1115"/>
                      <a:pt x="398" y="1098"/>
                    </a:cubicBezTo>
                    <a:cubicBezTo>
                      <a:pt x="409" y="1104"/>
                      <a:pt x="419" y="1109"/>
                      <a:pt x="430" y="1115"/>
                    </a:cubicBezTo>
                    <a:cubicBezTo>
                      <a:pt x="424" y="1104"/>
                      <a:pt x="419" y="1094"/>
                      <a:pt x="413" y="1083"/>
                    </a:cubicBezTo>
                    <a:cubicBezTo>
                      <a:pt x="429" y="1099"/>
                      <a:pt x="445" y="1115"/>
                      <a:pt x="461" y="1131"/>
                    </a:cubicBezTo>
                    <a:cubicBezTo>
                      <a:pt x="466" y="1120"/>
                      <a:pt x="472" y="1109"/>
                      <a:pt x="477" y="1098"/>
                    </a:cubicBezTo>
                    <a:cubicBezTo>
                      <a:pt x="477" y="1093"/>
                      <a:pt x="477" y="1088"/>
                      <a:pt x="477" y="1083"/>
                    </a:cubicBezTo>
                    <a:cubicBezTo>
                      <a:pt x="482" y="1083"/>
                      <a:pt x="487" y="1083"/>
                      <a:pt x="493" y="1083"/>
                    </a:cubicBezTo>
                    <a:cubicBezTo>
                      <a:pt x="493" y="1062"/>
                      <a:pt x="493" y="1040"/>
                      <a:pt x="493" y="1019"/>
                    </a:cubicBezTo>
                    <a:cubicBezTo>
                      <a:pt x="498" y="1025"/>
                      <a:pt x="504" y="1030"/>
                      <a:pt x="510" y="1035"/>
                    </a:cubicBezTo>
                    <a:cubicBezTo>
                      <a:pt x="520" y="1025"/>
                      <a:pt x="531" y="1014"/>
                      <a:pt x="541" y="1003"/>
                    </a:cubicBezTo>
                    <a:cubicBezTo>
                      <a:pt x="525" y="1019"/>
                      <a:pt x="509" y="1035"/>
                      <a:pt x="493" y="1051"/>
                    </a:cubicBezTo>
                    <a:cubicBezTo>
                      <a:pt x="498" y="1062"/>
                      <a:pt x="504" y="1072"/>
                      <a:pt x="510" y="1083"/>
                    </a:cubicBezTo>
                    <a:cubicBezTo>
                      <a:pt x="515" y="1083"/>
                      <a:pt x="520" y="1083"/>
                      <a:pt x="525" y="1083"/>
                    </a:cubicBezTo>
                    <a:cubicBezTo>
                      <a:pt x="520" y="1072"/>
                      <a:pt x="515" y="1062"/>
                      <a:pt x="510" y="1051"/>
                    </a:cubicBezTo>
                    <a:cubicBezTo>
                      <a:pt x="525" y="1067"/>
                      <a:pt x="541" y="1083"/>
                      <a:pt x="556" y="1098"/>
                    </a:cubicBezTo>
                    <a:cubicBezTo>
                      <a:pt x="578" y="1104"/>
                      <a:pt x="599" y="1109"/>
                      <a:pt x="620" y="1115"/>
                    </a:cubicBezTo>
                    <a:cubicBezTo>
                      <a:pt x="578" y="1109"/>
                      <a:pt x="535" y="1104"/>
                      <a:pt x="493" y="1098"/>
                    </a:cubicBezTo>
                    <a:cubicBezTo>
                      <a:pt x="493" y="1125"/>
                      <a:pt x="493" y="1152"/>
                      <a:pt x="493" y="1178"/>
                    </a:cubicBezTo>
                    <a:cubicBezTo>
                      <a:pt x="487" y="1189"/>
                      <a:pt x="482" y="1199"/>
                      <a:pt x="477" y="1210"/>
                    </a:cubicBezTo>
                    <a:cubicBezTo>
                      <a:pt x="499" y="1220"/>
                      <a:pt x="520" y="1231"/>
                      <a:pt x="541" y="1241"/>
                    </a:cubicBezTo>
                    <a:cubicBezTo>
                      <a:pt x="546" y="1258"/>
                      <a:pt x="551" y="1274"/>
                      <a:pt x="556" y="1290"/>
                    </a:cubicBezTo>
                    <a:cubicBezTo>
                      <a:pt x="509" y="1338"/>
                      <a:pt x="461" y="1385"/>
                      <a:pt x="413" y="1433"/>
                    </a:cubicBezTo>
                    <a:cubicBezTo>
                      <a:pt x="408" y="1444"/>
                      <a:pt x="403" y="1455"/>
                      <a:pt x="398" y="1465"/>
                    </a:cubicBezTo>
                    <a:cubicBezTo>
                      <a:pt x="403" y="1486"/>
                      <a:pt x="408" y="1507"/>
                      <a:pt x="413" y="1528"/>
                    </a:cubicBezTo>
                    <a:cubicBezTo>
                      <a:pt x="408" y="1523"/>
                      <a:pt x="403" y="1518"/>
                      <a:pt x="398" y="1513"/>
                    </a:cubicBezTo>
                    <a:cubicBezTo>
                      <a:pt x="393" y="1502"/>
                      <a:pt x="387" y="1491"/>
                      <a:pt x="382" y="1481"/>
                    </a:cubicBezTo>
                    <a:cubicBezTo>
                      <a:pt x="376" y="1486"/>
                      <a:pt x="371" y="1491"/>
                      <a:pt x="366" y="1497"/>
                    </a:cubicBezTo>
                    <a:cubicBezTo>
                      <a:pt x="360" y="1507"/>
                      <a:pt x="355" y="1518"/>
                      <a:pt x="350" y="1528"/>
                    </a:cubicBezTo>
                    <a:cubicBezTo>
                      <a:pt x="382" y="1566"/>
                      <a:pt x="414" y="1603"/>
                      <a:pt x="446" y="1640"/>
                    </a:cubicBezTo>
                    <a:cubicBezTo>
                      <a:pt x="435" y="1619"/>
                      <a:pt x="424" y="1598"/>
                      <a:pt x="413" y="1577"/>
                    </a:cubicBezTo>
                    <a:cubicBezTo>
                      <a:pt x="429" y="1566"/>
                      <a:pt x="445" y="1555"/>
                      <a:pt x="461" y="1545"/>
                    </a:cubicBezTo>
                    <a:cubicBezTo>
                      <a:pt x="509" y="1571"/>
                      <a:pt x="557" y="1598"/>
                      <a:pt x="605" y="1625"/>
                    </a:cubicBezTo>
                    <a:cubicBezTo>
                      <a:pt x="610" y="1609"/>
                      <a:pt x="615" y="1593"/>
                      <a:pt x="620" y="1577"/>
                    </a:cubicBezTo>
                    <a:cubicBezTo>
                      <a:pt x="615" y="1571"/>
                      <a:pt x="610" y="1566"/>
                      <a:pt x="605" y="1561"/>
                    </a:cubicBezTo>
                    <a:cubicBezTo>
                      <a:pt x="605" y="1550"/>
                      <a:pt x="605" y="1539"/>
                      <a:pt x="605" y="1528"/>
                    </a:cubicBezTo>
                    <a:cubicBezTo>
                      <a:pt x="615" y="1539"/>
                      <a:pt x="626" y="1550"/>
                      <a:pt x="636" y="1561"/>
                    </a:cubicBezTo>
                    <a:cubicBezTo>
                      <a:pt x="647" y="1555"/>
                      <a:pt x="657" y="1550"/>
                      <a:pt x="668" y="1545"/>
                    </a:cubicBezTo>
                    <a:cubicBezTo>
                      <a:pt x="673" y="1555"/>
                      <a:pt x="679" y="1566"/>
                      <a:pt x="684" y="1577"/>
                    </a:cubicBezTo>
                    <a:cubicBezTo>
                      <a:pt x="690" y="1571"/>
                      <a:pt x="695" y="1566"/>
                      <a:pt x="700" y="1561"/>
                    </a:cubicBezTo>
                    <a:cubicBezTo>
                      <a:pt x="706" y="1566"/>
                      <a:pt x="711" y="1571"/>
                      <a:pt x="717" y="1577"/>
                    </a:cubicBezTo>
                    <a:cubicBezTo>
                      <a:pt x="722" y="1582"/>
                      <a:pt x="727" y="1587"/>
                      <a:pt x="732" y="1592"/>
                    </a:cubicBezTo>
                    <a:cubicBezTo>
                      <a:pt x="748" y="1582"/>
                      <a:pt x="764" y="1571"/>
                      <a:pt x="780" y="1561"/>
                    </a:cubicBezTo>
                    <a:cubicBezTo>
                      <a:pt x="785" y="1555"/>
                      <a:pt x="790" y="1550"/>
                      <a:pt x="796" y="1545"/>
                    </a:cubicBezTo>
                    <a:cubicBezTo>
                      <a:pt x="817" y="1545"/>
                      <a:pt x="838" y="1545"/>
                      <a:pt x="860" y="1545"/>
                    </a:cubicBezTo>
                    <a:cubicBezTo>
                      <a:pt x="865" y="1529"/>
                      <a:pt x="870" y="1513"/>
                      <a:pt x="875" y="1497"/>
                    </a:cubicBezTo>
                    <a:cubicBezTo>
                      <a:pt x="933" y="1497"/>
                      <a:pt x="992" y="1497"/>
                      <a:pt x="1050" y="1497"/>
                    </a:cubicBezTo>
                    <a:cubicBezTo>
                      <a:pt x="1008" y="1513"/>
                      <a:pt x="965" y="1529"/>
                      <a:pt x="923" y="1545"/>
                    </a:cubicBezTo>
                    <a:cubicBezTo>
                      <a:pt x="891" y="1593"/>
                      <a:pt x="860" y="1640"/>
                      <a:pt x="828" y="1688"/>
                    </a:cubicBezTo>
                    <a:cubicBezTo>
                      <a:pt x="860" y="1731"/>
                      <a:pt x="891" y="1773"/>
                      <a:pt x="923" y="1815"/>
                    </a:cubicBezTo>
                    <a:cubicBezTo>
                      <a:pt x="933" y="1815"/>
                      <a:pt x="944" y="1815"/>
                      <a:pt x="955" y="1815"/>
                    </a:cubicBezTo>
                    <a:cubicBezTo>
                      <a:pt x="955" y="1810"/>
                      <a:pt x="955" y="1805"/>
                      <a:pt x="955" y="1799"/>
                    </a:cubicBezTo>
                    <a:cubicBezTo>
                      <a:pt x="955" y="1815"/>
                      <a:pt x="955" y="1831"/>
                      <a:pt x="955" y="1847"/>
                    </a:cubicBezTo>
                    <a:cubicBezTo>
                      <a:pt x="960" y="1852"/>
                      <a:pt x="966" y="1858"/>
                      <a:pt x="971" y="1863"/>
                    </a:cubicBezTo>
                    <a:cubicBezTo>
                      <a:pt x="987" y="1847"/>
                      <a:pt x="1003" y="1831"/>
                      <a:pt x="1019" y="1815"/>
                    </a:cubicBezTo>
                    <a:cubicBezTo>
                      <a:pt x="1024" y="1821"/>
                      <a:pt x="1030" y="1826"/>
                      <a:pt x="1035" y="1832"/>
                    </a:cubicBezTo>
                    <a:cubicBezTo>
                      <a:pt x="1056" y="1821"/>
                      <a:pt x="1077" y="1810"/>
                      <a:pt x="1098" y="1799"/>
                    </a:cubicBezTo>
                    <a:cubicBezTo>
                      <a:pt x="1088" y="1805"/>
                      <a:pt x="1077" y="1810"/>
                      <a:pt x="1067" y="1815"/>
                    </a:cubicBezTo>
                    <a:cubicBezTo>
                      <a:pt x="1072" y="1826"/>
                      <a:pt x="1077" y="1836"/>
                      <a:pt x="1083" y="1847"/>
                    </a:cubicBezTo>
                    <a:cubicBezTo>
                      <a:pt x="1072" y="1863"/>
                      <a:pt x="1061" y="1879"/>
                      <a:pt x="1050" y="1895"/>
                    </a:cubicBezTo>
                    <a:cubicBezTo>
                      <a:pt x="1061" y="1895"/>
                      <a:pt x="1072" y="1895"/>
                      <a:pt x="1083" y="1895"/>
                    </a:cubicBezTo>
                    <a:cubicBezTo>
                      <a:pt x="1056" y="1911"/>
                      <a:pt x="1029" y="1927"/>
                      <a:pt x="1003" y="1943"/>
                    </a:cubicBezTo>
                    <a:cubicBezTo>
                      <a:pt x="1003" y="1959"/>
                      <a:pt x="1003" y="1974"/>
                      <a:pt x="1003" y="1990"/>
                    </a:cubicBezTo>
                    <a:cubicBezTo>
                      <a:pt x="1019" y="1996"/>
                      <a:pt x="1034" y="2001"/>
                      <a:pt x="1050" y="2007"/>
                    </a:cubicBezTo>
                    <a:cubicBezTo>
                      <a:pt x="1024" y="2033"/>
                      <a:pt x="998" y="2060"/>
                      <a:pt x="971" y="2086"/>
                    </a:cubicBezTo>
                    <a:cubicBezTo>
                      <a:pt x="987" y="2113"/>
                      <a:pt x="1003" y="2139"/>
                      <a:pt x="1019" y="2165"/>
                    </a:cubicBezTo>
                    <a:cubicBezTo>
                      <a:pt x="1035" y="2171"/>
                      <a:pt x="1051" y="2176"/>
                      <a:pt x="1067" y="2181"/>
                    </a:cubicBezTo>
                    <a:cubicBezTo>
                      <a:pt x="1077" y="2176"/>
                      <a:pt x="1088" y="2171"/>
                      <a:pt x="1098" y="2165"/>
                    </a:cubicBezTo>
                    <a:cubicBezTo>
                      <a:pt x="1077" y="2176"/>
                      <a:pt x="1056" y="2187"/>
                      <a:pt x="1035" y="2198"/>
                    </a:cubicBezTo>
                    <a:cubicBezTo>
                      <a:pt x="1019" y="2176"/>
                      <a:pt x="1003" y="2155"/>
                      <a:pt x="986" y="2134"/>
                    </a:cubicBezTo>
                    <a:cubicBezTo>
                      <a:pt x="971" y="2139"/>
                      <a:pt x="955" y="2145"/>
                      <a:pt x="939" y="2150"/>
                    </a:cubicBezTo>
                    <a:cubicBezTo>
                      <a:pt x="950" y="2171"/>
                      <a:pt x="960" y="2193"/>
                      <a:pt x="971" y="2214"/>
                    </a:cubicBezTo>
                    <a:cubicBezTo>
                      <a:pt x="944" y="2198"/>
                      <a:pt x="918" y="2181"/>
                      <a:pt x="891" y="2165"/>
                    </a:cubicBezTo>
                    <a:cubicBezTo>
                      <a:pt x="859" y="2176"/>
                      <a:pt x="828" y="2187"/>
                      <a:pt x="796" y="2198"/>
                    </a:cubicBezTo>
                    <a:cubicBezTo>
                      <a:pt x="769" y="2192"/>
                      <a:pt x="743" y="2187"/>
                      <a:pt x="717" y="2181"/>
                    </a:cubicBezTo>
                    <a:cubicBezTo>
                      <a:pt x="717" y="2187"/>
                      <a:pt x="717" y="2192"/>
                      <a:pt x="717" y="2198"/>
                    </a:cubicBezTo>
                    <a:cubicBezTo>
                      <a:pt x="679" y="2208"/>
                      <a:pt x="642" y="2219"/>
                      <a:pt x="605" y="2229"/>
                    </a:cubicBezTo>
                    <a:cubicBezTo>
                      <a:pt x="589" y="2240"/>
                      <a:pt x="573" y="2251"/>
                      <a:pt x="556" y="2262"/>
                    </a:cubicBezTo>
                    <a:cubicBezTo>
                      <a:pt x="551" y="2272"/>
                      <a:pt x="546" y="2283"/>
                      <a:pt x="541" y="2293"/>
                    </a:cubicBezTo>
                    <a:cubicBezTo>
                      <a:pt x="499" y="2330"/>
                      <a:pt x="456" y="2367"/>
                      <a:pt x="413" y="2405"/>
                    </a:cubicBezTo>
                    <a:cubicBezTo>
                      <a:pt x="435" y="2405"/>
                      <a:pt x="456" y="2405"/>
                      <a:pt x="477" y="2405"/>
                    </a:cubicBezTo>
                    <a:cubicBezTo>
                      <a:pt x="493" y="2389"/>
                      <a:pt x="509" y="2373"/>
                      <a:pt x="525" y="2357"/>
                    </a:cubicBezTo>
                    <a:cubicBezTo>
                      <a:pt x="562" y="2352"/>
                      <a:pt x="599" y="2346"/>
                      <a:pt x="636" y="2341"/>
                    </a:cubicBezTo>
                    <a:cubicBezTo>
                      <a:pt x="626" y="2357"/>
                      <a:pt x="615" y="2373"/>
                      <a:pt x="605" y="2388"/>
                    </a:cubicBezTo>
                    <a:cubicBezTo>
                      <a:pt x="615" y="2404"/>
                      <a:pt x="626" y="2420"/>
                      <a:pt x="636" y="2436"/>
                    </a:cubicBezTo>
                    <a:cubicBezTo>
                      <a:pt x="642" y="2431"/>
                      <a:pt x="647" y="2426"/>
                      <a:pt x="653" y="2421"/>
                    </a:cubicBezTo>
                    <a:cubicBezTo>
                      <a:pt x="637" y="2437"/>
                      <a:pt x="621" y="2453"/>
                      <a:pt x="605" y="2468"/>
                    </a:cubicBezTo>
                    <a:cubicBezTo>
                      <a:pt x="610" y="2479"/>
                      <a:pt x="615" y="2489"/>
                      <a:pt x="620" y="2500"/>
                    </a:cubicBezTo>
                    <a:cubicBezTo>
                      <a:pt x="636" y="2500"/>
                      <a:pt x="652" y="2500"/>
                      <a:pt x="668" y="2500"/>
                    </a:cubicBezTo>
                    <a:cubicBezTo>
                      <a:pt x="652" y="2505"/>
                      <a:pt x="636" y="2511"/>
                      <a:pt x="620" y="2516"/>
                    </a:cubicBezTo>
                    <a:cubicBezTo>
                      <a:pt x="615" y="2532"/>
                      <a:pt x="610" y="2548"/>
                      <a:pt x="605" y="2564"/>
                    </a:cubicBezTo>
                    <a:cubicBezTo>
                      <a:pt x="589" y="2585"/>
                      <a:pt x="573" y="2606"/>
                      <a:pt x="556" y="2627"/>
                    </a:cubicBezTo>
                    <a:cubicBezTo>
                      <a:pt x="525" y="2643"/>
                      <a:pt x="493" y="2659"/>
                      <a:pt x="461" y="2675"/>
                    </a:cubicBezTo>
                    <a:cubicBezTo>
                      <a:pt x="440" y="2675"/>
                      <a:pt x="419" y="2675"/>
                      <a:pt x="398" y="2675"/>
                    </a:cubicBezTo>
                    <a:cubicBezTo>
                      <a:pt x="382" y="2691"/>
                      <a:pt x="366" y="2707"/>
                      <a:pt x="350" y="2723"/>
                    </a:cubicBezTo>
                    <a:cubicBezTo>
                      <a:pt x="323" y="2723"/>
                      <a:pt x="297" y="2723"/>
                      <a:pt x="270" y="2723"/>
                    </a:cubicBezTo>
                    <a:cubicBezTo>
                      <a:pt x="270" y="2728"/>
                      <a:pt x="270" y="2733"/>
                      <a:pt x="270" y="2738"/>
                    </a:cubicBezTo>
                    <a:cubicBezTo>
                      <a:pt x="249" y="2749"/>
                      <a:pt x="228" y="2760"/>
                      <a:pt x="206" y="2771"/>
                    </a:cubicBezTo>
                    <a:cubicBezTo>
                      <a:pt x="201" y="2776"/>
                      <a:pt x="196" y="2782"/>
                      <a:pt x="191" y="2787"/>
                    </a:cubicBezTo>
                    <a:cubicBezTo>
                      <a:pt x="212" y="2792"/>
                      <a:pt x="233" y="2797"/>
                      <a:pt x="254" y="2802"/>
                    </a:cubicBezTo>
                    <a:cubicBezTo>
                      <a:pt x="254" y="2808"/>
                      <a:pt x="254" y="2813"/>
                      <a:pt x="254" y="2818"/>
                    </a:cubicBezTo>
                    <a:cubicBezTo>
                      <a:pt x="238" y="2824"/>
                      <a:pt x="222" y="2829"/>
                      <a:pt x="206" y="2835"/>
                    </a:cubicBezTo>
                    <a:cubicBezTo>
                      <a:pt x="212" y="2840"/>
                      <a:pt x="217" y="2845"/>
                      <a:pt x="223" y="2851"/>
                    </a:cubicBezTo>
                    <a:cubicBezTo>
                      <a:pt x="249" y="2851"/>
                      <a:pt x="275" y="2851"/>
                      <a:pt x="302" y="2851"/>
                    </a:cubicBezTo>
                    <a:cubicBezTo>
                      <a:pt x="307" y="2845"/>
                      <a:pt x="313" y="2840"/>
                      <a:pt x="318" y="2835"/>
                    </a:cubicBezTo>
                    <a:cubicBezTo>
                      <a:pt x="318" y="2829"/>
                      <a:pt x="318" y="2824"/>
                      <a:pt x="318" y="2818"/>
                    </a:cubicBezTo>
                    <a:cubicBezTo>
                      <a:pt x="329" y="2818"/>
                      <a:pt x="339" y="2818"/>
                      <a:pt x="350" y="2818"/>
                    </a:cubicBezTo>
                    <a:cubicBezTo>
                      <a:pt x="344" y="2824"/>
                      <a:pt x="339" y="2829"/>
                      <a:pt x="334" y="2835"/>
                    </a:cubicBezTo>
                    <a:cubicBezTo>
                      <a:pt x="334" y="2840"/>
                      <a:pt x="334" y="2845"/>
                      <a:pt x="334" y="2851"/>
                    </a:cubicBezTo>
                    <a:cubicBezTo>
                      <a:pt x="308" y="2856"/>
                      <a:pt x="281" y="2861"/>
                      <a:pt x="254" y="2866"/>
                    </a:cubicBezTo>
                    <a:cubicBezTo>
                      <a:pt x="270" y="2877"/>
                      <a:pt x="286" y="2888"/>
                      <a:pt x="302" y="2898"/>
                    </a:cubicBezTo>
                    <a:cubicBezTo>
                      <a:pt x="329" y="2888"/>
                      <a:pt x="355" y="2877"/>
                      <a:pt x="382" y="2866"/>
                    </a:cubicBezTo>
                    <a:cubicBezTo>
                      <a:pt x="387" y="2856"/>
                      <a:pt x="393" y="2845"/>
                      <a:pt x="398" y="2835"/>
                    </a:cubicBezTo>
                    <a:cubicBezTo>
                      <a:pt x="430" y="2829"/>
                      <a:pt x="461" y="2824"/>
                      <a:pt x="493" y="2818"/>
                    </a:cubicBezTo>
                    <a:cubicBezTo>
                      <a:pt x="498" y="2829"/>
                      <a:pt x="504" y="2840"/>
                      <a:pt x="510" y="2851"/>
                    </a:cubicBezTo>
                    <a:cubicBezTo>
                      <a:pt x="504" y="2851"/>
                      <a:pt x="498" y="2851"/>
                      <a:pt x="493" y="2851"/>
                    </a:cubicBezTo>
                    <a:cubicBezTo>
                      <a:pt x="498" y="2856"/>
                      <a:pt x="504" y="2861"/>
                      <a:pt x="510" y="2866"/>
                    </a:cubicBezTo>
                    <a:cubicBezTo>
                      <a:pt x="536" y="2866"/>
                      <a:pt x="562" y="2866"/>
                      <a:pt x="589" y="2866"/>
                    </a:cubicBezTo>
                    <a:cubicBezTo>
                      <a:pt x="573" y="2872"/>
                      <a:pt x="557" y="2877"/>
                      <a:pt x="541" y="2882"/>
                    </a:cubicBezTo>
                    <a:cubicBezTo>
                      <a:pt x="531" y="2893"/>
                      <a:pt x="520" y="2903"/>
                      <a:pt x="510" y="2914"/>
                    </a:cubicBezTo>
                    <a:cubicBezTo>
                      <a:pt x="541" y="2914"/>
                      <a:pt x="573" y="2914"/>
                      <a:pt x="605" y="2914"/>
                    </a:cubicBezTo>
                    <a:cubicBezTo>
                      <a:pt x="610" y="2909"/>
                      <a:pt x="615" y="2904"/>
                      <a:pt x="620" y="2898"/>
                    </a:cubicBezTo>
                    <a:cubicBezTo>
                      <a:pt x="636" y="2893"/>
                      <a:pt x="652" y="2888"/>
                      <a:pt x="668" y="2882"/>
                    </a:cubicBezTo>
                    <a:cubicBezTo>
                      <a:pt x="679" y="2903"/>
                      <a:pt x="690" y="2924"/>
                      <a:pt x="700" y="2945"/>
                    </a:cubicBezTo>
                    <a:cubicBezTo>
                      <a:pt x="716" y="2956"/>
                      <a:pt x="732" y="2967"/>
                      <a:pt x="748" y="2978"/>
                    </a:cubicBezTo>
                    <a:cubicBezTo>
                      <a:pt x="775" y="2978"/>
                      <a:pt x="801" y="2978"/>
                      <a:pt x="828" y="2978"/>
                    </a:cubicBezTo>
                    <a:cubicBezTo>
                      <a:pt x="844" y="2978"/>
                      <a:pt x="859" y="2978"/>
                      <a:pt x="875" y="2978"/>
                    </a:cubicBezTo>
                    <a:cubicBezTo>
                      <a:pt x="896" y="2956"/>
                      <a:pt x="917" y="2935"/>
                      <a:pt x="939" y="2914"/>
                    </a:cubicBezTo>
                    <a:cubicBezTo>
                      <a:pt x="971" y="2909"/>
                      <a:pt x="1003" y="2904"/>
                      <a:pt x="1035" y="2898"/>
                    </a:cubicBezTo>
                    <a:cubicBezTo>
                      <a:pt x="1072" y="2872"/>
                      <a:pt x="1109" y="2845"/>
                      <a:pt x="1147" y="2818"/>
                    </a:cubicBezTo>
                    <a:cubicBezTo>
                      <a:pt x="1109" y="2856"/>
                      <a:pt x="1072" y="2893"/>
                      <a:pt x="1035" y="2930"/>
                    </a:cubicBezTo>
                    <a:cubicBezTo>
                      <a:pt x="1003" y="2946"/>
                      <a:pt x="971" y="2962"/>
                      <a:pt x="939" y="2978"/>
                    </a:cubicBezTo>
                    <a:cubicBezTo>
                      <a:pt x="933" y="3004"/>
                      <a:pt x="928" y="3030"/>
                      <a:pt x="923" y="3057"/>
                    </a:cubicBezTo>
                    <a:cubicBezTo>
                      <a:pt x="880" y="3062"/>
                      <a:pt x="838" y="3068"/>
                      <a:pt x="796" y="3073"/>
                    </a:cubicBezTo>
                    <a:cubicBezTo>
                      <a:pt x="753" y="3063"/>
                      <a:pt x="711" y="3052"/>
                      <a:pt x="668" y="3042"/>
                    </a:cubicBezTo>
                    <a:cubicBezTo>
                      <a:pt x="620" y="3047"/>
                      <a:pt x="573" y="3052"/>
                      <a:pt x="525" y="3057"/>
                    </a:cubicBezTo>
                    <a:cubicBezTo>
                      <a:pt x="520" y="3078"/>
                      <a:pt x="515" y="3099"/>
                      <a:pt x="510" y="3121"/>
                    </a:cubicBezTo>
                    <a:cubicBezTo>
                      <a:pt x="499" y="3132"/>
                      <a:pt x="488" y="3142"/>
                      <a:pt x="477" y="3153"/>
                    </a:cubicBezTo>
                    <a:cubicBezTo>
                      <a:pt x="461" y="3148"/>
                      <a:pt x="445" y="3142"/>
                      <a:pt x="430" y="3137"/>
                    </a:cubicBezTo>
                    <a:cubicBezTo>
                      <a:pt x="419" y="3169"/>
                      <a:pt x="409" y="3200"/>
                      <a:pt x="398" y="3232"/>
                    </a:cubicBezTo>
                    <a:cubicBezTo>
                      <a:pt x="371" y="3259"/>
                      <a:pt x="345" y="3286"/>
                      <a:pt x="318" y="3312"/>
                    </a:cubicBezTo>
                    <a:cubicBezTo>
                      <a:pt x="302" y="3312"/>
                      <a:pt x="286" y="3312"/>
                      <a:pt x="270" y="3312"/>
                    </a:cubicBezTo>
                    <a:cubicBezTo>
                      <a:pt x="270" y="3317"/>
                      <a:pt x="270" y="3323"/>
                      <a:pt x="270" y="3328"/>
                    </a:cubicBezTo>
                    <a:cubicBezTo>
                      <a:pt x="281" y="3333"/>
                      <a:pt x="291" y="3338"/>
                      <a:pt x="302" y="3344"/>
                    </a:cubicBezTo>
                    <a:cubicBezTo>
                      <a:pt x="281" y="3338"/>
                      <a:pt x="259" y="3333"/>
                      <a:pt x="238" y="3328"/>
                    </a:cubicBezTo>
                    <a:cubicBezTo>
                      <a:pt x="233" y="3344"/>
                      <a:pt x="228" y="3359"/>
                      <a:pt x="223" y="3375"/>
                    </a:cubicBezTo>
                    <a:cubicBezTo>
                      <a:pt x="212" y="3381"/>
                      <a:pt x="202" y="3386"/>
                      <a:pt x="191" y="3392"/>
                    </a:cubicBezTo>
                    <a:cubicBezTo>
                      <a:pt x="191" y="3397"/>
                      <a:pt x="191" y="3402"/>
                      <a:pt x="191" y="3408"/>
                    </a:cubicBezTo>
                    <a:cubicBezTo>
                      <a:pt x="159" y="3429"/>
                      <a:pt x="127" y="3450"/>
                      <a:pt x="95" y="3472"/>
                    </a:cubicBezTo>
                    <a:cubicBezTo>
                      <a:pt x="84" y="3472"/>
                      <a:pt x="74" y="3472"/>
                      <a:pt x="63" y="3472"/>
                    </a:cubicBezTo>
                    <a:cubicBezTo>
                      <a:pt x="42" y="3482"/>
                      <a:pt x="21" y="3493"/>
                      <a:pt x="0" y="3503"/>
                    </a:cubicBezTo>
                    <a:cubicBezTo>
                      <a:pt x="0" y="3514"/>
                      <a:pt x="0" y="3525"/>
                      <a:pt x="0" y="3535"/>
                    </a:cubicBezTo>
                    <a:cubicBezTo>
                      <a:pt x="10" y="3535"/>
                      <a:pt x="21" y="3535"/>
                      <a:pt x="31" y="3535"/>
                    </a:cubicBezTo>
                    <a:cubicBezTo>
                      <a:pt x="47" y="3525"/>
                      <a:pt x="63" y="3514"/>
                      <a:pt x="80" y="3503"/>
                    </a:cubicBezTo>
                    <a:cubicBezTo>
                      <a:pt x="95" y="3514"/>
                      <a:pt x="111" y="3525"/>
                      <a:pt x="127" y="3535"/>
                    </a:cubicBezTo>
                    <a:cubicBezTo>
                      <a:pt x="138" y="3551"/>
                      <a:pt x="148" y="3567"/>
                      <a:pt x="159" y="3582"/>
                    </a:cubicBezTo>
                    <a:cubicBezTo>
                      <a:pt x="175" y="3567"/>
                      <a:pt x="191" y="3551"/>
                      <a:pt x="206" y="3535"/>
                    </a:cubicBezTo>
                    <a:cubicBezTo>
                      <a:pt x="201" y="3530"/>
                      <a:pt x="196" y="3525"/>
                      <a:pt x="191" y="3519"/>
                    </a:cubicBezTo>
                    <a:cubicBezTo>
                      <a:pt x="202" y="3509"/>
                      <a:pt x="212" y="3498"/>
                      <a:pt x="223" y="3488"/>
                    </a:cubicBezTo>
                    <a:cubicBezTo>
                      <a:pt x="223" y="3493"/>
                      <a:pt x="223" y="3498"/>
                      <a:pt x="223" y="3503"/>
                    </a:cubicBezTo>
                    <a:cubicBezTo>
                      <a:pt x="249" y="3493"/>
                      <a:pt x="275" y="3482"/>
                      <a:pt x="302" y="3472"/>
                    </a:cubicBezTo>
                    <a:cubicBezTo>
                      <a:pt x="307" y="3456"/>
                      <a:pt x="313" y="3440"/>
                      <a:pt x="318" y="3424"/>
                    </a:cubicBezTo>
                    <a:cubicBezTo>
                      <a:pt x="366" y="3418"/>
                      <a:pt x="413" y="3413"/>
                      <a:pt x="461" y="3408"/>
                    </a:cubicBezTo>
                    <a:cubicBezTo>
                      <a:pt x="472" y="3413"/>
                      <a:pt x="482" y="3418"/>
                      <a:pt x="493" y="3424"/>
                    </a:cubicBezTo>
                    <a:cubicBezTo>
                      <a:pt x="498" y="3418"/>
                      <a:pt x="504" y="3413"/>
                      <a:pt x="510" y="3408"/>
                    </a:cubicBezTo>
                    <a:cubicBezTo>
                      <a:pt x="499" y="3402"/>
                      <a:pt x="488" y="3397"/>
                      <a:pt x="477" y="3392"/>
                    </a:cubicBezTo>
                    <a:cubicBezTo>
                      <a:pt x="493" y="3386"/>
                      <a:pt x="509" y="3381"/>
                      <a:pt x="525" y="3375"/>
                    </a:cubicBezTo>
                    <a:cubicBezTo>
                      <a:pt x="520" y="3381"/>
                      <a:pt x="515" y="3386"/>
                      <a:pt x="510" y="3392"/>
                    </a:cubicBezTo>
                    <a:cubicBezTo>
                      <a:pt x="520" y="3407"/>
                      <a:pt x="531" y="3423"/>
                      <a:pt x="541" y="3439"/>
                    </a:cubicBezTo>
                    <a:cubicBezTo>
                      <a:pt x="557" y="3434"/>
                      <a:pt x="573" y="3429"/>
                      <a:pt x="589" y="3424"/>
                    </a:cubicBezTo>
                    <a:cubicBezTo>
                      <a:pt x="599" y="3440"/>
                      <a:pt x="610" y="3456"/>
                      <a:pt x="620" y="3472"/>
                    </a:cubicBezTo>
                    <a:cubicBezTo>
                      <a:pt x="642" y="3472"/>
                      <a:pt x="663" y="3472"/>
                      <a:pt x="684" y="3472"/>
                    </a:cubicBezTo>
                    <a:cubicBezTo>
                      <a:pt x="684" y="3461"/>
                      <a:pt x="684" y="3450"/>
                      <a:pt x="684" y="3439"/>
                    </a:cubicBezTo>
                    <a:cubicBezTo>
                      <a:pt x="700" y="3423"/>
                      <a:pt x="716" y="3407"/>
                      <a:pt x="732" y="3392"/>
                    </a:cubicBezTo>
                    <a:cubicBezTo>
                      <a:pt x="727" y="3386"/>
                      <a:pt x="722" y="3381"/>
                      <a:pt x="717" y="3375"/>
                    </a:cubicBezTo>
                    <a:cubicBezTo>
                      <a:pt x="727" y="3375"/>
                      <a:pt x="738" y="3375"/>
                      <a:pt x="748" y="3375"/>
                    </a:cubicBezTo>
                    <a:cubicBezTo>
                      <a:pt x="753" y="3344"/>
                      <a:pt x="759" y="3312"/>
                      <a:pt x="764" y="3281"/>
                    </a:cubicBezTo>
                    <a:cubicBezTo>
                      <a:pt x="769" y="3286"/>
                      <a:pt x="774" y="3291"/>
                      <a:pt x="780" y="3296"/>
                    </a:cubicBezTo>
                    <a:cubicBezTo>
                      <a:pt x="838" y="3280"/>
                      <a:pt x="896" y="3264"/>
                      <a:pt x="955" y="3248"/>
                    </a:cubicBezTo>
                    <a:cubicBezTo>
                      <a:pt x="987" y="3264"/>
                      <a:pt x="1019" y="3280"/>
                      <a:pt x="1050" y="3296"/>
                    </a:cubicBezTo>
                    <a:cubicBezTo>
                      <a:pt x="1061" y="3312"/>
                      <a:pt x="1072" y="3328"/>
                      <a:pt x="1083" y="3344"/>
                    </a:cubicBezTo>
                    <a:cubicBezTo>
                      <a:pt x="1088" y="3328"/>
                      <a:pt x="1093" y="3312"/>
                      <a:pt x="1098" y="3296"/>
                    </a:cubicBezTo>
                    <a:cubicBezTo>
                      <a:pt x="1151" y="3302"/>
                      <a:pt x="1204" y="3307"/>
                      <a:pt x="1257" y="3312"/>
                    </a:cubicBezTo>
                    <a:cubicBezTo>
                      <a:pt x="1257" y="3302"/>
                      <a:pt x="1257" y="3291"/>
                      <a:pt x="1257" y="3281"/>
                    </a:cubicBezTo>
                    <a:cubicBezTo>
                      <a:pt x="1241" y="3275"/>
                      <a:pt x="1225" y="3269"/>
                      <a:pt x="1210" y="3264"/>
                    </a:cubicBezTo>
                    <a:cubicBezTo>
                      <a:pt x="1215" y="3259"/>
                      <a:pt x="1220" y="3254"/>
                      <a:pt x="1226" y="3248"/>
                    </a:cubicBezTo>
                    <a:cubicBezTo>
                      <a:pt x="1236" y="3254"/>
                      <a:pt x="1247" y="3259"/>
                      <a:pt x="1257" y="3264"/>
                    </a:cubicBezTo>
                    <a:cubicBezTo>
                      <a:pt x="1289" y="3259"/>
                      <a:pt x="1321" y="3254"/>
                      <a:pt x="1353" y="3248"/>
                    </a:cubicBezTo>
                    <a:cubicBezTo>
                      <a:pt x="1363" y="3254"/>
                      <a:pt x="1374" y="3259"/>
                      <a:pt x="1385" y="3264"/>
                    </a:cubicBezTo>
                    <a:cubicBezTo>
                      <a:pt x="1412" y="3253"/>
                      <a:pt x="1438" y="3243"/>
                      <a:pt x="1465" y="3232"/>
                    </a:cubicBezTo>
                    <a:cubicBezTo>
                      <a:pt x="1454" y="3216"/>
                      <a:pt x="1443" y="3200"/>
                      <a:pt x="1433" y="3185"/>
                    </a:cubicBezTo>
                    <a:cubicBezTo>
                      <a:pt x="1464" y="3200"/>
                      <a:pt x="1496" y="3216"/>
                      <a:pt x="1528" y="3232"/>
                    </a:cubicBezTo>
                    <a:cubicBezTo>
                      <a:pt x="1533" y="3227"/>
                      <a:pt x="1539" y="3222"/>
                      <a:pt x="1544" y="3217"/>
                    </a:cubicBezTo>
                    <a:cubicBezTo>
                      <a:pt x="1539" y="3217"/>
                      <a:pt x="1533" y="3217"/>
                      <a:pt x="1528" y="3217"/>
                    </a:cubicBezTo>
                    <a:cubicBezTo>
                      <a:pt x="1539" y="3217"/>
                      <a:pt x="1549" y="3217"/>
                      <a:pt x="1560" y="3217"/>
                    </a:cubicBezTo>
                    <a:cubicBezTo>
                      <a:pt x="1554" y="3222"/>
                      <a:pt x="1549" y="3227"/>
                      <a:pt x="1544" y="3232"/>
                    </a:cubicBezTo>
                    <a:cubicBezTo>
                      <a:pt x="1560" y="3227"/>
                      <a:pt x="1576" y="3222"/>
                      <a:pt x="1592" y="3217"/>
                    </a:cubicBezTo>
                    <a:cubicBezTo>
                      <a:pt x="1602" y="3217"/>
                      <a:pt x="1613" y="3217"/>
                      <a:pt x="1623" y="3217"/>
                    </a:cubicBezTo>
                    <a:cubicBezTo>
                      <a:pt x="1618" y="3222"/>
                      <a:pt x="1613" y="3227"/>
                      <a:pt x="1608" y="3232"/>
                    </a:cubicBezTo>
                    <a:cubicBezTo>
                      <a:pt x="1619" y="3238"/>
                      <a:pt x="1629" y="3243"/>
                      <a:pt x="1640" y="3248"/>
                    </a:cubicBezTo>
                    <a:cubicBezTo>
                      <a:pt x="1645" y="3243"/>
                      <a:pt x="1650" y="3238"/>
                      <a:pt x="1656" y="3232"/>
                    </a:cubicBezTo>
                    <a:cubicBezTo>
                      <a:pt x="1714" y="3227"/>
                      <a:pt x="1772" y="3222"/>
                      <a:pt x="1830" y="3217"/>
                    </a:cubicBezTo>
                    <a:cubicBezTo>
                      <a:pt x="1883" y="3227"/>
                      <a:pt x="1936" y="3238"/>
                      <a:pt x="1990" y="3248"/>
                    </a:cubicBezTo>
                    <a:cubicBezTo>
                      <a:pt x="2048" y="3222"/>
                      <a:pt x="2107" y="3196"/>
                      <a:pt x="2165" y="3169"/>
                    </a:cubicBezTo>
                    <a:cubicBezTo>
                      <a:pt x="2186" y="3174"/>
                      <a:pt x="2208" y="3179"/>
                      <a:pt x="2229" y="3185"/>
                    </a:cubicBezTo>
                    <a:cubicBezTo>
                      <a:pt x="2234" y="3163"/>
                      <a:pt x="2240" y="3142"/>
                      <a:pt x="2245" y="3121"/>
                    </a:cubicBezTo>
                    <a:cubicBezTo>
                      <a:pt x="2287" y="3105"/>
                      <a:pt x="2330" y="3089"/>
                      <a:pt x="2372" y="3073"/>
                    </a:cubicBezTo>
                    <a:cubicBezTo>
                      <a:pt x="2372" y="3052"/>
                      <a:pt x="2372" y="3030"/>
                      <a:pt x="2372" y="3009"/>
                    </a:cubicBezTo>
                    <a:cubicBezTo>
                      <a:pt x="2377" y="2999"/>
                      <a:pt x="2383" y="2988"/>
                      <a:pt x="2388" y="2978"/>
                    </a:cubicBezTo>
                    <a:cubicBezTo>
                      <a:pt x="2330" y="2983"/>
                      <a:pt x="2271" y="2988"/>
                      <a:pt x="2213" y="2994"/>
                    </a:cubicBezTo>
                    <a:cubicBezTo>
                      <a:pt x="2197" y="2994"/>
                      <a:pt x="2181" y="2994"/>
                      <a:pt x="2165" y="2994"/>
                    </a:cubicBezTo>
                    <a:cubicBezTo>
                      <a:pt x="2160" y="2988"/>
                      <a:pt x="2154" y="2983"/>
                      <a:pt x="2149" y="2978"/>
                    </a:cubicBezTo>
                    <a:cubicBezTo>
                      <a:pt x="2133" y="2978"/>
                      <a:pt x="2117" y="2978"/>
                      <a:pt x="2101" y="2978"/>
                    </a:cubicBezTo>
                    <a:cubicBezTo>
                      <a:pt x="2122" y="2973"/>
                      <a:pt x="2144" y="2967"/>
                      <a:pt x="2165" y="2962"/>
                    </a:cubicBezTo>
                    <a:cubicBezTo>
                      <a:pt x="2160" y="2957"/>
                      <a:pt x="2154" y="2951"/>
                      <a:pt x="2149" y="2945"/>
                    </a:cubicBezTo>
                    <a:cubicBezTo>
                      <a:pt x="2117" y="2951"/>
                      <a:pt x="2085" y="2957"/>
                      <a:pt x="2053" y="2962"/>
                    </a:cubicBezTo>
                    <a:cubicBezTo>
                      <a:pt x="2064" y="2952"/>
                      <a:pt x="2074" y="2941"/>
                      <a:pt x="2085" y="2930"/>
                    </a:cubicBezTo>
                    <a:cubicBezTo>
                      <a:pt x="2117" y="2930"/>
                      <a:pt x="2149" y="2930"/>
                      <a:pt x="2181" y="2930"/>
                    </a:cubicBezTo>
                    <a:cubicBezTo>
                      <a:pt x="2197" y="2919"/>
                      <a:pt x="2213" y="2909"/>
                      <a:pt x="2229" y="2898"/>
                    </a:cubicBezTo>
                    <a:cubicBezTo>
                      <a:pt x="2229" y="2877"/>
                      <a:pt x="2229" y="2856"/>
                      <a:pt x="2229" y="2835"/>
                    </a:cubicBezTo>
                    <a:cubicBezTo>
                      <a:pt x="2213" y="2840"/>
                      <a:pt x="2197" y="2845"/>
                      <a:pt x="2181" y="2851"/>
                    </a:cubicBezTo>
                    <a:cubicBezTo>
                      <a:pt x="2176" y="2851"/>
                      <a:pt x="2170" y="2851"/>
                      <a:pt x="2165" y="2851"/>
                    </a:cubicBezTo>
                    <a:cubicBezTo>
                      <a:pt x="2181" y="2845"/>
                      <a:pt x="2197" y="2840"/>
                      <a:pt x="2213" y="2835"/>
                    </a:cubicBezTo>
                    <a:cubicBezTo>
                      <a:pt x="2223" y="2824"/>
                      <a:pt x="2234" y="2813"/>
                      <a:pt x="2245" y="2802"/>
                    </a:cubicBezTo>
                    <a:cubicBezTo>
                      <a:pt x="2261" y="2808"/>
                      <a:pt x="2277" y="2813"/>
                      <a:pt x="2293" y="2818"/>
                    </a:cubicBezTo>
                    <a:cubicBezTo>
                      <a:pt x="2314" y="2808"/>
                      <a:pt x="2335" y="2797"/>
                      <a:pt x="2357" y="2787"/>
                    </a:cubicBezTo>
                    <a:cubicBezTo>
                      <a:pt x="2346" y="2782"/>
                      <a:pt x="2335" y="2776"/>
                      <a:pt x="2324" y="2771"/>
                    </a:cubicBezTo>
                    <a:cubicBezTo>
                      <a:pt x="2335" y="2765"/>
                      <a:pt x="2346" y="2760"/>
                      <a:pt x="2357" y="2755"/>
                    </a:cubicBezTo>
                    <a:cubicBezTo>
                      <a:pt x="2330" y="2755"/>
                      <a:pt x="2303" y="2755"/>
                      <a:pt x="2277" y="2755"/>
                    </a:cubicBezTo>
                    <a:cubicBezTo>
                      <a:pt x="2303" y="2749"/>
                      <a:pt x="2330" y="2744"/>
                      <a:pt x="2357" y="2738"/>
                    </a:cubicBezTo>
                    <a:cubicBezTo>
                      <a:pt x="2346" y="2733"/>
                      <a:pt x="2335" y="2728"/>
                      <a:pt x="2324" y="2723"/>
                    </a:cubicBezTo>
                    <a:cubicBezTo>
                      <a:pt x="2340" y="2734"/>
                      <a:pt x="2356" y="2744"/>
                      <a:pt x="2372" y="2755"/>
                    </a:cubicBezTo>
                    <a:cubicBezTo>
                      <a:pt x="2399" y="2733"/>
                      <a:pt x="2425" y="2712"/>
                      <a:pt x="2452" y="2691"/>
                    </a:cubicBezTo>
                  </a:path>
                </a:pathLst>
              </a:custGeom>
              <a:solidFill>
                <a:srgbClr val="647A84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228" name="Freeform 88"/>
              <p:cNvSpPr>
                <a:spLocks noChangeArrowheads="1"/>
              </p:cNvSpPr>
              <p:nvPr/>
            </p:nvSpPr>
            <p:spPr bwMode="auto">
              <a:xfrm>
                <a:off x="3030538" y="3676650"/>
                <a:ext cx="26987" cy="9525"/>
              </a:xfrm>
              <a:custGeom>
                <a:avLst/>
                <a:gdLst>
                  <a:gd name="T0" fmla="*/ 0 w 80"/>
                  <a:gd name="T1" fmla="*/ 0 h 33"/>
                  <a:gd name="T2" fmla="*/ 5398 w 80"/>
                  <a:gd name="T3" fmla="*/ 9236 h 33"/>
                  <a:gd name="T4" fmla="*/ 26651 w 80"/>
                  <a:gd name="T5" fmla="*/ 9236 h 33"/>
                  <a:gd name="T6" fmla="*/ 26651 w 80"/>
                  <a:gd name="T7" fmla="*/ 4618 h 33"/>
                  <a:gd name="T8" fmla="*/ 21590 w 80"/>
                  <a:gd name="T9" fmla="*/ 0 h 33"/>
                  <a:gd name="T10" fmla="*/ 0 w 80"/>
                  <a:gd name="T11" fmla="*/ 0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0" h="33">
                    <a:moveTo>
                      <a:pt x="0" y="0"/>
                    </a:moveTo>
                    <a:cubicBezTo>
                      <a:pt x="5" y="11"/>
                      <a:pt x="10" y="21"/>
                      <a:pt x="16" y="32"/>
                    </a:cubicBezTo>
                    <a:cubicBezTo>
                      <a:pt x="37" y="32"/>
                      <a:pt x="58" y="32"/>
                      <a:pt x="79" y="32"/>
                    </a:cubicBezTo>
                    <a:cubicBezTo>
                      <a:pt x="79" y="27"/>
                      <a:pt x="79" y="22"/>
                      <a:pt x="79" y="16"/>
                    </a:cubicBezTo>
                    <a:cubicBezTo>
                      <a:pt x="74" y="11"/>
                      <a:pt x="69" y="6"/>
                      <a:pt x="64" y="0"/>
                    </a:cubicBezTo>
                    <a:cubicBezTo>
                      <a:pt x="43" y="0"/>
                      <a:pt x="21" y="0"/>
                      <a:pt x="0" y="0"/>
                    </a:cubicBezTo>
                  </a:path>
                </a:pathLst>
              </a:custGeom>
              <a:solidFill>
                <a:srgbClr val="647A84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229" name="Freeform 89"/>
              <p:cNvSpPr>
                <a:spLocks noChangeArrowheads="1"/>
              </p:cNvSpPr>
              <p:nvPr/>
            </p:nvSpPr>
            <p:spPr bwMode="auto">
              <a:xfrm>
                <a:off x="2984500" y="3643313"/>
                <a:ext cx="15875" cy="9525"/>
              </a:xfrm>
              <a:custGeom>
                <a:avLst/>
                <a:gdLst>
                  <a:gd name="T0" fmla="*/ 5398 w 50"/>
                  <a:gd name="T1" fmla="*/ 9227 h 32"/>
                  <a:gd name="T2" fmla="*/ 15558 w 50"/>
                  <a:gd name="T3" fmla="*/ 9227 h 32"/>
                  <a:gd name="T4" fmla="*/ 15558 w 50"/>
                  <a:gd name="T5" fmla="*/ 0 h 32"/>
                  <a:gd name="T6" fmla="*/ 0 w 50"/>
                  <a:gd name="T7" fmla="*/ 9227 h 32"/>
                  <a:gd name="T8" fmla="*/ 5398 w 50"/>
                  <a:gd name="T9" fmla="*/ 9227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7" y="31"/>
                    </a:moveTo>
                    <a:cubicBezTo>
                      <a:pt x="27" y="31"/>
                      <a:pt x="38" y="31"/>
                      <a:pt x="49" y="31"/>
                    </a:cubicBezTo>
                    <a:cubicBezTo>
                      <a:pt x="49" y="21"/>
                      <a:pt x="49" y="10"/>
                      <a:pt x="49" y="0"/>
                    </a:cubicBezTo>
                    <a:cubicBezTo>
                      <a:pt x="33" y="10"/>
                      <a:pt x="17" y="21"/>
                      <a:pt x="0" y="31"/>
                    </a:cubicBezTo>
                    <a:cubicBezTo>
                      <a:pt x="6" y="31"/>
                      <a:pt x="11" y="31"/>
                      <a:pt x="17" y="31"/>
                    </a:cubicBezTo>
                  </a:path>
                </a:pathLst>
              </a:custGeom>
              <a:solidFill>
                <a:srgbClr val="647A84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</p:grpSp>
        <p:grpSp>
          <p:nvGrpSpPr>
            <p:cNvPr id="186" name="Gruppierung 258"/>
            <p:cNvGrpSpPr>
              <a:grpSpLocks/>
            </p:cNvGrpSpPr>
            <p:nvPr/>
          </p:nvGrpSpPr>
          <p:grpSpPr bwMode="auto">
            <a:xfrm>
              <a:off x="6446837" y="6400800"/>
              <a:ext cx="1350963" cy="600075"/>
              <a:chOff x="6446838" y="6400800"/>
              <a:chExt cx="1350963" cy="600075"/>
            </a:xfrm>
          </p:grpSpPr>
          <p:sp>
            <p:nvSpPr>
              <p:cNvPr id="198" name="Freeform 115"/>
              <p:cNvSpPr>
                <a:spLocks noChangeArrowheads="1"/>
              </p:cNvSpPr>
              <p:nvPr/>
            </p:nvSpPr>
            <p:spPr bwMode="auto">
              <a:xfrm>
                <a:off x="7386639" y="6416675"/>
                <a:ext cx="39687" cy="33338"/>
              </a:xfrm>
              <a:custGeom>
                <a:avLst/>
                <a:gdLst>
                  <a:gd name="T0" fmla="*/ 39337 w 113"/>
                  <a:gd name="T1" fmla="*/ 32993 h 97"/>
                  <a:gd name="T2" fmla="*/ 16859 w 113"/>
                  <a:gd name="T3" fmla="*/ 21996 h 97"/>
                  <a:gd name="T4" fmla="*/ 0 w 113"/>
                  <a:gd name="T5" fmla="*/ 0 h 97"/>
                  <a:gd name="T6" fmla="*/ 0 w 113"/>
                  <a:gd name="T7" fmla="*/ 0 h 97"/>
                  <a:gd name="T8" fmla="*/ 11590 w 113"/>
                  <a:gd name="T9" fmla="*/ 16497 h 97"/>
                  <a:gd name="T10" fmla="*/ 39337 w 113"/>
                  <a:gd name="T11" fmla="*/ 32993 h 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3" h="97">
                    <a:moveTo>
                      <a:pt x="112" y="96"/>
                    </a:moveTo>
                    <a:cubicBezTo>
                      <a:pt x="91" y="86"/>
                      <a:pt x="69" y="75"/>
                      <a:pt x="48" y="64"/>
                    </a:cubicBezTo>
                    <a:cubicBezTo>
                      <a:pt x="32" y="43"/>
                      <a:pt x="16" y="22"/>
                      <a:pt x="0" y="0"/>
                    </a:cubicBezTo>
                    <a:cubicBezTo>
                      <a:pt x="11" y="16"/>
                      <a:pt x="22" y="32"/>
                      <a:pt x="33" y="48"/>
                    </a:cubicBezTo>
                    <a:cubicBezTo>
                      <a:pt x="59" y="64"/>
                      <a:pt x="86" y="80"/>
                      <a:pt x="112" y="96"/>
                    </a:cubicBezTo>
                  </a:path>
                </a:pathLst>
              </a:custGeom>
              <a:solidFill>
                <a:srgbClr val="647A84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199" name="Freeform 116"/>
              <p:cNvSpPr>
                <a:spLocks noChangeArrowheads="1"/>
              </p:cNvSpPr>
              <p:nvPr/>
            </p:nvSpPr>
            <p:spPr bwMode="auto">
              <a:xfrm>
                <a:off x="7380289" y="6416675"/>
                <a:ext cx="4762" cy="0"/>
              </a:xfrm>
              <a:custGeom>
                <a:avLst/>
                <a:gdLst>
                  <a:gd name="T0" fmla="*/ 4483 w 17"/>
                  <a:gd name="T1" fmla="*/ 0 h 1"/>
                  <a:gd name="T2" fmla="*/ 0 w 17"/>
                  <a:gd name="T3" fmla="*/ 0 h 1"/>
                  <a:gd name="T4" fmla="*/ 4483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16" y="0"/>
                    </a:moveTo>
                    <a:cubicBezTo>
                      <a:pt x="11" y="0"/>
                      <a:pt x="6" y="0"/>
                      <a:pt x="0" y="0"/>
                    </a:cubicBezTo>
                    <a:cubicBezTo>
                      <a:pt x="6" y="0"/>
                      <a:pt x="11" y="0"/>
                      <a:pt x="16" y="0"/>
                    </a:cubicBezTo>
                  </a:path>
                </a:pathLst>
              </a:custGeom>
              <a:solidFill>
                <a:srgbClr val="647A84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200" name="Freeform 117"/>
              <p:cNvSpPr>
                <a:spLocks noChangeArrowheads="1"/>
              </p:cNvSpPr>
              <p:nvPr/>
            </p:nvSpPr>
            <p:spPr bwMode="auto">
              <a:xfrm>
                <a:off x="6446839" y="6400800"/>
                <a:ext cx="1350962" cy="600075"/>
              </a:xfrm>
              <a:custGeom>
                <a:avLst/>
                <a:gdLst>
                  <a:gd name="T0" fmla="*/ 1190314 w 3759"/>
                  <a:gd name="T1" fmla="*/ 593977 h 1673"/>
                  <a:gd name="T2" fmla="*/ 1144311 w 3759"/>
                  <a:gd name="T3" fmla="*/ 542686 h 1673"/>
                  <a:gd name="T4" fmla="*/ 1081417 w 3759"/>
                  <a:gd name="T5" fmla="*/ 445483 h 1673"/>
                  <a:gd name="T6" fmla="*/ 1047275 w 3759"/>
                  <a:gd name="T7" fmla="*/ 354019 h 1673"/>
                  <a:gd name="T8" fmla="*/ 1030024 w 3759"/>
                  <a:gd name="T9" fmla="*/ 262555 h 1673"/>
                  <a:gd name="T10" fmla="*/ 1047275 w 3759"/>
                  <a:gd name="T11" fmla="*/ 279772 h 1673"/>
                  <a:gd name="T12" fmla="*/ 1076026 w 3759"/>
                  <a:gd name="T13" fmla="*/ 342900 h 1673"/>
                  <a:gd name="T14" fmla="*/ 1138920 w 3759"/>
                  <a:gd name="T15" fmla="*/ 479558 h 1673"/>
                  <a:gd name="T16" fmla="*/ 1253567 w 3759"/>
                  <a:gd name="T17" fmla="*/ 593977 h 1673"/>
                  <a:gd name="T18" fmla="*/ 1276209 w 3759"/>
                  <a:gd name="T19" fmla="*/ 599716 h 1673"/>
                  <a:gd name="T20" fmla="*/ 1321852 w 3759"/>
                  <a:gd name="T21" fmla="*/ 450863 h 1673"/>
                  <a:gd name="T22" fmla="*/ 1350604 w 3759"/>
                  <a:gd name="T23" fmla="*/ 331063 h 1673"/>
                  <a:gd name="T24" fmla="*/ 1293460 w 3759"/>
                  <a:gd name="T25" fmla="*/ 188667 h 1673"/>
                  <a:gd name="T26" fmla="*/ 1241707 w 3759"/>
                  <a:gd name="T27" fmla="*/ 45553 h 1673"/>
                  <a:gd name="T28" fmla="*/ 1138920 w 3759"/>
                  <a:gd name="T29" fmla="*/ 74247 h 1673"/>
                  <a:gd name="T30" fmla="*/ 1104419 w 3759"/>
                  <a:gd name="T31" fmla="*/ 79986 h 1673"/>
                  <a:gd name="T32" fmla="*/ 1092918 w 3759"/>
                  <a:gd name="T33" fmla="*/ 79986 h 1673"/>
                  <a:gd name="T34" fmla="*/ 1047275 w 3759"/>
                  <a:gd name="T35" fmla="*/ 91464 h 1673"/>
                  <a:gd name="T36" fmla="*/ 1035774 w 3759"/>
                  <a:gd name="T37" fmla="*/ 91464 h 1673"/>
                  <a:gd name="T38" fmla="*/ 995881 w 3759"/>
                  <a:gd name="T39" fmla="*/ 57030 h 1673"/>
                  <a:gd name="T40" fmla="*/ 989772 w 3759"/>
                  <a:gd name="T41" fmla="*/ 79986 h 1673"/>
                  <a:gd name="T42" fmla="*/ 955629 w 3759"/>
                  <a:gd name="T43" fmla="*/ 79986 h 1673"/>
                  <a:gd name="T44" fmla="*/ 938378 w 3759"/>
                  <a:gd name="T45" fmla="*/ 57030 h 1673"/>
                  <a:gd name="T46" fmla="*/ 932628 w 3759"/>
                  <a:gd name="T47" fmla="*/ 39814 h 1673"/>
                  <a:gd name="T48" fmla="*/ 927237 w 3759"/>
                  <a:gd name="T49" fmla="*/ 28695 h 1673"/>
                  <a:gd name="T50" fmla="*/ 932628 w 3759"/>
                  <a:gd name="T51" fmla="*/ 16858 h 1673"/>
                  <a:gd name="T52" fmla="*/ 818341 w 3759"/>
                  <a:gd name="T53" fmla="*/ 5739 h 1673"/>
                  <a:gd name="T54" fmla="*/ 835592 w 3759"/>
                  <a:gd name="T55" fmla="*/ 22597 h 1673"/>
                  <a:gd name="T56" fmla="*/ 806840 w 3759"/>
                  <a:gd name="T57" fmla="*/ 34075 h 1673"/>
                  <a:gd name="T58" fmla="*/ 778089 w 3759"/>
                  <a:gd name="T59" fmla="*/ 34075 h 1673"/>
                  <a:gd name="T60" fmla="*/ 749696 w 3759"/>
                  <a:gd name="T61" fmla="*/ 28695 h 1673"/>
                  <a:gd name="T62" fmla="*/ 732445 w 3759"/>
                  <a:gd name="T63" fmla="*/ 22597 h 1673"/>
                  <a:gd name="T64" fmla="*/ 726695 w 3759"/>
                  <a:gd name="T65" fmla="*/ 57030 h 1673"/>
                  <a:gd name="T66" fmla="*/ 709444 w 3759"/>
                  <a:gd name="T67" fmla="*/ 57030 h 1673"/>
                  <a:gd name="T68" fmla="*/ 572156 w 3759"/>
                  <a:gd name="T69" fmla="*/ 125539 h 1673"/>
                  <a:gd name="T70" fmla="*/ 406475 w 3759"/>
                  <a:gd name="T71" fmla="*/ 62769 h 1673"/>
                  <a:gd name="T72" fmla="*/ 337831 w 3759"/>
                  <a:gd name="T73" fmla="*/ 39814 h 1673"/>
                  <a:gd name="T74" fmla="*/ 51393 w 3759"/>
                  <a:gd name="T75" fmla="*/ 16858 h 1673"/>
                  <a:gd name="T76" fmla="*/ 17251 w 3759"/>
                  <a:gd name="T77" fmla="*/ 74247 h 1673"/>
                  <a:gd name="T78" fmla="*/ 39893 w 3759"/>
                  <a:gd name="T79" fmla="*/ 131278 h 1673"/>
                  <a:gd name="T80" fmla="*/ 17251 w 3759"/>
                  <a:gd name="T81" fmla="*/ 268294 h 1673"/>
                  <a:gd name="T82" fmla="*/ 51393 w 3759"/>
                  <a:gd name="T83" fmla="*/ 599716 h 1673"/>
                  <a:gd name="T84" fmla="*/ 1018883 w 3759"/>
                  <a:gd name="T85" fmla="*/ 217003 h 1673"/>
                  <a:gd name="T86" fmla="*/ 1012773 w 3759"/>
                  <a:gd name="T87" fmla="*/ 188667 h 1673"/>
                  <a:gd name="T88" fmla="*/ 1030024 w 3759"/>
                  <a:gd name="T89" fmla="*/ 211264 h 167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59" h="1673">
                    <a:moveTo>
                      <a:pt x="3296" y="1672"/>
                    </a:moveTo>
                    <a:cubicBezTo>
                      <a:pt x="3291" y="1661"/>
                      <a:pt x="3286" y="1650"/>
                      <a:pt x="3281" y="1640"/>
                    </a:cubicBezTo>
                    <a:cubicBezTo>
                      <a:pt x="3291" y="1645"/>
                      <a:pt x="3302" y="1650"/>
                      <a:pt x="3312" y="1656"/>
                    </a:cubicBezTo>
                    <a:cubicBezTo>
                      <a:pt x="3312" y="1650"/>
                      <a:pt x="3312" y="1645"/>
                      <a:pt x="3312" y="1640"/>
                    </a:cubicBezTo>
                    <a:cubicBezTo>
                      <a:pt x="3302" y="1618"/>
                      <a:pt x="3291" y="1597"/>
                      <a:pt x="3281" y="1576"/>
                    </a:cubicBezTo>
                    <a:cubicBezTo>
                      <a:pt x="3249" y="1555"/>
                      <a:pt x="3217" y="1534"/>
                      <a:pt x="3184" y="1513"/>
                    </a:cubicBezTo>
                    <a:cubicBezTo>
                      <a:pt x="3153" y="1465"/>
                      <a:pt x="3121" y="1417"/>
                      <a:pt x="3089" y="1369"/>
                    </a:cubicBezTo>
                    <a:cubicBezTo>
                      <a:pt x="3073" y="1353"/>
                      <a:pt x="3057" y="1337"/>
                      <a:pt x="3041" y="1321"/>
                    </a:cubicBezTo>
                    <a:cubicBezTo>
                      <a:pt x="3031" y="1295"/>
                      <a:pt x="3020" y="1268"/>
                      <a:pt x="3009" y="1242"/>
                    </a:cubicBezTo>
                    <a:cubicBezTo>
                      <a:pt x="2983" y="1210"/>
                      <a:pt x="2956" y="1178"/>
                      <a:pt x="2930" y="1147"/>
                    </a:cubicBezTo>
                    <a:cubicBezTo>
                      <a:pt x="2935" y="1131"/>
                      <a:pt x="2940" y="1115"/>
                      <a:pt x="2945" y="1099"/>
                    </a:cubicBezTo>
                    <a:cubicBezTo>
                      <a:pt x="2935" y="1062"/>
                      <a:pt x="2924" y="1025"/>
                      <a:pt x="2914" y="987"/>
                    </a:cubicBezTo>
                    <a:cubicBezTo>
                      <a:pt x="2882" y="950"/>
                      <a:pt x="2850" y="913"/>
                      <a:pt x="2818" y="876"/>
                    </a:cubicBezTo>
                    <a:cubicBezTo>
                      <a:pt x="2834" y="839"/>
                      <a:pt x="2850" y="801"/>
                      <a:pt x="2866" y="764"/>
                    </a:cubicBezTo>
                    <a:cubicBezTo>
                      <a:pt x="2866" y="753"/>
                      <a:pt x="2866" y="743"/>
                      <a:pt x="2866" y="732"/>
                    </a:cubicBezTo>
                    <a:cubicBezTo>
                      <a:pt x="2877" y="732"/>
                      <a:pt x="2888" y="732"/>
                      <a:pt x="2898" y="732"/>
                    </a:cubicBezTo>
                    <a:cubicBezTo>
                      <a:pt x="2898" y="721"/>
                      <a:pt x="2898" y="711"/>
                      <a:pt x="2898" y="700"/>
                    </a:cubicBezTo>
                    <a:cubicBezTo>
                      <a:pt x="2903" y="727"/>
                      <a:pt x="2909" y="754"/>
                      <a:pt x="2914" y="780"/>
                    </a:cubicBezTo>
                    <a:cubicBezTo>
                      <a:pt x="2924" y="796"/>
                      <a:pt x="2935" y="812"/>
                      <a:pt x="2945" y="828"/>
                    </a:cubicBezTo>
                    <a:cubicBezTo>
                      <a:pt x="2951" y="865"/>
                      <a:pt x="2957" y="902"/>
                      <a:pt x="2962" y="939"/>
                    </a:cubicBezTo>
                    <a:cubicBezTo>
                      <a:pt x="2973" y="945"/>
                      <a:pt x="2983" y="950"/>
                      <a:pt x="2994" y="956"/>
                    </a:cubicBezTo>
                    <a:cubicBezTo>
                      <a:pt x="3004" y="982"/>
                      <a:pt x="3015" y="1009"/>
                      <a:pt x="3025" y="1035"/>
                    </a:cubicBezTo>
                    <a:cubicBezTo>
                      <a:pt x="3062" y="1072"/>
                      <a:pt x="3100" y="1109"/>
                      <a:pt x="3137" y="1147"/>
                    </a:cubicBezTo>
                    <a:cubicBezTo>
                      <a:pt x="3148" y="1210"/>
                      <a:pt x="3158" y="1274"/>
                      <a:pt x="3169" y="1337"/>
                    </a:cubicBezTo>
                    <a:cubicBezTo>
                      <a:pt x="3211" y="1375"/>
                      <a:pt x="3254" y="1412"/>
                      <a:pt x="3296" y="1449"/>
                    </a:cubicBezTo>
                    <a:cubicBezTo>
                      <a:pt x="3328" y="1486"/>
                      <a:pt x="3360" y="1523"/>
                      <a:pt x="3391" y="1560"/>
                    </a:cubicBezTo>
                    <a:cubicBezTo>
                      <a:pt x="3423" y="1592"/>
                      <a:pt x="3456" y="1624"/>
                      <a:pt x="3488" y="1656"/>
                    </a:cubicBezTo>
                    <a:cubicBezTo>
                      <a:pt x="3504" y="1661"/>
                      <a:pt x="3519" y="1667"/>
                      <a:pt x="3535" y="1672"/>
                    </a:cubicBezTo>
                    <a:cubicBezTo>
                      <a:pt x="3546" y="1672"/>
                      <a:pt x="3556" y="1672"/>
                      <a:pt x="3567" y="1672"/>
                    </a:cubicBezTo>
                    <a:cubicBezTo>
                      <a:pt x="3561" y="1672"/>
                      <a:pt x="3556" y="1672"/>
                      <a:pt x="3551" y="1672"/>
                    </a:cubicBezTo>
                    <a:cubicBezTo>
                      <a:pt x="3577" y="1640"/>
                      <a:pt x="3604" y="1608"/>
                      <a:pt x="3631" y="1576"/>
                    </a:cubicBezTo>
                    <a:cubicBezTo>
                      <a:pt x="3625" y="1528"/>
                      <a:pt x="3620" y="1480"/>
                      <a:pt x="3615" y="1433"/>
                    </a:cubicBezTo>
                    <a:cubicBezTo>
                      <a:pt x="3636" y="1374"/>
                      <a:pt x="3657" y="1316"/>
                      <a:pt x="3678" y="1257"/>
                    </a:cubicBezTo>
                    <a:cubicBezTo>
                      <a:pt x="3689" y="1172"/>
                      <a:pt x="3699" y="1088"/>
                      <a:pt x="3710" y="1003"/>
                    </a:cubicBezTo>
                    <a:cubicBezTo>
                      <a:pt x="3726" y="976"/>
                      <a:pt x="3742" y="950"/>
                      <a:pt x="3758" y="923"/>
                    </a:cubicBezTo>
                    <a:cubicBezTo>
                      <a:pt x="3736" y="849"/>
                      <a:pt x="3715" y="775"/>
                      <a:pt x="3694" y="700"/>
                    </a:cubicBezTo>
                    <a:cubicBezTo>
                      <a:pt x="3662" y="642"/>
                      <a:pt x="3631" y="584"/>
                      <a:pt x="3599" y="526"/>
                    </a:cubicBezTo>
                    <a:cubicBezTo>
                      <a:pt x="3594" y="488"/>
                      <a:pt x="3588" y="451"/>
                      <a:pt x="3582" y="413"/>
                    </a:cubicBezTo>
                    <a:cubicBezTo>
                      <a:pt x="3551" y="334"/>
                      <a:pt x="3519" y="254"/>
                      <a:pt x="3488" y="175"/>
                    </a:cubicBezTo>
                    <a:cubicBezTo>
                      <a:pt x="3477" y="159"/>
                      <a:pt x="3466" y="143"/>
                      <a:pt x="3455" y="127"/>
                    </a:cubicBezTo>
                    <a:cubicBezTo>
                      <a:pt x="3429" y="149"/>
                      <a:pt x="3402" y="170"/>
                      <a:pt x="3375" y="191"/>
                    </a:cubicBezTo>
                    <a:cubicBezTo>
                      <a:pt x="3344" y="202"/>
                      <a:pt x="3312" y="212"/>
                      <a:pt x="3281" y="223"/>
                    </a:cubicBezTo>
                    <a:cubicBezTo>
                      <a:pt x="3244" y="218"/>
                      <a:pt x="3206" y="212"/>
                      <a:pt x="3169" y="207"/>
                    </a:cubicBezTo>
                    <a:cubicBezTo>
                      <a:pt x="3137" y="223"/>
                      <a:pt x="3105" y="239"/>
                      <a:pt x="3073" y="255"/>
                    </a:cubicBezTo>
                    <a:cubicBezTo>
                      <a:pt x="3068" y="244"/>
                      <a:pt x="3062" y="233"/>
                      <a:pt x="3057" y="223"/>
                    </a:cubicBezTo>
                    <a:cubicBezTo>
                      <a:pt x="3062" y="223"/>
                      <a:pt x="3068" y="223"/>
                      <a:pt x="3073" y="223"/>
                    </a:cubicBezTo>
                    <a:cubicBezTo>
                      <a:pt x="3068" y="212"/>
                      <a:pt x="3062" y="202"/>
                      <a:pt x="3057" y="191"/>
                    </a:cubicBezTo>
                    <a:cubicBezTo>
                      <a:pt x="3041" y="202"/>
                      <a:pt x="3025" y="212"/>
                      <a:pt x="3009" y="223"/>
                    </a:cubicBezTo>
                    <a:cubicBezTo>
                      <a:pt x="3020" y="223"/>
                      <a:pt x="3031" y="223"/>
                      <a:pt x="3041" y="223"/>
                    </a:cubicBezTo>
                    <a:cubicBezTo>
                      <a:pt x="3036" y="233"/>
                      <a:pt x="3031" y="244"/>
                      <a:pt x="3025" y="255"/>
                    </a:cubicBezTo>
                    <a:cubicBezTo>
                      <a:pt x="3015" y="244"/>
                      <a:pt x="3004" y="233"/>
                      <a:pt x="2994" y="223"/>
                    </a:cubicBezTo>
                    <a:cubicBezTo>
                      <a:pt x="2967" y="233"/>
                      <a:pt x="2940" y="244"/>
                      <a:pt x="2914" y="255"/>
                    </a:cubicBezTo>
                    <a:cubicBezTo>
                      <a:pt x="2909" y="255"/>
                      <a:pt x="2903" y="255"/>
                      <a:pt x="2898" y="255"/>
                    </a:cubicBezTo>
                    <a:cubicBezTo>
                      <a:pt x="2930" y="239"/>
                      <a:pt x="2962" y="223"/>
                      <a:pt x="2994" y="207"/>
                    </a:cubicBezTo>
                    <a:cubicBezTo>
                      <a:pt x="2957" y="223"/>
                      <a:pt x="2919" y="239"/>
                      <a:pt x="2882" y="255"/>
                    </a:cubicBezTo>
                    <a:cubicBezTo>
                      <a:pt x="2845" y="223"/>
                      <a:pt x="2808" y="191"/>
                      <a:pt x="2771" y="159"/>
                    </a:cubicBezTo>
                    <a:cubicBezTo>
                      <a:pt x="2765" y="164"/>
                      <a:pt x="2760" y="170"/>
                      <a:pt x="2754" y="175"/>
                    </a:cubicBezTo>
                    <a:cubicBezTo>
                      <a:pt x="2760" y="170"/>
                      <a:pt x="2765" y="164"/>
                      <a:pt x="2771" y="159"/>
                    </a:cubicBezTo>
                    <a:cubicBezTo>
                      <a:pt x="2755" y="154"/>
                      <a:pt x="2739" y="149"/>
                      <a:pt x="2723" y="143"/>
                    </a:cubicBezTo>
                    <a:cubicBezTo>
                      <a:pt x="2733" y="149"/>
                      <a:pt x="2744" y="154"/>
                      <a:pt x="2754" y="159"/>
                    </a:cubicBezTo>
                    <a:cubicBezTo>
                      <a:pt x="2754" y="180"/>
                      <a:pt x="2754" y="201"/>
                      <a:pt x="2754" y="223"/>
                    </a:cubicBezTo>
                    <a:cubicBezTo>
                      <a:pt x="2733" y="228"/>
                      <a:pt x="2712" y="233"/>
                      <a:pt x="2691" y="239"/>
                    </a:cubicBezTo>
                    <a:cubicBezTo>
                      <a:pt x="2691" y="244"/>
                      <a:pt x="2691" y="250"/>
                      <a:pt x="2691" y="255"/>
                    </a:cubicBezTo>
                    <a:cubicBezTo>
                      <a:pt x="2680" y="244"/>
                      <a:pt x="2670" y="233"/>
                      <a:pt x="2659" y="223"/>
                    </a:cubicBezTo>
                    <a:cubicBezTo>
                      <a:pt x="2659" y="207"/>
                      <a:pt x="2659" y="191"/>
                      <a:pt x="2659" y="175"/>
                    </a:cubicBezTo>
                    <a:cubicBezTo>
                      <a:pt x="2648" y="180"/>
                      <a:pt x="2638" y="186"/>
                      <a:pt x="2627" y="191"/>
                    </a:cubicBezTo>
                    <a:cubicBezTo>
                      <a:pt x="2622" y="180"/>
                      <a:pt x="2617" y="170"/>
                      <a:pt x="2611" y="159"/>
                    </a:cubicBezTo>
                    <a:cubicBezTo>
                      <a:pt x="2596" y="159"/>
                      <a:pt x="2580" y="159"/>
                      <a:pt x="2564" y="159"/>
                    </a:cubicBezTo>
                    <a:cubicBezTo>
                      <a:pt x="2569" y="148"/>
                      <a:pt x="2574" y="138"/>
                      <a:pt x="2580" y="127"/>
                    </a:cubicBezTo>
                    <a:cubicBezTo>
                      <a:pt x="2585" y="122"/>
                      <a:pt x="2590" y="117"/>
                      <a:pt x="2595" y="111"/>
                    </a:cubicBezTo>
                    <a:cubicBezTo>
                      <a:pt x="2590" y="106"/>
                      <a:pt x="2585" y="100"/>
                      <a:pt x="2580" y="95"/>
                    </a:cubicBezTo>
                    <a:cubicBezTo>
                      <a:pt x="2585" y="95"/>
                      <a:pt x="2590" y="95"/>
                      <a:pt x="2595" y="95"/>
                    </a:cubicBezTo>
                    <a:cubicBezTo>
                      <a:pt x="2590" y="90"/>
                      <a:pt x="2585" y="85"/>
                      <a:pt x="2580" y="80"/>
                    </a:cubicBezTo>
                    <a:cubicBezTo>
                      <a:pt x="2585" y="80"/>
                      <a:pt x="2590" y="80"/>
                      <a:pt x="2595" y="80"/>
                    </a:cubicBezTo>
                    <a:cubicBezTo>
                      <a:pt x="2595" y="69"/>
                      <a:pt x="2595" y="58"/>
                      <a:pt x="2595" y="47"/>
                    </a:cubicBezTo>
                    <a:cubicBezTo>
                      <a:pt x="2558" y="58"/>
                      <a:pt x="2521" y="69"/>
                      <a:pt x="2484" y="80"/>
                    </a:cubicBezTo>
                    <a:cubicBezTo>
                      <a:pt x="2441" y="58"/>
                      <a:pt x="2399" y="37"/>
                      <a:pt x="2357" y="16"/>
                    </a:cubicBezTo>
                    <a:cubicBezTo>
                      <a:pt x="2330" y="16"/>
                      <a:pt x="2303" y="16"/>
                      <a:pt x="2277" y="16"/>
                    </a:cubicBezTo>
                    <a:cubicBezTo>
                      <a:pt x="2272" y="16"/>
                      <a:pt x="2267" y="16"/>
                      <a:pt x="2261" y="16"/>
                    </a:cubicBezTo>
                    <a:cubicBezTo>
                      <a:pt x="2277" y="21"/>
                      <a:pt x="2293" y="27"/>
                      <a:pt x="2309" y="32"/>
                    </a:cubicBezTo>
                    <a:cubicBezTo>
                      <a:pt x="2314" y="42"/>
                      <a:pt x="2320" y="53"/>
                      <a:pt x="2325" y="63"/>
                    </a:cubicBezTo>
                    <a:cubicBezTo>
                      <a:pt x="2309" y="58"/>
                      <a:pt x="2293" y="53"/>
                      <a:pt x="2277" y="47"/>
                    </a:cubicBezTo>
                    <a:cubicBezTo>
                      <a:pt x="2277" y="58"/>
                      <a:pt x="2277" y="69"/>
                      <a:pt x="2277" y="80"/>
                    </a:cubicBezTo>
                    <a:cubicBezTo>
                      <a:pt x="2266" y="85"/>
                      <a:pt x="2256" y="90"/>
                      <a:pt x="2245" y="95"/>
                    </a:cubicBezTo>
                    <a:cubicBezTo>
                      <a:pt x="2229" y="90"/>
                      <a:pt x="2213" y="85"/>
                      <a:pt x="2198" y="80"/>
                    </a:cubicBezTo>
                    <a:cubicBezTo>
                      <a:pt x="2192" y="90"/>
                      <a:pt x="2187" y="101"/>
                      <a:pt x="2181" y="111"/>
                    </a:cubicBezTo>
                    <a:cubicBezTo>
                      <a:pt x="2176" y="106"/>
                      <a:pt x="2171" y="100"/>
                      <a:pt x="2165" y="95"/>
                    </a:cubicBezTo>
                    <a:cubicBezTo>
                      <a:pt x="2149" y="95"/>
                      <a:pt x="2133" y="95"/>
                      <a:pt x="2118" y="95"/>
                    </a:cubicBezTo>
                    <a:cubicBezTo>
                      <a:pt x="2165" y="69"/>
                      <a:pt x="2213" y="42"/>
                      <a:pt x="2261" y="16"/>
                    </a:cubicBezTo>
                    <a:cubicBezTo>
                      <a:pt x="2203" y="37"/>
                      <a:pt x="2144" y="58"/>
                      <a:pt x="2086" y="80"/>
                    </a:cubicBezTo>
                    <a:cubicBezTo>
                      <a:pt x="2070" y="69"/>
                      <a:pt x="2054" y="58"/>
                      <a:pt x="2038" y="47"/>
                    </a:cubicBezTo>
                    <a:cubicBezTo>
                      <a:pt x="2043" y="58"/>
                      <a:pt x="2049" y="69"/>
                      <a:pt x="2054" y="80"/>
                    </a:cubicBezTo>
                    <a:cubicBezTo>
                      <a:pt x="2049" y="74"/>
                      <a:pt x="2043" y="69"/>
                      <a:pt x="2038" y="63"/>
                    </a:cubicBezTo>
                    <a:cubicBezTo>
                      <a:pt x="2033" y="85"/>
                      <a:pt x="2028" y="106"/>
                      <a:pt x="2022" y="127"/>
                    </a:cubicBezTo>
                    <a:cubicBezTo>
                      <a:pt x="2006" y="138"/>
                      <a:pt x="1990" y="148"/>
                      <a:pt x="1974" y="159"/>
                    </a:cubicBezTo>
                    <a:cubicBezTo>
                      <a:pt x="1990" y="159"/>
                      <a:pt x="2006" y="159"/>
                      <a:pt x="2022" y="159"/>
                    </a:cubicBezTo>
                    <a:cubicBezTo>
                      <a:pt x="2022" y="164"/>
                      <a:pt x="2022" y="170"/>
                      <a:pt x="2022" y="175"/>
                    </a:cubicBezTo>
                    <a:cubicBezTo>
                      <a:pt x="2006" y="175"/>
                      <a:pt x="1990" y="175"/>
                      <a:pt x="1974" y="175"/>
                    </a:cubicBezTo>
                    <a:cubicBezTo>
                      <a:pt x="1974" y="170"/>
                      <a:pt x="1974" y="164"/>
                      <a:pt x="1974" y="159"/>
                    </a:cubicBezTo>
                    <a:cubicBezTo>
                      <a:pt x="1964" y="148"/>
                      <a:pt x="1953" y="138"/>
                      <a:pt x="1943" y="127"/>
                    </a:cubicBezTo>
                    <a:cubicBezTo>
                      <a:pt x="1874" y="186"/>
                      <a:pt x="1804" y="244"/>
                      <a:pt x="1735" y="302"/>
                    </a:cubicBezTo>
                    <a:cubicBezTo>
                      <a:pt x="1687" y="318"/>
                      <a:pt x="1640" y="334"/>
                      <a:pt x="1592" y="350"/>
                    </a:cubicBezTo>
                    <a:cubicBezTo>
                      <a:pt x="1507" y="313"/>
                      <a:pt x="1422" y="276"/>
                      <a:pt x="1337" y="239"/>
                    </a:cubicBezTo>
                    <a:cubicBezTo>
                      <a:pt x="1279" y="233"/>
                      <a:pt x="1221" y="228"/>
                      <a:pt x="1162" y="223"/>
                    </a:cubicBezTo>
                    <a:cubicBezTo>
                      <a:pt x="1152" y="207"/>
                      <a:pt x="1141" y="191"/>
                      <a:pt x="1131" y="175"/>
                    </a:cubicBezTo>
                    <a:cubicBezTo>
                      <a:pt x="1109" y="180"/>
                      <a:pt x="1088" y="186"/>
                      <a:pt x="1067" y="191"/>
                    </a:cubicBezTo>
                    <a:cubicBezTo>
                      <a:pt x="1040" y="186"/>
                      <a:pt x="1014" y="180"/>
                      <a:pt x="988" y="175"/>
                    </a:cubicBezTo>
                    <a:cubicBezTo>
                      <a:pt x="972" y="154"/>
                      <a:pt x="956" y="132"/>
                      <a:pt x="940" y="111"/>
                    </a:cubicBezTo>
                    <a:cubicBezTo>
                      <a:pt x="770" y="74"/>
                      <a:pt x="600" y="37"/>
                      <a:pt x="430" y="0"/>
                    </a:cubicBezTo>
                    <a:cubicBezTo>
                      <a:pt x="350" y="15"/>
                      <a:pt x="271" y="31"/>
                      <a:pt x="191" y="47"/>
                    </a:cubicBezTo>
                    <a:cubicBezTo>
                      <a:pt x="175" y="47"/>
                      <a:pt x="159" y="47"/>
                      <a:pt x="143" y="47"/>
                    </a:cubicBezTo>
                    <a:cubicBezTo>
                      <a:pt x="143" y="31"/>
                      <a:pt x="143" y="15"/>
                      <a:pt x="143" y="0"/>
                    </a:cubicBezTo>
                    <a:cubicBezTo>
                      <a:pt x="106" y="37"/>
                      <a:pt x="69" y="74"/>
                      <a:pt x="32" y="111"/>
                    </a:cubicBezTo>
                    <a:cubicBezTo>
                      <a:pt x="37" y="143"/>
                      <a:pt x="43" y="175"/>
                      <a:pt x="48" y="207"/>
                    </a:cubicBezTo>
                    <a:cubicBezTo>
                      <a:pt x="64" y="260"/>
                      <a:pt x="80" y="313"/>
                      <a:pt x="96" y="366"/>
                    </a:cubicBezTo>
                    <a:cubicBezTo>
                      <a:pt x="101" y="366"/>
                      <a:pt x="106" y="366"/>
                      <a:pt x="111" y="366"/>
                    </a:cubicBezTo>
                    <a:cubicBezTo>
                      <a:pt x="101" y="408"/>
                      <a:pt x="90" y="451"/>
                      <a:pt x="80" y="493"/>
                    </a:cubicBezTo>
                    <a:cubicBezTo>
                      <a:pt x="53" y="541"/>
                      <a:pt x="26" y="589"/>
                      <a:pt x="0" y="637"/>
                    </a:cubicBezTo>
                    <a:cubicBezTo>
                      <a:pt x="16" y="674"/>
                      <a:pt x="32" y="711"/>
                      <a:pt x="48" y="748"/>
                    </a:cubicBezTo>
                    <a:cubicBezTo>
                      <a:pt x="59" y="807"/>
                      <a:pt x="69" y="865"/>
                      <a:pt x="80" y="923"/>
                    </a:cubicBezTo>
                    <a:cubicBezTo>
                      <a:pt x="96" y="966"/>
                      <a:pt x="112" y="1008"/>
                      <a:pt x="127" y="1050"/>
                    </a:cubicBezTo>
                    <a:cubicBezTo>
                      <a:pt x="133" y="1258"/>
                      <a:pt x="138" y="1465"/>
                      <a:pt x="143" y="1672"/>
                    </a:cubicBezTo>
                    <a:cubicBezTo>
                      <a:pt x="1194" y="1672"/>
                      <a:pt x="2245" y="1672"/>
                      <a:pt x="3296" y="1672"/>
                    </a:cubicBezTo>
                    <a:close/>
                    <a:moveTo>
                      <a:pt x="2866" y="589"/>
                    </a:moveTo>
                    <a:cubicBezTo>
                      <a:pt x="2856" y="594"/>
                      <a:pt x="2845" y="600"/>
                      <a:pt x="2835" y="605"/>
                    </a:cubicBezTo>
                    <a:cubicBezTo>
                      <a:pt x="2824" y="595"/>
                      <a:pt x="2813" y="584"/>
                      <a:pt x="2802" y="574"/>
                    </a:cubicBezTo>
                    <a:cubicBezTo>
                      <a:pt x="2797" y="558"/>
                      <a:pt x="2792" y="542"/>
                      <a:pt x="2787" y="526"/>
                    </a:cubicBezTo>
                    <a:cubicBezTo>
                      <a:pt x="2797" y="526"/>
                      <a:pt x="2808" y="526"/>
                      <a:pt x="2818" y="526"/>
                    </a:cubicBezTo>
                    <a:cubicBezTo>
                      <a:pt x="2834" y="547"/>
                      <a:pt x="2850" y="568"/>
                      <a:pt x="2866" y="589"/>
                    </a:cubicBezTo>
                    <a:cubicBezTo>
                      <a:pt x="2871" y="605"/>
                      <a:pt x="2877" y="621"/>
                      <a:pt x="2882" y="637"/>
                    </a:cubicBezTo>
                    <a:cubicBezTo>
                      <a:pt x="2877" y="621"/>
                      <a:pt x="2871" y="605"/>
                      <a:pt x="2866" y="589"/>
                    </a:cubicBezTo>
                    <a:close/>
                  </a:path>
                </a:pathLst>
              </a:custGeom>
              <a:solidFill>
                <a:srgbClr val="647A8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201" name="Freeform 118"/>
              <p:cNvSpPr>
                <a:spLocks noChangeArrowheads="1"/>
              </p:cNvSpPr>
              <p:nvPr/>
            </p:nvSpPr>
            <p:spPr bwMode="auto">
              <a:xfrm>
                <a:off x="6446839" y="6400800"/>
                <a:ext cx="1350962" cy="600075"/>
              </a:xfrm>
              <a:custGeom>
                <a:avLst/>
                <a:gdLst>
                  <a:gd name="T0" fmla="*/ 1179173 w 3759"/>
                  <a:gd name="T1" fmla="*/ 588238 h 1673"/>
                  <a:gd name="T2" fmla="*/ 1190314 w 3759"/>
                  <a:gd name="T3" fmla="*/ 588238 h 1673"/>
                  <a:gd name="T4" fmla="*/ 1144311 w 3759"/>
                  <a:gd name="T5" fmla="*/ 542686 h 1673"/>
                  <a:gd name="T6" fmla="*/ 1092918 w 3759"/>
                  <a:gd name="T7" fmla="*/ 473819 h 1673"/>
                  <a:gd name="T8" fmla="*/ 1053025 w 3759"/>
                  <a:gd name="T9" fmla="*/ 411408 h 1673"/>
                  <a:gd name="T10" fmla="*/ 1047275 w 3759"/>
                  <a:gd name="T11" fmla="*/ 354019 h 1673"/>
                  <a:gd name="T12" fmla="*/ 1030024 w 3759"/>
                  <a:gd name="T13" fmla="*/ 274033 h 1673"/>
                  <a:gd name="T14" fmla="*/ 1041525 w 3759"/>
                  <a:gd name="T15" fmla="*/ 262555 h 1673"/>
                  <a:gd name="T16" fmla="*/ 1047275 w 3759"/>
                  <a:gd name="T17" fmla="*/ 279772 h 1673"/>
                  <a:gd name="T18" fmla="*/ 1064526 w 3759"/>
                  <a:gd name="T19" fmla="*/ 336802 h 1673"/>
                  <a:gd name="T20" fmla="*/ 1087168 w 3759"/>
                  <a:gd name="T21" fmla="*/ 371236 h 1673"/>
                  <a:gd name="T22" fmla="*/ 1138920 w 3759"/>
                  <a:gd name="T23" fmla="*/ 479558 h 1673"/>
                  <a:gd name="T24" fmla="*/ 1218706 w 3759"/>
                  <a:gd name="T25" fmla="*/ 559544 h 1673"/>
                  <a:gd name="T26" fmla="*/ 1270459 w 3759"/>
                  <a:gd name="T27" fmla="*/ 599716 h 1673"/>
                  <a:gd name="T28" fmla="*/ 1276209 w 3759"/>
                  <a:gd name="T29" fmla="*/ 599716 h 1673"/>
                  <a:gd name="T30" fmla="*/ 1299210 w 3759"/>
                  <a:gd name="T31" fmla="*/ 513991 h 1673"/>
                  <a:gd name="T32" fmla="*/ 1333353 w 3759"/>
                  <a:gd name="T33" fmla="*/ 359758 h 1673"/>
                  <a:gd name="T34" fmla="*/ 1350604 w 3759"/>
                  <a:gd name="T35" fmla="*/ 331063 h 1673"/>
                  <a:gd name="T36" fmla="*/ 1327602 w 3759"/>
                  <a:gd name="T37" fmla="*/ 251077 h 1673"/>
                  <a:gd name="T38" fmla="*/ 1287350 w 3759"/>
                  <a:gd name="T39" fmla="*/ 148136 h 1673"/>
                  <a:gd name="T40" fmla="*/ 1241707 w 3759"/>
                  <a:gd name="T41" fmla="*/ 45553 h 1673"/>
                  <a:gd name="T42" fmla="*/ 1179173 w 3759"/>
                  <a:gd name="T43" fmla="*/ 79986 h 1673"/>
                  <a:gd name="T44" fmla="*/ 1104419 w 3759"/>
                  <a:gd name="T45" fmla="*/ 91464 h 1673"/>
                  <a:gd name="T46" fmla="*/ 1104419 w 3759"/>
                  <a:gd name="T47" fmla="*/ 79986 h 1673"/>
                  <a:gd name="T48" fmla="*/ 1081417 w 3759"/>
                  <a:gd name="T49" fmla="*/ 79986 h 1673"/>
                  <a:gd name="T50" fmla="*/ 1087168 w 3759"/>
                  <a:gd name="T51" fmla="*/ 91464 h 1673"/>
                  <a:gd name="T52" fmla="*/ 1047275 w 3759"/>
                  <a:gd name="T53" fmla="*/ 91464 h 1673"/>
                  <a:gd name="T54" fmla="*/ 1076026 w 3759"/>
                  <a:gd name="T55" fmla="*/ 74247 h 1673"/>
                  <a:gd name="T56" fmla="*/ 995881 w 3759"/>
                  <a:gd name="T57" fmla="*/ 57030 h 1673"/>
                  <a:gd name="T58" fmla="*/ 995881 w 3759"/>
                  <a:gd name="T59" fmla="*/ 57030 h 1673"/>
                  <a:gd name="T60" fmla="*/ 989772 w 3759"/>
                  <a:gd name="T61" fmla="*/ 57030 h 1673"/>
                  <a:gd name="T62" fmla="*/ 967130 w 3759"/>
                  <a:gd name="T63" fmla="*/ 85725 h 1673"/>
                  <a:gd name="T64" fmla="*/ 955629 w 3759"/>
                  <a:gd name="T65" fmla="*/ 79986 h 1673"/>
                  <a:gd name="T66" fmla="*/ 944129 w 3759"/>
                  <a:gd name="T67" fmla="*/ 68508 h 1673"/>
                  <a:gd name="T68" fmla="*/ 921487 w 3759"/>
                  <a:gd name="T69" fmla="*/ 57030 h 1673"/>
                  <a:gd name="T70" fmla="*/ 932628 w 3759"/>
                  <a:gd name="T71" fmla="*/ 39814 h 1673"/>
                  <a:gd name="T72" fmla="*/ 932628 w 3759"/>
                  <a:gd name="T73" fmla="*/ 34075 h 1673"/>
                  <a:gd name="T74" fmla="*/ 932628 w 3759"/>
                  <a:gd name="T75" fmla="*/ 28695 h 1673"/>
                  <a:gd name="T76" fmla="*/ 932628 w 3759"/>
                  <a:gd name="T77" fmla="*/ 16858 h 1673"/>
                  <a:gd name="T78" fmla="*/ 847092 w 3759"/>
                  <a:gd name="T79" fmla="*/ 5739 h 1673"/>
                  <a:gd name="T80" fmla="*/ 812590 w 3759"/>
                  <a:gd name="T81" fmla="*/ 5739 h 1673"/>
                  <a:gd name="T82" fmla="*/ 835592 w 3759"/>
                  <a:gd name="T83" fmla="*/ 22597 h 1673"/>
                  <a:gd name="T84" fmla="*/ 818341 w 3759"/>
                  <a:gd name="T85" fmla="*/ 28695 h 1673"/>
                  <a:gd name="T86" fmla="*/ 789949 w 3759"/>
                  <a:gd name="T87" fmla="*/ 28695 h 1673"/>
                  <a:gd name="T88" fmla="*/ 778089 w 3759"/>
                  <a:gd name="T89" fmla="*/ 34075 h 1673"/>
                  <a:gd name="T90" fmla="*/ 812590 w 3759"/>
                  <a:gd name="T91" fmla="*/ 5739 h 1673"/>
                  <a:gd name="T92" fmla="*/ 732445 w 3759"/>
                  <a:gd name="T93" fmla="*/ 16858 h 1673"/>
                  <a:gd name="T94" fmla="*/ 732445 w 3759"/>
                  <a:gd name="T95" fmla="*/ 22597 h 1673"/>
                  <a:gd name="T96" fmla="*/ 709444 w 3759"/>
                  <a:gd name="T97" fmla="*/ 57030 h 1673"/>
                  <a:gd name="T98" fmla="*/ 726695 w 3759"/>
                  <a:gd name="T99" fmla="*/ 62769 h 1673"/>
                  <a:gd name="T100" fmla="*/ 709444 w 3759"/>
                  <a:gd name="T101" fmla="*/ 57030 h 1673"/>
                  <a:gd name="T102" fmla="*/ 623549 w 3759"/>
                  <a:gd name="T103" fmla="*/ 108322 h 1673"/>
                  <a:gd name="T104" fmla="*/ 480510 w 3759"/>
                  <a:gd name="T105" fmla="*/ 85725 h 1673"/>
                  <a:gd name="T106" fmla="*/ 406475 w 3759"/>
                  <a:gd name="T107" fmla="*/ 62769 h 1673"/>
                  <a:gd name="T108" fmla="*/ 355082 w 3759"/>
                  <a:gd name="T109" fmla="*/ 62769 h 1673"/>
                  <a:gd name="T110" fmla="*/ 154540 w 3759"/>
                  <a:gd name="T111" fmla="*/ 0 h 1673"/>
                  <a:gd name="T112" fmla="*/ 51393 w 3759"/>
                  <a:gd name="T113" fmla="*/ 16858 h 1673"/>
                  <a:gd name="T114" fmla="*/ 11501 w 3759"/>
                  <a:gd name="T115" fmla="*/ 39814 h 1673"/>
                  <a:gd name="T116" fmla="*/ 34502 w 3759"/>
                  <a:gd name="T117" fmla="*/ 131278 h 1673"/>
                  <a:gd name="T118" fmla="*/ 39893 w 3759"/>
                  <a:gd name="T119" fmla="*/ 131278 h 1673"/>
                  <a:gd name="T120" fmla="*/ 0 w 3759"/>
                  <a:gd name="T121" fmla="*/ 228480 h 1673"/>
                  <a:gd name="T122" fmla="*/ 28752 w 3759"/>
                  <a:gd name="T123" fmla="*/ 331063 h 1673"/>
                  <a:gd name="T124" fmla="*/ 51393 w 3759"/>
                  <a:gd name="T125" fmla="*/ 599716 h 167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759" h="1673">
                    <a:moveTo>
                      <a:pt x="3296" y="1672"/>
                    </a:moveTo>
                    <a:cubicBezTo>
                      <a:pt x="3291" y="1661"/>
                      <a:pt x="3286" y="1650"/>
                      <a:pt x="3281" y="1640"/>
                    </a:cubicBezTo>
                    <a:cubicBezTo>
                      <a:pt x="3291" y="1645"/>
                      <a:pt x="3302" y="1650"/>
                      <a:pt x="3312" y="1656"/>
                    </a:cubicBezTo>
                    <a:cubicBezTo>
                      <a:pt x="3312" y="1650"/>
                      <a:pt x="3312" y="1645"/>
                      <a:pt x="3312" y="1640"/>
                    </a:cubicBezTo>
                    <a:cubicBezTo>
                      <a:pt x="3302" y="1618"/>
                      <a:pt x="3291" y="1597"/>
                      <a:pt x="3281" y="1576"/>
                    </a:cubicBezTo>
                    <a:cubicBezTo>
                      <a:pt x="3249" y="1555"/>
                      <a:pt x="3217" y="1534"/>
                      <a:pt x="3184" y="1513"/>
                    </a:cubicBezTo>
                    <a:cubicBezTo>
                      <a:pt x="3153" y="1465"/>
                      <a:pt x="3121" y="1417"/>
                      <a:pt x="3089" y="1369"/>
                    </a:cubicBezTo>
                    <a:cubicBezTo>
                      <a:pt x="3073" y="1353"/>
                      <a:pt x="3057" y="1337"/>
                      <a:pt x="3041" y="1321"/>
                    </a:cubicBezTo>
                    <a:cubicBezTo>
                      <a:pt x="3031" y="1295"/>
                      <a:pt x="3020" y="1268"/>
                      <a:pt x="3009" y="1242"/>
                    </a:cubicBezTo>
                    <a:cubicBezTo>
                      <a:pt x="2983" y="1210"/>
                      <a:pt x="2956" y="1178"/>
                      <a:pt x="2930" y="1147"/>
                    </a:cubicBezTo>
                    <a:cubicBezTo>
                      <a:pt x="2935" y="1131"/>
                      <a:pt x="2940" y="1115"/>
                      <a:pt x="2945" y="1099"/>
                    </a:cubicBezTo>
                    <a:cubicBezTo>
                      <a:pt x="2935" y="1062"/>
                      <a:pt x="2924" y="1025"/>
                      <a:pt x="2914" y="987"/>
                    </a:cubicBezTo>
                    <a:cubicBezTo>
                      <a:pt x="2882" y="950"/>
                      <a:pt x="2850" y="913"/>
                      <a:pt x="2818" y="876"/>
                    </a:cubicBezTo>
                    <a:cubicBezTo>
                      <a:pt x="2834" y="839"/>
                      <a:pt x="2850" y="801"/>
                      <a:pt x="2866" y="764"/>
                    </a:cubicBezTo>
                    <a:cubicBezTo>
                      <a:pt x="2866" y="753"/>
                      <a:pt x="2866" y="743"/>
                      <a:pt x="2866" y="732"/>
                    </a:cubicBezTo>
                    <a:cubicBezTo>
                      <a:pt x="2877" y="732"/>
                      <a:pt x="2888" y="732"/>
                      <a:pt x="2898" y="732"/>
                    </a:cubicBezTo>
                    <a:cubicBezTo>
                      <a:pt x="2898" y="721"/>
                      <a:pt x="2898" y="711"/>
                      <a:pt x="2898" y="700"/>
                    </a:cubicBezTo>
                    <a:cubicBezTo>
                      <a:pt x="2903" y="727"/>
                      <a:pt x="2909" y="754"/>
                      <a:pt x="2914" y="780"/>
                    </a:cubicBezTo>
                    <a:cubicBezTo>
                      <a:pt x="2924" y="796"/>
                      <a:pt x="2935" y="812"/>
                      <a:pt x="2945" y="828"/>
                    </a:cubicBezTo>
                    <a:cubicBezTo>
                      <a:pt x="2951" y="865"/>
                      <a:pt x="2957" y="902"/>
                      <a:pt x="2962" y="939"/>
                    </a:cubicBezTo>
                    <a:cubicBezTo>
                      <a:pt x="2973" y="945"/>
                      <a:pt x="2983" y="950"/>
                      <a:pt x="2994" y="956"/>
                    </a:cubicBezTo>
                    <a:cubicBezTo>
                      <a:pt x="3004" y="982"/>
                      <a:pt x="3015" y="1009"/>
                      <a:pt x="3025" y="1035"/>
                    </a:cubicBezTo>
                    <a:cubicBezTo>
                      <a:pt x="3062" y="1072"/>
                      <a:pt x="3100" y="1109"/>
                      <a:pt x="3137" y="1147"/>
                    </a:cubicBezTo>
                    <a:cubicBezTo>
                      <a:pt x="3148" y="1210"/>
                      <a:pt x="3158" y="1274"/>
                      <a:pt x="3169" y="1337"/>
                    </a:cubicBezTo>
                    <a:cubicBezTo>
                      <a:pt x="3211" y="1375"/>
                      <a:pt x="3254" y="1412"/>
                      <a:pt x="3296" y="1449"/>
                    </a:cubicBezTo>
                    <a:cubicBezTo>
                      <a:pt x="3328" y="1486"/>
                      <a:pt x="3360" y="1523"/>
                      <a:pt x="3391" y="1560"/>
                    </a:cubicBezTo>
                    <a:cubicBezTo>
                      <a:pt x="3423" y="1592"/>
                      <a:pt x="3456" y="1624"/>
                      <a:pt x="3488" y="1656"/>
                    </a:cubicBezTo>
                    <a:cubicBezTo>
                      <a:pt x="3504" y="1661"/>
                      <a:pt x="3519" y="1667"/>
                      <a:pt x="3535" y="1672"/>
                    </a:cubicBezTo>
                    <a:cubicBezTo>
                      <a:pt x="3546" y="1672"/>
                      <a:pt x="3556" y="1672"/>
                      <a:pt x="3567" y="1672"/>
                    </a:cubicBezTo>
                    <a:cubicBezTo>
                      <a:pt x="3561" y="1672"/>
                      <a:pt x="3556" y="1672"/>
                      <a:pt x="3551" y="1672"/>
                    </a:cubicBezTo>
                    <a:cubicBezTo>
                      <a:pt x="3577" y="1640"/>
                      <a:pt x="3604" y="1608"/>
                      <a:pt x="3631" y="1576"/>
                    </a:cubicBezTo>
                    <a:cubicBezTo>
                      <a:pt x="3625" y="1528"/>
                      <a:pt x="3620" y="1480"/>
                      <a:pt x="3615" y="1433"/>
                    </a:cubicBezTo>
                    <a:cubicBezTo>
                      <a:pt x="3636" y="1374"/>
                      <a:pt x="3657" y="1316"/>
                      <a:pt x="3678" y="1257"/>
                    </a:cubicBezTo>
                    <a:cubicBezTo>
                      <a:pt x="3689" y="1172"/>
                      <a:pt x="3699" y="1088"/>
                      <a:pt x="3710" y="1003"/>
                    </a:cubicBezTo>
                    <a:cubicBezTo>
                      <a:pt x="3726" y="976"/>
                      <a:pt x="3742" y="950"/>
                      <a:pt x="3758" y="923"/>
                    </a:cubicBezTo>
                    <a:cubicBezTo>
                      <a:pt x="3736" y="849"/>
                      <a:pt x="3715" y="775"/>
                      <a:pt x="3694" y="700"/>
                    </a:cubicBezTo>
                    <a:cubicBezTo>
                      <a:pt x="3662" y="642"/>
                      <a:pt x="3631" y="584"/>
                      <a:pt x="3599" y="526"/>
                    </a:cubicBezTo>
                    <a:cubicBezTo>
                      <a:pt x="3594" y="488"/>
                      <a:pt x="3588" y="451"/>
                      <a:pt x="3582" y="413"/>
                    </a:cubicBezTo>
                    <a:cubicBezTo>
                      <a:pt x="3551" y="334"/>
                      <a:pt x="3519" y="254"/>
                      <a:pt x="3488" y="175"/>
                    </a:cubicBezTo>
                    <a:cubicBezTo>
                      <a:pt x="3477" y="159"/>
                      <a:pt x="3466" y="143"/>
                      <a:pt x="3455" y="127"/>
                    </a:cubicBezTo>
                    <a:cubicBezTo>
                      <a:pt x="3429" y="149"/>
                      <a:pt x="3402" y="170"/>
                      <a:pt x="3375" y="191"/>
                    </a:cubicBezTo>
                    <a:cubicBezTo>
                      <a:pt x="3344" y="202"/>
                      <a:pt x="3312" y="212"/>
                      <a:pt x="3281" y="223"/>
                    </a:cubicBezTo>
                    <a:cubicBezTo>
                      <a:pt x="3244" y="218"/>
                      <a:pt x="3206" y="212"/>
                      <a:pt x="3169" y="207"/>
                    </a:cubicBezTo>
                    <a:cubicBezTo>
                      <a:pt x="3137" y="223"/>
                      <a:pt x="3105" y="239"/>
                      <a:pt x="3073" y="255"/>
                    </a:cubicBezTo>
                    <a:cubicBezTo>
                      <a:pt x="3068" y="244"/>
                      <a:pt x="3062" y="233"/>
                      <a:pt x="3057" y="223"/>
                    </a:cubicBezTo>
                    <a:cubicBezTo>
                      <a:pt x="3062" y="223"/>
                      <a:pt x="3068" y="223"/>
                      <a:pt x="3073" y="223"/>
                    </a:cubicBezTo>
                    <a:cubicBezTo>
                      <a:pt x="3068" y="212"/>
                      <a:pt x="3062" y="202"/>
                      <a:pt x="3057" y="191"/>
                    </a:cubicBezTo>
                    <a:cubicBezTo>
                      <a:pt x="3041" y="202"/>
                      <a:pt x="3025" y="212"/>
                      <a:pt x="3009" y="223"/>
                    </a:cubicBezTo>
                    <a:cubicBezTo>
                      <a:pt x="3020" y="223"/>
                      <a:pt x="3031" y="223"/>
                      <a:pt x="3041" y="223"/>
                    </a:cubicBezTo>
                    <a:cubicBezTo>
                      <a:pt x="3036" y="233"/>
                      <a:pt x="3031" y="244"/>
                      <a:pt x="3025" y="255"/>
                    </a:cubicBezTo>
                    <a:cubicBezTo>
                      <a:pt x="3015" y="244"/>
                      <a:pt x="3004" y="233"/>
                      <a:pt x="2994" y="223"/>
                    </a:cubicBezTo>
                    <a:cubicBezTo>
                      <a:pt x="2967" y="233"/>
                      <a:pt x="2940" y="244"/>
                      <a:pt x="2914" y="255"/>
                    </a:cubicBezTo>
                    <a:cubicBezTo>
                      <a:pt x="2909" y="255"/>
                      <a:pt x="2903" y="255"/>
                      <a:pt x="2898" y="255"/>
                    </a:cubicBezTo>
                    <a:cubicBezTo>
                      <a:pt x="2930" y="239"/>
                      <a:pt x="2962" y="223"/>
                      <a:pt x="2994" y="207"/>
                    </a:cubicBezTo>
                    <a:cubicBezTo>
                      <a:pt x="2957" y="223"/>
                      <a:pt x="2919" y="239"/>
                      <a:pt x="2882" y="255"/>
                    </a:cubicBezTo>
                    <a:cubicBezTo>
                      <a:pt x="2845" y="223"/>
                      <a:pt x="2808" y="191"/>
                      <a:pt x="2771" y="159"/>
                    </a:cubicBezTo>
                    <a:cubicBezTo>
                      <a:pt x="2765" y="164"/>
                      <a:pt x="2760" y="170"/>
                      <a:pt x="2754" y="175"/>
                    </a:cubicBezTo>
                    <a:cubicBezTo>
                      <a:pt x="2760" y="170"/>
                      <a:pt x="2765" y="164"/>
                      <a:pt x="2771" y="159"/>
                    </a:cubicBezTo>
                    <a:cubicBezTo>
                      <a:pt x="2755" y="154"/>
                      <a:pt x="2739" y="149"/>
                      <a:pt x="2723" y="143"/>
                    </a:cubicBezTo>
                    <a:cubicBezTo>
                      <a:pt x="2733" y="149"/>
                      <a:pt x="2744" y="154"/>
                      <a:pt x="2754" y="159"/>
                    </a:cubicBezTo>
                    <a:cubicBezTo>
                      <a:pt x="2754" y="180"/>
                      <a:pt x="2754" y="201"/>
                      <a:pt x="2754" y="223"/>
                    </a:cubicBezTo>
                    <a:cubicBezTo>
                      <a:pt x="2733" y="228"/>
                      <a:pt x="2712" y="233"/>
                      <a:pt x="2691" y="239"/>
                    </a:cubicBezTo>
                    <a:cubicBezTo>
                      <a:pt x="2691" y="244"/>
                      <a:pt x="2691" y="250"/>
                      <a:pt x="2691" y="255"/>
                    </a:cubicBezTo>
                    <a:cubicBezTo>
                      <a:pt x="2680" y="244"/>
                      <a:pt x="2670" y="233"/>
                      <a:pt x="2659" y="223"/>
                    </a:cubicBezTo>
                    <a:cubicBezTo>
                      <a:pt x="2659" y="207"/>
                      <a:pt x="2659" y="191"/>
                      <a:pt x="2659" y="175"/>
                    </a:cubicBezTo>
                    <a:cubicBezTo>
                      <a:pt x="2648" y="180"/>
                      <a:pt x="2638" y="186"/>
                      <a:pt x="2627" y="191"/>
                    </a:cubicBezTo>
                    <a:cubicBezTo>
                      <a:pt x="2622" y="180"/>
                      <a:pt x="2617" y="170"/>
                      <a:pt x="2611" y="159"/>
                    </a:cubicBezTo>
                    <a:cubicBezTo>
                      <a:pt x="2596" y="159"/>
                      <a:pt x="2580" y="159"/>
                      <a:pt x="2564" y="159"/>
                    </a:cubicBezTo>
                    <a:cubicBezTo>
                      <a:pt x="2569" y="148"/>
                      <a:pt x="2574" y="138"/>
                      <a:pt x="2580" y="127"/>
                    </a:cubicBezTo>
                    <a:cubicBezTo>
                      <a:pt x="2585" y="122"/>
                      <a:pt x="2590" y="117"/>
                      <a:pt x="2595" y="111"/>
                    </a:cubicBezTo>
                    <a:cubicBezTo>
                      <a:pt x="2590" y="106"/>
                      <a:pt x="2585" y="100"/>
                      <a:pt x="2580" y="95"/>
                    </a:cubicBezTo>
                    <a:cubicBezTo>
                      <a:pt x="2585" y="95"/>
                      <a:pt x="2590" y="95"/>
                      <a:pt x="2595" y="95"/>
                    </a:cubicBezTo>
                    <a:cubicBezTo>
                      <a:pt x="2590" y="90"/>
                      <a:pt x="2585" y="85"/>
                      <a:pt x="2580" y="80"/>
                    </a:cubicBezTo>
                    <a:cubicBezTo>
                      <a:pt x="2585" y="80"/>
                      <a:pt x="2590" y="80"/>
                      <a:pt x="2595" y="80"/>
                    </a:cubicBezTo>
                    <a:cubicBezTo>
                      <a:pt x="2595" y="69"/>
                      <a:pt x="2595" y="58"/>
                      <a:pt x="2595" y="47"/>
                    </a:cubicBezTo>
                    <a:cubicBezTo>
                      <a:pt x="2558" y="58"/>
                      <a:pt x="2521" y="69"/>
                      <a:pt x="2484" y="80"/>
                    </a:cubicBezTo>
                    <a:cubicBezTo>
                      <a:pt x="2441" y="58"/>
                      <a:pt x="2399" y="37"/>
                      <a:pt x="2357" y="16"/>
                    </a:cubicBezTo>
                    <a:cubicBezTo>
                      <a:pt x="2330" y="16"/>
                      <a:pt x="2303" y="16"/>
                      <a:pt x="2277" y="16"/>
                    </a:cubicBezTo>
                    <a:cubicBezTo>
                      <a:pt x="2272" y="16"/>
                      <a:pt x="2267" y="16"/>
                      <a:pt x="2261" y="16"/>
                    </a:cubicBezTo>
                    <a:cubicBezTo>
                      <a:pt x="2277" y="21"/>
                      <a:pt x="2293" y="27"/>
                      <a:pt x="2309" y="32"/>
                    </a:cubicBezTo>
                    <a:cubicBezTo>
                      <a:pt x="2314" y="42"/>
                      <a:pt x="2320" y="53"/>
                      <a:pt x="2325" y="63"/>
                    </a:cubicBezTo>
                    <a:cubicBezTo>
                      <a:pt x="2309" y="58"/>
                      <a:pt x="2293" y="53"/>
                      <a:pt x="2277" y="47"/>
                    </a:cubicBezTo>
                    <a:cubicBezTo>
                      <a:pt x="2277" y="58"/>
                      <a:pt x="2277" y="69"/>
                      <a:pt x="2277" y="80"/>
                    </a:cubicBezTo>
                    <a:cubicBezTo>
                      <a:pt x="2266" y="85"/>
                      <a:pt x="2256" y="90"/>
                      <a:pt x="2245" y="95"/>
                    </a:cubicBezTo>
                    <a:cubicBezTo>
                      <a:pt x="2229" y="90"/>
                      <a:pt x="2213" y="85"/>
                      <a:pt x="2198" y="80"/>
                    </a:cubicBezTo>
                    <a:cubicBezTo>
                      <a:pt x="2192" y="90"/>
                      <a:pt x="2187" y="101"/>
                      <a:pt x="2181" y="111"/>
                    </a:cubicBezTo>
                    <a:cubicBezTo>
                      <a:pt x="2176" y="106"/>
                      <a:pt x="2171" y="100"/>
                      <a:pt x="2165" y="95"/>
                    </a:cubicBezTo>
                    <a:cubicBezTo>
                      <a:pt x="2149" y="95"/>
                      <a:pt x="2133" y="95"/>
                      <a:pt x="2118" y="95"/>
                    </a:cubicBezTo>
                    <a:cubicBezTo>
                      <a:pt x="2165" y="69"/>
                      <a:pt x="2213" y="42"/>
                      <a:pt x="2261" y="16"/>
                    </a:cubicBezTo>
                    <a:cubicBezTo>
                      <a:pt x="2203" y="37"/>
                      <a:pt x="2144" y="58"/>
                      <a:pt x="2086" y="80"/>
                    </a:cubicBezTo>
                    <a:cubicBezTo>
                      <a:pt x="2070" y="69"/>
                      <a:pt x="2054" y="58"/>
                      <a:pt x="2038" y="47"/>
                    </a:cubicBezTo>
                    <a:cubicBezTo>
                      <a:pt x="2043" y="58"/>
                      <a:pt x="2049" y="69"/>
                      <a:pt x="2054" y="80"/>
                    </a:cubicBezTo>
                    <a:cubicBezTo>
                      <a:pt x="2049" y="74"/>
                      <a:pt x="2043" y="69"/>
                      <a:pt x="2038" y="63"/>
                    </a:cubicBezTo>
                    <a:cubicBezTo>
                      <a:pt x="2033" y="85"/>
                      <a:pt x="2028" y="106"/>
                      <a:pt x="2022" y="127"/>
                    </a:cubicBezTo>
                    <a:cubicBezTo>
                      <a:pt x="2006" y="138"/>
                      <a:pt x="1990" y="148"/>
                      <a:pt x="1974" y="159"/>
                    </a:cubicBezTo>
                    <a:cubicBezTo>
                      <a:pt x="1990" y="159"/>
                      <a:pt x="2006" y="159"/>
                      <a:pt x="2022" y="159"/>
                    </a:cubicBezTo>
                    <a:cubicBezTo>
                      <a:pt x="2022" y="164"/>
                      <a:pt x="2022" y="170"/>
                      <a:pt x="2022" y="175"/>
                    </a:cubicBezTo>
                    <a:cubicBezTo>
                      <a:pt x="2006" y="175"/>
                      <a:pt x="1990" y="175"/>
                      <a:pt x="1974" y="175"/>
                    </a:cubicBezTo>
                    <a:cubicBezTo>
                      <a:pt x="1974" y="170"/>
                      <a:pt x="1974" y="164"/>
                      <a:pt x="1974" y="159"/>
                    </a:cubicBezTo>
                    <a:cubicBezTo>
                      <a:pt x="1964" y="148"/>
                      <a:pt x="1953" y="138"/>
                      <a:pt x="1943" y="127"/>
                    </a:cubicBezTo>
                    <a:cubicBezTo>
                      <a:pt x="1874" y="186"/>
                      <a:pt x="1804" y="244"/>
                      <a:pt x="1735" y="302"/>
                    </a:cubicBezTo>
                    <a:cubicBezTo>
                      <a:pt x="1687" y="318"/>
                      <a:pt x="1640" y="334"/>
                      <a:pt x="1592" y="350"/>
                    </a:cubicBezTo>
                    <a:cubicBezTo>
                      <a:pt x="1507" y="313"/>
                      <a:pt x="1422" y="276"/>
                      <a:pt x="1337" y="239"/>
                    </a:cubicBezTo>
                    <a:cubicBezTo>
                      <a:pt x="1279" y="233"/>
                      <a:pt x="1221" y="228"/>
                      <a:pt x="1162" y="223"/>
                    </a:cubicBezTo>
                    <a:cubicBezTo>
                      <a:pt x="1152" y="207"/>
                      <a:pt x="1141" y="191"/>
                      <a:pt x="1131" y="175"/>
                    </a:cubicBezTo>
                    <a:cubicBezTo>
                      <a:pt x="1109" y="180"/>
                      <a:pt x="1088" y="186"/>
                      <a:pt x="1067" y="191"/>
                    </a:cubicBezTo>
                    <a:cubicBezTo>
                      <a:pt x="1040" y="186"/>
                      <a:pt x="1014" y="180"/>
                      <a:pt x="988" y="175"/>
                    </a:cubicBezTo>
                    <a:cubicBezTo>
                      <a:pt x="972" y="154"/>
                      <a:pt x="956" y="132"/>
                      <a:pt x="940" y="111"/>
                    </a:cubicBezTo>
                    <a:cubicBezTo>
                      <a:pt x="770" y="74"/>
                      <a:pt x="600" y="37"/>
                      <a:pt x="430" y="0"/>
                    </a:cubicBezTo>
                    <a:cubicBezTo>
                      <a:pt x="350" y="15"/>
                      <a:pt x="271" y="31"/>
                      <a:pt x="191" y="47"/>
                    </a:cubicBezTo>
                    <a:cubicBezTo>
                      <a:pt x="175" y="47"/>
                      <a:pt x="159" y="47"/>
                      <a:pt x="143" y="47"/>
                    </a:cubicBezTo>
                    <a:cubicBezTo>
                      <a:pt x="143" y="31"/>
                      <a:pt x="143" y="15"/>
                      <a:pt x="143" y="0"/>
                    </a:cubicBezTo>
                    <a:cubicBezTo>
                      <a:pt x="106" y="37"/>
                      <a:pt x="69" y="74"/>
                      <a:pt x="32" y="111"/>
                    </a:cubicBezTo>
                    <a:cubicBezTo>
                      <a:pt x="37" y="143"/>
                      <a:pt x="43" y="175"/>
                      <a:pt x="48" y="207"/>
                    </a:cubicBezTo>
                    <a:cubicBezTo>
                      <a:pt x="64" y="260"/>
                      <a:pt x="80" y="313"/>
                      <a:pt x="96" y="366"/>
                    </a:cubicBezTo>
                    <a:cubicBezTo>
                      <a:pt x="101" y="366"/>
                      <a:pt x="106" y="366"/>
                      <a:pt x="111" y="366"/>
                    </a:cubicBezTo>
                    <a:cubicBezTo>
                      <a:pt x="101" y="408"/>
                      <a:pt x="90" y="451"/>
                      <a:pt x="80" y="493"/>
                    </a:cubicBezTo>
                    <a:cubicBezTo>
                      <a:pt x="53" y="541"/>
                      <a:pt x="26" y="589"/>
                      <a:pt x="0" y="637"/>
                    </a:cubicBezTo>
                    <a:cubicBezTo>
                      <a:pt x="16" y="674"/>
                      <a:pt x="32" y="711"/>
                      <a:pt x="48" y="748"/>
                    </a:cubicBezTo>
                    <a:cubicBezTo>
                      <a:pt x="59" y="807"/>
                      <a:pt x="69" y="865"/>
                      <a:pt x="80" y="923"/>
                    </a:cubicBezTo>
                    <a:cubicBezTo>
                      <a:pt x="96" y="966"/>
                      <a:pt x="112" y="1008"/>
                      <a:pt x="127" y="1050"/>
                    </a:cubicBezTo>
                    <a:cubicBezTo>
                      <a:pt x="133" y="1258"/>
                      <a:pt x="138" y="1465"/>
                      <a:pt x="143" y="1672"/>
                    </a:cubicBezTo>
                  </a:path>
                </a:pathLst>
              </a:custGeom>
              <a:noFill/>
              <a:ln w="13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202" name="Freeform 119"/>
              <p:cNvSpPr>
                <a:spLocks noChangeArrowheads="1"/>
              </p:cNvSpPr>
              <p:nvPr/>
            </p:nvSpPr>
            <p:spPr bwMode="auto">
              <a:xfrm>
                <a:off x="7450139" y="6589713"/>
                <a:ext cx="33337" cy="38100"/>
              </a:xfrm>
              <a:custGeom>
                <a:avLst/>
                <a:gdLst>
                  <a:gd name="T0" fmla="*/ 27434 w 96"/>
                  <a:gd name="T1" fmla="*/ 21431 h 112"/>
                  <a:gd name="T2" fmla="*/ 16669 w 96"/>
                  <a:gd name="T3" fmla="*/ 26874 h 112"/>
                  <a:gd name="T4" fmla="*/ 5209 w 96"/>
                  <a:gd name="T5" fmla="*/ 16329 h 112"/>
                  <a:gd name="T6" fmla="*/ 0 w 96"/>
                  <a:gd name="T7" fmla="*/ 0 h 112"/>
                  <a:gd name="T8" fmla="*/ 10765 w 96"/>
                  <a:gd name="T9" fmla="*/ 0 h 112"/>
                  <a:gd name="T10" fmla="*/ 27434 w 96"/>
                  <a:gd name="T11" fmla="*/ 21431 h 112"/>
                  <a:gd name="T12" fmla="*/ 32991 w 96"/>
                  <a:gd name="T13" fmla="*/ 37760 h 112"/>
                  <a:gd name="T14" fmla="*/ 27434 w 96"/>
                  <a:gd name="T15" fmla="*/ 21431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6" h="112">
                    <a:moveTo>
                      <a:pt x="79" y="63"/>
                    </a:moveTo>
                    <a:cubicBezTo>
                      <a:pt x="69" y="68"/>
                      <a:pt x="58" y="74"/>
                      <a:pt x="48" y="79"/>
                    </a:cubicBezTo>
                    <a:cubicBezTo>
                      <a:pt x="37" y="69"/>
                      <a:pt x="26" y="58"/>
                      <a:pt x="15" y="48"/>
                    </a:cubicBezTo>
                    <a:cubicBezTo>
                      <a:pt x="10" y="32"/>
                      <a:pt x="5" y="16"/>
                      <a:pt x="0" y="0"/>
                    </a:cubicBezTo>
                    <a:cubicBezTo>
                      <a:pt x="10" y="0"/>
                      <a:pt x="21" y="0"/>
                      <a:pt x="31" y="0"/>
                    </a:cubicBezTo>
                    <a:cubicBezTo>
                      <a:pt x="47" y="21"/>
                      <a:pt x="63" y="42"/>
                      <a:pt x="79" y="63"/>
                    </a:cubicBezTo>
                    <a:cubicBezTo>
                      <a:pt x="84" y="79"/>
                      <a:pt x="90" y="95"/>
                      <a:pt x="95" y="111"/>
                    </a:cubicBezTo>
                    <a:cubicBezTo>
                      <a:pt x="90" y="95"/>
                      <a:pt x="84" y="79"/>
                      <a:pt x="79" y="63"/>
                    </a:cubicBezTo>
                  </a:path>
                </a:pathLst>
              </a:custGeom>
              <a:solidFill>
                <a:srgbClr val="647A84"/>
              </a:solidFill>
              <a:ln w="13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</p:grpSp>
        <p:sp>
          <p:nvSpPr>
            <p:cNvPr id="187" name="Freeform 120"/>
            <p:cNvSpPr>
              <a:spLocks noChangeArrowheads="1"/>
            </p:cNvSpPr>
            <p:nvPr/>
          </p:nvSpPr>
          <p:spPr bwMode="auto">
            <a:xfrm>
              <a:off x="6051550" y="2651125"/>
              <a:ext cx="1098550" cy="727075"/>
            </a:xfrm>
            <a:custGeom>
              <a:avLst/>
              <a:gdLst>
                <a:gd name="T0" fmla="*/ 394803 w 3058"/>
                <a:gd name="T1" fmla="*/ 45981 h 2024"/>
                <a:gd name="T2" fmla="*/ 337684 w 3058"/>
                <a:gd name="T3" fmla="*/ 120341 h 2024"/>
                <a:gd name="T4" fmla="*/ 320440 w 3058"/>
                <a:gd name="T5" fmla="*/ 148720 h 2024"/>
                <a:gd name="T6" fmla="*/ 263322 w 3058"/>
                <a:gd name="T7" fmla="*/ 200449 h 2024"/>
                <a:gd name="T8" fmla="*/ 269069 w 3058"/>
                <a:gd name="T9" fmla="*/ 269061 h 2024"/>
                <a:gd name="T10" fmla="*/ 246078 w 3058"/>
                <a:gd name="T11" fmla="*/ 280197 h 2024"/>
                <a:gd name="T12" fmla="*/ 240330 w 3058"/>
                <a:gd name="T13" fmla="*/ 269061 h 2024"/>
                <a:gd name="T14" fmla="*/ 171716 w 3058"/>
                <a:gd name="T15" fmla="*/ 297440 h 2024"/>
                <a:gd name="T16" fmla="*/ 120345 w 3058"/>
                <a:gd name="T17" fmla="*/ 331926 h 2024"/>
                <a:gd name="T18" fmla="*/ 34487 w 3058"/>
                <a:gd name="T19" fmla="*/ 331926 h 2024"/>
                <a:gd name="T20" fmla="*/ 74362 w 3058"/>
                <a:gd name="T21" fmla="*/ 440412 h 2024"/>
                <a:gd name="T22" fmla="*/ 22991 w 3058"/>
                <a:gd name="T23" fmla="*/ 537762 h 2024"/>
                <a:gd name="T24" fmla="*/ 40235 w 3058"/>
                <a:gd name="T25" fmla="*/ 589132 h 2024"/>
                <a:gd name="T26" fmla="*/ 63226 w 3058"/>
                <a:gd name="T27" fmla="*/ 686482 h 2024"/>
                <a:gd name="T28" fmla="*/ 63226 w 3058"/>
                <a:gd name="T29" fmla="*/ 669239 h 2024"/>
                <a:gd name="T30" fmla="*/ 148725 w 3058"/>
                <a:gd name="T31" fmla="*/ 629365 h 2024"/>
                <a:gd name="T32" fmla="*/ 240330 w 3058"/>
                <a:gd name="T33" fmla="*/ 617511 h 2024"/>
                <a:gd name="T34" fmla="*/ 452281 w 3058"/>
                <a:gd name="T35" fmla="*/ 652356 h 2024"/>
                <a:gd name="T36" fmla="*/ 486408 w 3058"/>
                <a:gd name="T37" fmla="*/ 663492 h 2024"/>
                <a:gd name="T38" fmla="*/ 543527 w 3058"/>
                <a:gd name="T39" fmla="*/ 674987 h 2024"/>
                <a:gd name="T40" fmla="*/ 578014 w 3058"/>
                <a:gd name="T41" fmla="*/ 674987 h 2024"/>
                <a:gd name="T42" fmla="*/ 635133 w 3058"/>
                <a:gd name="T43" fmla="*/ 674987 h 2024"/>
                <a:gd name="T44" fmla="*/ 658124 w 3058"/>
                <a:gd name="T45" fmla="*/ 697978 h 2024"/>
                <a:gd name="T46" fmla="*/ 709495 w 3058"/>
                <a:gd name="T47" fmla="*/ 669239 h 2024"/>
                <a:gd name="T48" fmla="*/ 755478 w 3058"/>
                <a:gd name="T49" fmla="*/ 703725 h 2024"/>
                <a:gd name="T50" fmla="*/ 858220 w 3058"/>
                <a:gd name="T51" fmla="*/ 703725 h 2024"/>
                <a:gd name="T52" fmla="*/ 875104 w 3058"/>
                <a:gd name="T53" fmla="*/ 674987 h 2024"/>
                <a:gd name="T54" fmla="*/ 915339 w 3058"/>
                <a:gd name="T55" fmla="*/ 600627 h 2024"/>
                <a:gd name="T56" fmla="*/ 966710 w 3058"/>
                <a:gd name="T57" fmla="*/ 594880 h 2024"/>
                <a:gd name="T58" fmla="*/ 989701 w 3058"/>
                <a:gd name="T59" fmla="*/ 566141 h 2024"/>
                <a:gd name="T60" fmla="*/ 983953 w 3058"/>
                <a:gd name="T61" fmla="*/ 537762 h 2024"/>
                <a:gd name="T62" fmla="*/ 978205 w 3058"/>
                <a:gd name="T63" fmla="*/ 503636 h 2024"/>
                <a:gd name="T64" fmla="*/ 938330 w 3058"/>
                <a:gd name="T65" fmla="*/ 463043 h 2024"/>
                <a:gd name="T66" fmla="*/ 949466 w 3058"/>
                <a:gd name="T67" fmla="*/ 451907 h 2024"/>
                <a:gd name="T68" fmla="*/ 995449 w 3058"/>
                <a:gd name="T69" fmla="*/ 440412 h 2024"/>
                <a:gd name="T70" fmla="*/ 1058315 w 3058"/>
                <a:gd name="T71" fmla="*/ 440412 h 2024"/>
                <a:gd name="T72" fmla="*/ 1069811 w 3058"/>
                <a:gd name="T73" fmla="*/ 417422 h 2024"/>
                <a:gd name="T74" fmla="*/ 1064063 w 3058"/>
                <a:gd name="T75" fmla="*/ 377547 h 2024"/>
                <a:gd name="T76" fmla="*/ 1058315 w 3058"/>
                <a:gd name="T77" fmla="*/ 366052 h 2024"/>
                <a:gd name="T78" fmla="*/ 1018081 w 3058"/>
                <a:gd name="T79" fmla="*/ 343421 h 2024"/>
                <a:gd name="T80" fmla="*/ 978205 w 3058"/>
                <a:gd name="T81" fmla="*/ 343421 h 2024"/>
                <a:gd name="T82" fmla="*/ 921086 w 3058"/>
                <a:gd name="T83" fmla="*/ 280197 h 2024"/>
                <a:gd name="T84" fmla="*/ 898095 w 3058"/>
                <a:gd name="T85" fmla="*/ 223080 h 2024"/>
                <a:gd name="T86" fmla="*/ 846724 w 3058"/>
                <a:gd name="T87" fmla="*/ 177458 h 2024"/>
                <a:gd name="T88" fmla="*/ 863968 w 3058"/>
                <a:gd name="T89" fmla="*/ 148720 h 2024"/>
                <a:gd name="T90" fmla="*/ 835228 w 3058"/>
                <a:gd name="T91" fmla="*/ 79748 h 2024"/>
                <a:gd name="T92" fmla="*/ 812237 w 3058"/>
                <a:gd name="T93" fmla="*/ 74360 h 2024"/>
                <a:gd name="T94" fmla="*/ 726739 w 3058"/>
                <a:gd name="T95" fmla="*/ 45981 h 2024"/>
                <a:gd name="T96" fmla="*/ 681115 w 3058"/>
                <a:gd name="T97" fmla="*/ 68612 h 2024"/>
                <a:gd name="T98" fmla="*/ 675008 w 3058"/>
                <a:gd name="T99" fmla="*/ 34486 h 2024"/>
                <a:gd name="T100" fmla="*/ 589150 w 3058"/>
                <a:gd name="T101" fmla="*/ 28379 h 2024"/>
                <a:gd name="T102" fmla="*/ 572266 w 3058"/>
                <a:gd name="T103" fmla="*/ 5748 h 2024"/>
                <a:gd name="T104" fmla="*/ 532032 w 3058"/>
                <a:gd name="T105" fmla="*/ 11495 h 202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058" h="2024">
                  <a:moveTo>
                    <a:pt x="1370" y="16"/>
                  </a:moveTo>
                  <a:cubicBezTo>
                    <a:pt x="1343" y="43"/>
                    <a:pt x="1317" y="69"/>
                    <a:pt x="1290" y="96"/>
                  </a:cubicBezTo>
                  <a:cubicBezTo>
                    <a:pt x="1290" y="111"/>
                    <a:pt x="1290" y="127"/>
                    <a:pt x="1290" y="143"/>
                  </a:cubicBezTo>
                  <a:cubicBezTo>
                    <a:pt x="1226" y="138"/>
                    <a:pt x="1163" y="133"/>
                    <a:pt x="1099" y="128"/>
                  </a:cubicBezTo>
                  <a:cubicBezTo>
                    <a:pt x="1083" y="144"/>
                    <a:pt x="1067" y="160"/>
                    <a:pt x="1051" y="176"/>
                  </a:cubicBezTo>
                  <a:cubicBezTo>
                    <a:pt x="1025" y="181"/>
                    <a:pt x="998" y="186"/>
                    <a:pt x="972" y="191"/>
                  </a:cubicBezTo>
                  <a:cubicBezTo>
                    <a:pt x="972" y="223"/>
                    <a:pt x="972" y="255"/>
                    <a:pt x="972" y="287"/>
                  </a:cubicBezTo>
                  <a:cubicBezTo>
                    <a:pt x="961" y="303"/>
                    <a:pt x="951" y="319"/>
                    <a:pt x="940" y="335"/>
                  </a:cubicBezTo>
                  <a:cubicBezTo>
                    <a:pt x="983" y="340"/>
                    <a:pt x="1025" y="346"/>
                    <a:pt x="1067" y="351"/>
                  </a:cubicBezTo>
                  <a:cubicBezTo>
                    <a:pt x="1051" y="361"/>
                    <a:pt x="1035" y="372"/>
                    <a:pt x="1020" y="382"/>
                  </a:cubicBezTo>
                  <a:cubicBezTo>
                    <a:pt x="1014" y="393"/>
                    <a:pt x="1009" y="403"/>
                    <a:pt x="1003" y="414"/>
                  </a:cubicBezTo>
                  <a:cubicBezTo>
                    <a:pt x="966" y="414"/>
                    <a:pt x="929" y="414"/>
                    <a:pt x="892" y="414"/>
                  </a:cubicBezTo>
                  <a:cubicBezTo>
                    <a:pt x="881" y="435"/>
                    <a:pt x="871" y="457"/>
                    <a:pt x="860" y="478"/>
                  </a:cubicBezTo>
                  <a:cubicBezTo>
                    <a:pt x="834" y="483"/>
                    <a:pt x="807" y="489"/>
                    <a:pt x="780" y="494"/>
                  </a:cubicBezTo>
                  <a:cubicBezTo>
                    <a:pt x="770" y="505"/>
                    <a:pt x="759" y="515"/>
                    <a:pt x="749" y="526"/>
                  </a:cubicBezTo>
                  <a:cubicBezTo>
                    <a:pt x="743" y="536"/>
                    <a:pt x="738" y="547"/>
                    <a:pt x="733" y="558"/>
                  </a:cubicBezTo>
                  <a:cubicBezTo>
                    <a:pt x="738" y="589"/>
                    <a:pt x="743" y="621"/>
                    <a:pt x="749" y="652"/>
                  </a:cubicBezTo>
                  <a:cubicBezTo>
                    <a:pt x="738" y="658"/>
                    <a:pt x="728" y="664"/>
                    <a:pt x="717" y="669"/>
                  </a:cubicBezTo>
                  <a:cubicBezTo>
                    <a:pt x="712" y="696"/>
                    <a:pt x="706" y="722"/>
                    <a:pt x="701" y="749"/>
                  </a:cubicBezTo>
                  <a:cubicBezTo>
                    <a:pt x="717" y="749"/>
                    <a:pt x="733" y="749"/>
                    <a:pt x="749" y="749"/>
                  </a:cubicBezTo>
                  <a:cubicBezTo>
                    <a:pt x="759" y="759"/>
                    <a:pt x="770" y="770"/>
                    <a:pt x="780" y="780"/>
                  </a:cubicBezTo>
                  <a:cubicBezTo>
                    <a:pt x="780" y="791"/>
                    <a:pt x="780" y="802"/>
                    <a:pt x="780" y="813"/>
                  </a:cubicBezTo>
                  <a:cubicBezTo>
                    <a:pt x="754" y="818"/>
                    <a:pt x="727" y="823"/>
                    <a:pt x="701" y="828"/>
                  </a:cubicBezTo>
                  <a:cubicBezTo>
                    <a:pt x="696" y="812"/>
                    <a:pt x="690" y="796"/>
                    <a:pt x="685" y="780"/>
                  </a:cubicBezTo>
                  <a:cubicBezTo>
                    <a:pt x="696" y="780"/>
                    <a:pt x="706" y="780"/>
                    <a:pt x="717" y="780"/>
                  </a:cubicBezTo>
                  <a:cubicBezTo>
                    <a:pt x="701" y="770"/>
                    <a:pt x="685" y="759"/>
                    <a:pt x="669" y="749"/>
                  </a:cubicBezTo>
                  <a:cubicBezTo>
                    <a:pt x="664" y="759"/>
                    <a:pt x="658" y="770"/>
                    <a:pt x="653" y="780"/>
                  </a:cubicBezTo>
                  <a:cubicBezTo>
                    <a:pt x="632" y="780"/>
                    <a:pt x="611" y="780"/>
                    <a:pt x="590" y="780"/>
                  </a:cubicBezTo>
                  <a:cubicBezTo>
                    <a:pt x="579" y="796"/>
                    <a:pt x="569" y="812"/>
                    <a:pt x="558" y="828"/>
                  </a:cubicBezTo>
                  <a:cubicBezTo>
                    <a:pt x="531" y="828"/>
                    <a:pt x="505" y="828"/>
                    <a:pt x="478" y="828"/>
                  </a:cubicBezTo>
                  <a:cubicBezTo>
                    <a:pt x="473" y="833"/>
                    <a:pt x="467" y="839"/>
                    <a:pt x="462" y="844"/>
                  </a:cubicBezTo>
                  <a:cubicBezTo>
                    <a:pt x="467" y="860"/>
                    <a:pt x="473" y="876"/>
                    <a:pt x="478" y="892"/>
                  </a:cubicBezTo>
                  <a:cubicBezTo>
                    <a:pt x="457" y="892"/>
                    <a:pt x="435" y="892"/>
                    <a:pt x="414" y="892"/>
                  </a:cubicBezTo>
                  <a:cubicBezTo>
                    <a:pt x="388" y="902"/>
                    <a:pt x="361" y="913"/>
                    <a:pt x="335" y="924"/>
                  </a:cubicBezTo>
                  <a:cubicBezTo>
                    <a:pt x="314" y="913"/>
                    <a:pt x="292" y="902"/>
                    <a:pt x="271" y="892"/>
                  </a:cubicBezTo>
                  <a:cubicBezTo>
                    <a:pt x="213" y="902"/>
                    <a:pt x="154" y="913"/>
                    <a:pt x="96" y="924"/>
                  </a:cubicBezTo>
                  <a:cubicBezTo>
                    <a:pt x="80" y="919"/>
                    <a:pt x="64" y="913"/>
                    <a:pt x="49" y="908"/>
                  </a:cubicBezTo>
                  <a:cubicBezTo>
                    <a:pt x="75" y="966"/>
                    <a:pt x="102" y="1025"/>
                    <a:pt x="128" y="1083"/>
                  </a:cubicBezTo>
                  <a:cubicBezTo>
                    <a:pt x="149" y="1120"/>
                    <a:pt x="171" y="1158"/>
                    <a:pt x="192" y="1195"/>
                  </a:cubicBezTo>
                  <a:cubicBezTo>
                    <a:pt x="197" y="1205"/>
                    <a:pt x="202" y="1216"/>
                    <a:pt x="207" y="1226"/>
                  </a:cubicBezTo>
                  <a:cubicBezTo>
                    <a:pt x="207" y="1232"/>
                    <a:pt x="207" y="1237"/>
                    <a:pt x="207" y="1243"/>
                  </a:cubicBezTo>
                  <a:cubicBezTo>
                    <a:pt x="218" y="1296"/>
                    <a:pt x="229" y="1349"/>
                    <a:pt x="240" y="1402"/>
                  </a:cubicBezTo>
                  <a:cubicBezTo>
                    <a:pt x="218" y="1418"/>
                    <a:pt x="197" y="1434"/>
                    <a:pt x="176" y="1449"/>
                  </a:cubicBezTo>
                  <a:cubicBezTo>
                    <a:pt x="138" y="1465"/>
                    <a:pt x="101" y="1481"/>
                    <a:pt x="64" y="1497"/>
                  </a:cubicBezTo>
                  <a:cubicBezTo>
                    <a:pt x="43" y="1529"/>
                    <a:pt x="22" y="1561"/>
                    <a:pt x="0" y="1593"/>
                  </a:cubicBezTo>
                  <a:cubicBezTo>
                    <a:pt x="6" y="1598"/>
                    <a:pt x="11" y="1603"/>
                    <a:pt x="16" y="1608"/>
                  </a:cubicBezTo>
                  <a:cubicBezTo>
                    <a:pt x="48" y="1619"/>
                    <a:pt x="80" y="1629"/>
                    <a:pt x="112" y="1640"/>
                  </a:cubicBezTo>
                  <a:cubicBezTo>
                    <a:pt x="128" y="1651"/>
                    <a:pt x="144" y="1661"/>
                    <a:pt x="159" y="1672"/>
                  </a:cubicBezTo>
                  <a:cubicBezTo>
                    <a:pt x="165" y="1682"/>
                    <a:pt x="170" y="1693"/>
                    <a:pt x="176" y="1704"/>
                  </a:cubicBezTo>
                  <a:cubicBezTo>
                    <a:pt x="165" y="1752"/>
                    <a:pt x="154" y="1799"/>
                    <a:pt x="143" y="1847"/>
                  </a:cubicBezTo>
                  <a:cubicBezTo>
                    <a:pt x="154" y="1868"/>
                    <a:pt x="165" y="1890"/>
                    <a:pt x="176" y="1911"/>
                  </a:cubicBezTo>
                  <a:cubicBezTo>
                    <a:pt x="176" y="1906"/>
                    <a:pt x="176" y="1900"/>
                    <a:pt x="176" y="1895"/>
                  </a:cubicBezTo>
                  <a:cubicBezTo>
                    <a:pt x="176" y="1884"/>
                    <a:pt x="176" y="1874"/>
                    <a:pt x="176" y="1863"/>
                  </a:cubicBezTo>
                  <a:cubicBezTo>
                    <a:pt x="181" y="1863"/>
                    <a:pt x="186" y="1863"/>
                    <a:pt x="192" y="1863"/>
                  </a:cubicBezTo>
                  <a:cubicBezTo>
                    <a:pt x="234" y="1863"/>
                    <a:pt x="276" y="1863"/>
                    <a:pt x="319" y="1863"/>
                  </a:cubicBezTo>
                  <a:cubicBezTo>
                    <a:pt x="340" y="1847"/>
                    <a:pt x="361" y="1832"/>
                    <a:pt x="383" y="1816"/>
                  </a:cubicBezTo>
                  <a:cubicBezTo>
                    <a:pt x="393" y="1794"/>
                    <a:pt x="404" y="1773"/>
                    <a:pt x="414" y="1752"/>
                  </a:cubicBezTo>
                  <a:cubicBezTo>
                    <a:pt x="467" y="1752"/>
                    <a:pt x="520" y="1752"/>
                    <a:pt x="573" y="1752"/>
                  </a:cubicBezTo>
                  <a:cubicBezTo>
                    <a:pt x="605" y="1741"/>
                    <a:pt x="637" y="1730"/>
                    <a:pt x="669" y="1719"/>
                  </a:cubicBezTo>
                  <a:cubicBezTo>
                    <a:pt x="674" y="1719"/>
                    <a:pt x="679" y="1719"/>
                    <a:pt x="685" y="1719"/>
                  </a:cubicBezTo>
                  <a:cubicBezTo>
                    <a:pt x="749" y="1725"/>
                    <a:pt x="813" y="1730"/>
                    <a:pt x="876" y="1736"/>
                  </a:cubicBezTo>
                  <a:cubicBezTo>
                    <a:pt x="1004" y="1762"/>
                    <a:pt x="1131" y="1789"/>
                    <a:pt x="1259" y="1816"/>
                  </a:cubicBezTo>
                  <a:cubicBezTo>
                    <a:pt x="1285" y="1810"/>
                    <a:pt x="1312" y="1805"/>
                    <a:pt x="1338" y="1799"/>
                  </a:cubicBezTo>
                  <a:cubicBezTo>
                    <a:pt x="1338" y="1805"/>
                    <a:pt x="1338" y="1810"/>
                    <a:pt x="1338" y="1816"/>
                  </a:cubicBezTo>
                  <a:cubicBezTo>
                    <a:pt x="1338" y="1826"/>
                    <a:pt x="1338" y="1837"/>
                    <a:pt x="1338" y="1847"/>
                  </a:cubicBezTo>
                  <a:cubicBezTo>
                    <a:pt x="1343" y="1847"/>
                    <a:pt x="1349" y="1847"/>
                    <a:pt x="1354" y="1847"/>
                  </a:cubicBezTo>
                  <a:cubicBezTo>
                    <a:pt x="1359" y="1847"/>
                    <a:pt x="1364" y="1847"/>
                    <a:pt x="1370" y="1847"/>
                  </a:cubicBezTo>
                  <a:cubicBezTo>
                    <a:pt x="1370" y="1858"/>
                    <a:pt x="1370" y="1869"/>
                    <a:pt x="1370" y="1879"/>
                  </a:cubicBezTo>
                  <a:cubicBezTo>
                    <a:pt x="1396" y="1874"/>
                    <a:pt x="1423" y="1869"/>
                    <a:pt x="1450" y="1863"/>
                  </a:cubicBezTo>
                  <a:cubicBezTo>
                    <a:pt x="1471" y="1869"/>
                    <a:pt x="1492" y="1874"/>
                    <a:pt x="1513" y="1879"/>
                  </a:cubicBezTo>
                  <a:cubicBezTo>
                    <a:pt x="1513" y="1890"/>
                    <a:pt x="1513" y="1900"/>
                    <a:pt x="1513" y="1911"/>
                  </a:cubicBezTo>
                  <a:cubicBezTo>
                    <a:pt x="1519" y="1916"/>
                    <a:pt x="1524" y="1921"/>
                    <a:pt x="1529" y="1926"/>
                  </a:cubicBezTo>
                  <a:cubicBezTo>
                    <a:pt x="1539" y="1905"/>
                    <a:pt x="1550" y="1884"/>
                    <a:pt x="1560" y="1863"/>
                  </a:cubicBezTo>
                  <a:cubicBezTo>
                    <a:pt x="1576" y="1869"/>
                    <a:pt x="1593" y="1874"/>
                    <a:pt x="1609" y="1879"/>
                  </a:cubicBezTo>
                  <a:cubicBezTo>
                    <a:pt x="1619" y="1885"/>
                    <a:pt x="1630" y="1890"/>
                    <a:pt x="1640" y="1895"/>
                  </a:cubicBezTo>
                  <a:cubicBezTo>
                    <a:pt x="1656" y="1879"/>
                    <a:pt x="1672" y="1863"/>
                    <a:pt x="1688" y="1847"/>
                  </a:cubicBezTo>
                  <a:cubicBezTo>
                    <a:pt x="1704" y="1863"/>
                    <a:pt x="1720" y="1879"/>
                    <a:pt x="1736" y="1895"/>
                  </a:cubicBezTo>
                  <a:cubicBezTo>
                    <a:pt x="1746" y="1890"/>
                    <a:pt x="1757" y="1885"/>
                    <a:pt x="1768" y="1879"/>
                  </a:cubicBezTo>
                  <a:cubicBezTo>
                    <a:pt x="1784" y="1885"/>
                    <a:pt x="1800" y="1890"/>
                    <a:pt x="1816" y="1895"/>
                  </a:cubicBezTo>
                  <a:cubicBezTo>
                    <a:pt x="1821" y="1911"/>
                    <a:pt x="1827" y="1927"/>
                    <a:pt x="1832" y="1943"/>
                  </a:cubicBezTo>
                  <a:cubicBezTo>
                    <a:pt x="1837" y="1943"/>
                    <a:pt x="1842" y="1943"/>
                    <a:pt x="1847" y="1943"/>
                  </a:cubicBezTo>
                  <a:cubicBezTo>
                    <a:pt x="1853" y="1948"/>
                    <a:pt x="1858" y="1954"/>
                    <a:pt x="1863" y="1959"/>
                  </a:cubicBezTo>
                  <a:cubicBezTo>
                    <a:pt x="1869" y="1937"/>
                    <a:pt x="1874" y="1916"/>
                    <a:pt x="1879" y="1895"/>
                  </a:cubicBezTo>
                  <a:cubicBezTo>
                    <a:pt x="1911" y="1884"/>
                    <a:pt x="1943" y="1874"/>
                    <a:pt x="1975" y="1863"/>
                  </a:cubicBezTo>
                  <a:cubicBezTo>
                    <a:pt x="1980" y="1863"/>
                    <a:pt x="1985" y="1863"/>
                    <a:pt x="1990" y="1863"/>
                  </a:cubicBezTo>
                  <a:cubicBezTo>
                    <a:pt x="1996" y="1869"/>
                    <a:pt x="2001" y="1874"/>
                    <a:pt x="2006" y="1879"/>
                  </a:cubicBezTo>
                  <a:cubicBezTo>
                    <a:pt x="2022" y="1911"/>
                    <a:pt x="2038" y="1943"/>
                    <a:pt x="2054" y="1975"/>
                  </a:cubicBezTo>
                  <a:cubicBezTo>
                    <a:pt x="2070" y="1969"/>
                    <a:pt x="2087" y="1964"/>
                    <a:pt x="2103" y="1959"/>
                  </a:cubicBezTo>
                  <a:cubicBezTo>
                    <a:pt x="2124" y="1943"/>
                    <a:pt x="2145" y="1927"/>
                    <a:pt x="2166" y="1911"/>
                  </a:cubicBezTo>
                  <a:cubicBezTo>
                    <a:pt x="2187" y="1922"/>
                    <a:pt x="2208" y="1933"/>
                    <a:pt x="2230" y="1943"/>
                  </a:cubicBezTo>
                  <a:cubicBezTo>
                    <a:pt x="2261" y="1938"/>
                    <a:pt x="2293" y="1932"/>
                    <a:pt x="2325" y="1926"/>
                  </a:cubicBezTo>
                  <a:cubicBezTo>
                    <a:pt x="2346" y="1937"/>
                    <a:pt x="2368" y="1948"/>
                    <a:pt x="2389" y="1959"/>
                  </a:cubicBezTo>
                  <a:cubicBezTo>
                    <a:pt x="2394" y="1969"/>
                    <a:pt x="2400" y="1980"/>
                    <a:pt x="2405" y="1990"/>
                  </a:cubicBezTo>
                  <a:cubicBezTo>
                    <a:pt x="2426" y="2001"/>
                    <a:pt x="2448" y="2012"/>
                    <a:pt x="2469" y="2023"/>
                  </a:cubicBezTo>
                  <a:cubicBezTo>
                    <a:pt x="2474" y="2007"/>
                    <a:pt x="2479" y="1991"/>
                    <a:pt x="2484" y="1975"/>
                  </a:cubicBezTo>
                  <a:cubicBezTo>
                    <a:pt x="2468" y="1943"/>
                    <a:pt x="2452" y="1911"/>
                    <a:pt x="2436" y="1879"/>
                  </a:cubicBezTo>
                  <a:cubicBezTo>
                    <a:pt x="2447" y="1847"/>
                    <a:pt x="2458" y="1815"/>
                    <a:pt x="2469" y="1783"/>
                  </a:cubicBezTo>
                  <a:cubicBezTo>
                    <a:pt x="2501" y="1757"/>
                    <a:pt x="2532" y="1730"/>
                    <a:pt x="2564" y="1704"/>
                  </a:cubicBezTo>
                  <a:cubicBezTo>
                    <a:pt x="2559" y="1693"/>
                    <a:pt x="2553" y="1682"/>
                    <a:pt x="2548" y="1672"/>
                  </a:cubicBezTo>
                  <a:cubicBezTo>
                    <a:pt x="2574" y="1677"/>
                    <a:pt x="2601" y="1682"/>
                    <a:pt x="2627" y="1688"/>
                  </a:cubicBezTo>
                  <a:cubicBezTo>
                    <a:pt x="2638" y="1688"/>
                    <a:pt x="2649" y="1688"/>
                    <a:pt x="2660" y="1688"/>
                  </a:cubicBezTo>
                  <a:cubicBezTo>
                    <a:pt x="2670" y="1677"/>
                    <a:pt x="2681" y="1667"/>
                    <a:pt x="2691" y="1656"/>
                  </a:cubicBezTo>
                  <a:cubicBezTo>
                    <a:pt x="2734" y="1656"/>
                    <a:pt x="2776" y="1656"/>
                    <a:pt x="2819" y="1656"/>
                  </a:cubicBezTo>
                  <a:cubicBezTo>
                    <a:pt x="2808" y="1635"/>
                    <a:pt x="2798" y="1614"/>
                    <a:pt x="2787" y="1593"/>
                  </a:cubicBezTo>
                  <a:cubicBezTo>
                    <a:pt x="2777" y="1587"/>
                    <a:pt x="2766" y="1582"/>
                    <a:pt x="2755" y="1576"/>
                  </a:cubicBezTo>
                  <a:cubicBezTo>
                    <a:pt x="2755" y="1571"/>
                    <a:pt x="2755" y="1566"/>
                    <a:pt x="2755" y="1561"/>
                  </a:cubicBezTo>
                  <a:cubicBezTo>
                    <a:pt x="2750" y="1540"/>
                    <a:pt x="2744" y="1518"/>
                    <a:pt x="2739" y="1497"/>
                  </a:cubicBezTo>
                  <a:cubicBezTo>
                    <a:pt x="2744" y="1492"/>
                    <a:pt x="2750" y="1486"/>
                    <a:pt x="2755" y="1481"/>
                  </a:cubicBezTo>
                  <a:cubicBezTo>
                    <a:pt x="2739" y="1460"/>
                    <a:pt x="2723" y="1438"/>
                    <a:pt x="2707" y="1417"/>
                  </a:cubicBezTo>
                  <a:cubicBezTo>
                    <a:pt x="2713" y="1412"/>
                    <a:pt x="2718" y="1407"/>
                    <a:pt x="2723" y="1402"/>
                  </a:cubicBezTo>
                  <a:cubicBezTo>
                    <a:pt x="2723" y="1396"/>
                    <a:pt x="2723" y="1391"/>
                    <a:pt x="2723" y="1386"/>
                  </a:cubicBezTo>
                  <a:cubicBezTo>
                    <a:pt x="2723" y="1380"/>
                    <a:pt x="2723" y="1375"/>
                    <a:pt x="2723" y="1369"/>
                  </a:cubicBezTo>
                  <a:cubicBezTo>
                    <a:pt x="2697" y="1354"/>
                    <a:pt x="2670" y="1338"/>
                    <a:pt x="2643" y="1322"/>
                  </a:cubicBezTo>
                  <a:cubicBezTo>
                    <a:pt x="2633" y="1311"/>
                    <a:pt x="2622" y="1300"/>
                    <a:pt x="2612" y="1289"/>
                  </a:cubicBezTo>
                  <a:cubicBezTo>
                    <a:pt x="2617" y="1284"/>
                    <a:pt x="2622" y="1279"/>
                    <a:pt x="2627" y="1274"/>
                  </a:cubicBezTo>
                  <a:cubicBezTo>
                    <a:pt x="2633" y="1269"/>
                    <a:pt x="2638" y="1263"/>
                    <a:pt x="2643" y="1258"/>
                  </a:cubicBezTo>
                  <a:cubicBezTo>
                    <a:pt x="2643" y="1253"/>
                    <a:pt x="2643" y="1248"/>
                    <a:pt x="2643" y="1243"/>
                  </a:cubicBezTo>
                  <a:cubicBezTo>
                    <a:pt x="2643" y="1232"/>
                    <a:pt x="2643" y="1221"/>
                    <a:pt x="2643" y="1210"/>
                  </a:cubicBezTo>
                  <a:cubicBezTo>
                    <a:pt x="2681" y="1210"/>
                    <a:pt x="2718" y="1210"/>
                    <a:pt x="2755" y="1210"/>
                  </a:cubicBezTo>
                  <a:cubicBezTo>
                    <a:pt x="2760" y="1216"/>
                    <a:pt x="2766" y="1221"/>
                    <a:pt x="2771" y="1226"/>
                  </a:cubicBezTo>
                  <a:cubicBezTo>
                    <a:pt x="2771" y="1232"/>
                    <a:pt x="2771" y="1237"/>
                    <a:pt x="2771" y="1243"/>
                  </a:cubicBezTo>
                  <a:cubicBezTo>
                    <a:pt x="2787" y="1248"/>
                    <a:pt x="2803" y="1253"/>
                    <a:pt x="2819" y="1258"/>
                  </a:cubicBezTo>
                  <a:cubicBezTo>
                    <a:pt x="2851" y="1253"/>
                    <a:pt x="2882" y="1248"/>
                    <a:pt x="2914" y="1243"/>
                  </a:cubicBezTo>
                  <a:cubicBezTo>
                    <a:pt x="2925" y="1237"/>
                    <a:pt x="2935" y="1232"/>
                    <a:pt x="2946" y="1226"/>
                  </a:cubicBezTo>
                  <a:cubicBezTo>
                    <a:pt x="2957" y="1221"/>
                    <a:pt x="2967" y="1216"/>
                    <a:pt x="2978" y="1210"/>
                  </a:cubicBezTo>
                  <a:cubicBezTo>
                    <a:pt x="2978" y="1194"/>
                    <a:pt x="2978" y="1178"/>
                    <a:pt x="2978" y="1162"/>
                  </a:cubicBezTo>
                  <a:cubicBezTo>
                    <a:pt x="3004" y="1157"/>
                    <a:pt x="3031" y="1152"/>
                    <a:pt x="3057" y="1146"/>
                  </a:cubicBezTo>
                  <a:cubicBezTo>
                    <a:pt x="3057" y="1130"/>
                    <a:pt x="3057" y="1115"/>
                    <a:pt x="3057" y="1099"/>
                  </a:cubicBezTo>
                  <a:cubicBezTo>
                    <a:pt x="3025" y="1083"/>
                    <a:pt x="2994" y="1067"/>
                    <a:pt x="2962" y="1051"/>
                  </a:cubicBezTo>
                  <a:cubicBezTo>
                    <a:pt x="2957" y="1051"/>
                    <a:pt x="2951" y="1051"/>
                    <a:pt x="2946" y="1051"/>
                  </a:cubicBezTo>
                  <a:cubicBezTo>
                    <a:pt x="2946" y="1040"/>
                    <a:pt x="2946" y="1030"/>
                    <a:pt x="2946" y="1019"/>
                  </a:cubicBezTo>
                  <a:cubicBezTo>
                    <a:pt x="2951" y="1019"/>
                    <a:pt x="2957" y="1019"/>
                    <a:pt x="2962" y="1019"/>
                  </a:cubicBezTo>
                  <a:cubicBezTo>
                    <a:pt x="2962" y="1014"/>
                    <a:pt x="2962" y="1009"/>
                    <a:pt x="2962" y="1003"/>
                  </a:cubicBezTo>
                  <a:cubicBezTo>
                    <a:pt x="2957" y="998"/>
                    <a:pt x="2951" y="993"/>
                    <a:pt x="2946" y="988"/>
                  </a:cubicBezTo>
                  <a:cubicBezTo>
                    <a:pt x="2909" y="977"/>
                    <a:pt x="2871" y="966"/>
                    <a:pt x="2834" y="956"/>
                  </a:cubicBezTo>
                  <a:cubicBezTo>
                    <a:pt x="2824" y="956"/>
                    <a:pt x="2813" y="956"/>
                    <a:pt x="2803" y="956"/>
                  </a:cubicBezTo>
                  <a:cubicBezTo>
                    <a:pt x="2792" y="961"/>
                    <a:pt x="2782" y="966"/>
                    <a:pt x="2771" y="971"/>
                  </a:cubicBezTo>
                  <a:cubicBezTo>
                    <a:pt x="2755" y="966"/>
                    <a:pt x="2739" y="961"/>
                    <a:pt x="2723" y="956"/>
                  </a:cubicBezTo>
                  <a:cubicBezTo>
                    <a:pt x="2729" y="934"/>
                    <a:pt x="2734" y="913"/>
                    <a:pt x="2739" y="892"/>
                  </a:cubicBezTo>
                  <a:cubicBezTo>
                    <a:pt x="2739" y="881"/>
                    <a:pt x="2739" y="871"/>
                    <a:pt x="2739" y="860"/>
                  </a:cubicBezTo>
                  <a:cubicBezTo>
                    <a:pt x="2681" y="834"/>
                    <a:pt x="2622" y="807"/>
                    <a:pt x="2564" y="780"/>
                  </a:cubicBezTo>
                  <a:cubicBezTo>
                    <a:pt x="2548" y="754"/>
                    <a:pt x="2532" y="727"/>
                    <a:pt x="2516" y="701"/>
                  </a:cubicBezTo>
                  <a:cubicBezTo>
                    <a:pt x="2500" y="690"/>
                    <a:pt x="2484" y="680"/>
                    <a:pt x="2469" y="669"/>
                  </a:cubicBezTo>
                  <a:cubicBezTo>
                    <a:pt x="2474" y="659"/>
                    <a:pt x="2479" y="648"/>
                    <a:pt x="2484" y="637"/>
                  </a:cubicBezTo>
                  <a:cubicBezTo>
                    <a:pt x="2490" y="632"/>
                    <a:pt x="2495" y="626"/>
                    <a:pt x="2500" y="621"/>
                  </a:cubicBezTo>
                  <a:cubicBezTo>
                    <a:pt x="2479" y="621"/>
                    <a:pt x="2458" y="621"/>
                    <a:pt x="2436" y="621"/>
                  </a:cubicBezTo>
                  <a:cubicBezTo>
                    <a:pt x="2431" y="610"/>
                    <a:pt x="2426" y="600"/>
                    <a:pt x="2420" y="589"/>
                  </a:cubicBezTo>
                  <a:cubicBezTo>
                    <a:pt x="2399" y="579"/>
                    <a:pt x="2378" y="568"/>
                    <a:pt x="2357" y="558"/>
                  </a:cubicBezTo>
                  <a:cubicBezTo>
                    <a:pt x="2357" y="537"/>
                    <a:pt x="2357" y="515"/>
                    <a:pt x="2357" y="494"/>
                  </a:cubicBezTo>
                  <a:cubicBezTo>
                    <a:pt x="2368" y="489"/>
                    <a:pt x="2378" y="483"/>
                    <a:pt x="2389" y="478"/>
                  </a:cubicBezTo>
                  <a:cubicBezTo>
                    <a:pt x="2389" y="472"/>
                    <a:pt x="2389" y="467"/>
                    <a:pt x="2389" y="462"/>
                  </a:cubicBezTo>
                  <a:cubicBezTo>
                    <a:pt x="2399" y="462"/>
                    <a:pt x="2410" y="462"/>
                    <a:pt x="2420" y="462"/>
                  </a:cubicBezTo>
                  <a:cubicBezTo>
                    <a:pt x="2415" y="446"/>
                    <a:pt x="2410" y="430"/>
                    <a:pt x="2405" y="414"/>
                  </a:cubicBezTo>
                  <a:cubicBezTo>
                    <a:pt x="2384" y="393"/>
                    <a:pt x="2362" y="372"/>
                    <a:pt x="2341" y="351"/>
                  </a:cubicBezTo>
                  <a:cubicBezTo>
                    <a:pt x="2352" y="335"/>
                    <a:pt x="2362" y="319"/>
                    <a:pt x="2373" y="302"/>
                  </a:cubicBezTo>
                  <a:cubicBezTo>
                    <a:pt x="2368" y="276"/>
                    <a:pt x="2362" y="249"/>
                    <a:pt x="2357" y="222"/>
                  </a:cubicBezTo>
                  <a:cubicBezTo>
                    <a:pt x="2347" y="222"/>
                    <a:pt x="2336" y="222"/>
                    <a:pt x="2325" y="222"/>
                  </a:cubicBezTo>
                  <a:cubicBezTo>
                    <a:pt x="2314" y="222"/>
                    <a:pt x="2304" y="222"/>
                    <a:pt x="2293" y="222"/>
                  </a:cubicBezTo>
                  <a:cubicBezTo>
                    <a:pt x="2283" y="217"/>
                    <a:pt x="2272" y="212"/>
                    <a:pt x="2261" y="207"/>
                  </a:cubicBezTo>
                  <a:cubicBezTo>
                    <a:pt x="2240" y="186"/>
                    <a:pt x="2219" y="164"/>
                    <a:pt x="2197" y="143"/>
                  </a:cubicBezTo>
                  <a:cubicBezTo>
                    <a:pt x="2171" y="133"/>
                    <a:pt x="2144" y="122"/>
                    <a:pt x="2118" y="112"/>
                  </a:cubicBezTo>
                  <a:cubicBezTo>
                    <a:pt x="2108" y="112"/>
                    <a:pt x="2097" y="112"/>
                    <a:pt x="2087" y="112"/>
                  </a:cubicBezTo>
                  <a:cubicBezTo>
                    <a:pt x="2065" y="117"/>
                    <a:pt x="2044" y="122"/>
                    <a:pt x="2023" y="128"/>
                  </a:cubicBezTo>
                  <a:cubicBezTo>
                    <a:pt x="2012" y="138"/>
                    <a:pt x="2001" y="149"/>
                    <a:pt x="1990" y="159"/>
                  </a:cubicBezTo>
                  <a:cubicBezTo>
                    <a:pt x="1974" y="159"/>
                    <a:pt x="1959" y="159"/>
                    <a:pt x="1943" y="159"/>
                  </a:cubicBezTo>
                  <a:cubicBezTo>
                    <a:pt x="1927" y="170"/>
                    <a:pt x="1911" y="180"/>
                    <a:pt x="1896" y="191"/>
                  </a:cubicBezTo>
                  <a:cubicBezTo>
                    <a:pt x="1880" y="175"/>
                    <a:pt x="1863" y="159"/>
                    <a:pt x="1847" y="143"/>
                  </a:cubicBezTo>
                  <a:cubicBezTo>
                    <a:pt x="1858" y="127"/>
                    <a:pt x="1868" y="111"/>
                    <a:pt x="1879" y="96"/>
                  </a:cubicBezTo>
                  <a:cubicBezTo>
                    <a:pt x="1868" y="90"/>
                    <a:pt x="1858" y="85"/>
                    <a:pt x="1847" y="79"/>
                  </a:cubicBezTo>
                  <a:cubicBezTo>
                    <a:pt x="1810" y="69"/>
                    <a:pt x="1773" y="58"/>
                    <a:pt x="1736" y="48"/>
                  </a:cubicBezTo>
                  <a:cubicBezTo>
                    <a:pt x="1720" y="53"/>
                    <a:pt x="1704" y="59"/>
                    <a:pt x="1688" y="64"/>
                  </a:cubicBezTo>
                  <a:cubicBezTo>
                    <a:pt x="1672" y="69"/>
                    <a:pt x="1656" y="74"/>
                    <a:pt x="1640" y="79"/>
                  </a:cubicBezTo>
                  <a:cubicBezTo>
                    <a:pt x="1635" y="69"/>
                    <a:pt x="1630" y="58"/>
                    <a:pt x="1624" y="48"/>
                  </a:cubicBezTo>
                  <a:cubicBezTo>
                    <a:pt x="1614" y="37"/>
                    <a:pt x="1603" y="27"/>
                    <a:pt x="1593" y="16"/>
                  </a:cubicBezTo>
                  <a:cubicBezTo>
                    <a:pt x="1571" y="16"/>
                    <a:pt x="1550" y="16"/>
                    <a:pt x="1529" y="16"/>
                  </a:cubicBezTo>
                  <a:cubicBezTo>
                    <a:pt x="1518" y="27"/>
                    <a:pt x="1508" y="37"/>
                    <a:pt x="1497" y="48"/>
                  </a:cubicBezTo>
                  <a:cubicBezTo>
                    <a:pt x="1492" y="43"/>
                    <a:pt x="1486" y="38"/>
                    <a:pt x="1481" y="32"/>
                  </a:cubicBezTo>
                  <a:cubicBezTo>
                    <a:pt x="1471" y="22"/>
                    <a:pt x="1460" y="11"/>
                    <a:pt x="1450" y="0"/>
                  </a:cubicBezTo>
                  <a:cubicBezTo>
                    <a:pt x="1423" y="6"/>
                    <a:pt x="1396" y="11"/>
                    <a:pt x="1370" y="16"/>
                  </a:cubicBezTo>
                </a:path>
              </a:pathLst>
            </a:custGeom>
            <a:solidFill>
              <a:srgbClr val="647A84"/>
            </a:solidFill>
            <a:ln w="9525" cap="flat">
              <a:solidFill>
                <a:srgbClr val="000000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Arial" pitchFamily="34" charset="0"/>
              </a:endParaRPr>
            </a:p>
          </p:txBody>
        </p:sp>
        <p:sp>
          <p:nvSpPr>
            <p:cNvPr id="188" name="Freeform 121"/>
            <p:cNvSpPr>
              <a:spLocks noChangeArrowheads="1"/>
            </p:cNvSpPr>
            <p:nvPr/>
          </p:nvSpPr>
          <p:spPr bwMode="auto">
            <a:xfrm>
              <a:off x="5219700" y="4284663"/>
              <a:ext cx="474663" cy="417512"/>
            </a:xfrm>
            <a:custGeom>
              <a:avLst/>
              <a:gdLst>
                <a:gd name="T0" fmla="*/ 245590 w 1322"/>
                <a:gd name="T1" fmla="*/ 359763 h 1164"/>
                <a:gd name="T2" fmla="*/ 268210 w 1322"/>
                <a:gd name="T3" fmla="*/ 377339 h 1164"/>
                <a:gd name="T4" fmla="*/ 342892 w 1322"/>
                <a:gd name="T5" fmla="*/ 417153 h 1164"/>
                <a:gd name="T6" fmla="*/ 342892 w 1322"/>
                <a:gd name="T7" fmla="*/ 417153 h 1164"/>
                <a:gd name="T8" fmla="*/ 337147 w 1322"/>
                <a:gd name="T9" fmla="*/ 377339 h 1164"/>
                <a:gd name="T10" fmla="*/ 365871 w 1322"/>
                <a:gd name="T11" fmla="*/ 342546 h 1164"/>
                <a:gd name="T12" fmla="*/ 382746 w 1322"/>
                <a:gd name="T13" fmla="*/ 296993 h 1164"/>
                <a:gd name="T14" fmla="*/ 405726 w 1322"/>
                <a:gd name="T15" fmla="*/ 308471 h 1164"/>
                <a:gd name="T16" fmla="*/ 394236 w 1322"/>
                <a:gd name="T17" fmla="*/ 268298 h 1164"/>
                <a:gd name="T18" fmla="*/ 411470 w 1322"/>
                <a:gd name="T19" fmla="*/ 268298 h 1164"/>
                <a:gd name="T20" fmla="*/ 445580 w 1322"/>
                <a:gd name="T21" fmla="*/ 251440 h 1164"/>
                <a:gd name="T22" fmla="*/ 463173 w 1322"/>
                <a:gd name="T23" fmla="*/ 262918 h 1164"/>
                <a:gd name="T24" fmla="*/ 428705 w 1322"/>
                <a:gd name="T25" fmla="*/ 194409 h 1164"/>
                <a:gd name="T26" fmla="*/ 474304 w 1322"/>
                <a:gd name="T27" fmla="*/ 188670 h 1164"/>
                <a:gd name="T28" fmla="*/ 440194 w 1322"/>
                <a:gd name="T29" fmla="*/ 154236 h 1164"/>
                <a:gd name="T30" fmla="*/ 417215 w 1322"/>
                <a:gd name="T31" fmla="*/ 148855 h 1164"/>
                <a:gd name="T32" fmla="*/ 411470 w 1322"/>
                <a:gd name="T33" fmla="*/ 142758 h 1164"/>
                <a:gd name="T34" fmla="*/ 411470 w 1322"/>
                <a:gd name="T35" fmla="*/ 137019 h 1164"/>
                <a:gd name="T36" fmla="*/ 434449 w 1322"/>
                <a:gd name="T37" fmla="*/ 85726 h 1164"/>
                <a:gd name="T38" fmla="*/ 417215 w 1322"/>
                <a:gd name="T39" fmla="*/ 51651 h 1164"/>
                <a:gd name="T40" fmla="*/ 371257 w 1322"/>
                <a:gd name="T41" fmla="*/ 62770 h 1164"/>
                <a:gd name="T42" fmla="*/ 365871 w 1322"/>
                <a:gd name="T43" fmla="*/ 40173 h 1164"/>
                <a:gd name="T44" fmla="*/ 354382 w 1322"/>
                <a:gd name="T45" fmla="*/ 28695 h 1164"/>
                <a:gd name="T46" fmla="*/ 337147 w 1322"/>
                <a:gd name="T47" fmla="*/ 34434 h 1164"/>
                <a:gd name="T48" fmla="*/ 291189 w 1322"/>
                <a:gd name="T49" fmla="*/ 28695 h 1164"/>
                <a:gd name="T50" fmla="*/ 251693 w 1322"/>
                <a:gd name="T51" fmla="*/ 34434 h 1164"/>
                <a:gd name="T52" fmla="*/ 205735 w 1322"/>
                <a:gd name="T53" fmla="*/ 22956 h 1164"/>
                <a:gd name="T54" fmla="*/ 165522 w 1322"/>
                <a:gd name="T55" fmla="*/ 17217 h 1164"/>
                <a:gd name="T56" fmla="*/ 125667 w 1322"/>
                <a:gd name="T57" fmla="*/ 11478 h 1164"/>
                <a:gd name="T58" fmla="*/ 125667 w 1322"/>
                <a:gd name="T59" fmla="*/ 11478 h 1164"/>
                <a:gd name="T60" fmla="*/ 85454 w 1322"/>
                <a:gd name="T61" fmla="*/ 5739 h 1164"/>
                <a:gd name="T62" fmla="*/ 68219 w 1322"/>
                <a:gd name="T63" fmla="*/ 40173 h 1164"/>
                <a:gd name="T64" fmla="*/ 68219 w 1322"/>
                <a:gd name="T65" fmla="*/ 40173 h 1164"/>
                <a:gd name="T66" fmla="*/ 28365 w 1322"/>
                <a:gd name="T67" fmla="*/ 11478 h 1164"/>
                <a:gd name="T68" fmla="*/ 0 w 1322"/>
                <a:gd name="T69" fmla="*/ 17217 h 1164"/>
                <a:gd name="T70" fmla="*/ 34110 w 1322"/>
                <a:gd name="T71" fmla="*/ 91465 h 1164"/>
                <a:gd name="T72" fmla="*/ 34110 w 1322"/>
                <a:gd name="T73" fmla="*/ 97204 h 1164"/>
                <a:gd name="T74" fmla="*/ 39854 w 1322"/>
                <a:gd name="T75" fmla="*/ 114063 h 1164"/>
                <a:gd name="T76" fmla="*/ 57089 w 1322"/>
                <a:gd name="T77" fmla="*/ 137019 h 1164"/>
                <a:gd name="T78" fmla="*/ 68219 w 1322"/>
                <a:gd name="T79" fmla="*/ 182572 h 1164"/>
                <a:gd name="T80" fmla="*/ 194246 w 1322"/>
                <a:gd name="T81" fmla="*/ 280135 h 1164"/>
                <a:gd name="T82" fmla="*/ 239845 w 1322"/>
                <a:gd name="T83" fmla="*/ 342546 h 1164"/>
                <a:gd name="T84" fmla="*/ 228714 w 1322"/>
                <a:gd name="T85" fmla="*/ 354383 h 1164"/>
                <a:gd name="T86" fmla="*/ 239845 w 1322"/>
                <a:gd name="T87" fmla="*/ 365502 h 1164"/>
                <a:gd name="T88" fmla="*/ 245590 w 1322"/>
                <a:gd name="T89" fmla="*/ 359763 h 116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322" h="1164">
                  <a:moveTo>
                    <a:pt x="684" y="1003"/>
                  </a:moveTo>
                  <a:lnTo>
                    <a:pt x="684" y="1003"/>
                  </a:lnTo>
                  <a:cubicBezTo>
                    <a:pt x="695" y="1003"/>
                    <a:pt x="705" y="1003"/>
                    <a:pt x="716" y="1003"/>
                  </a:cubicBezTo>
                  <a:cubicBezTo>
                    <a:pt x="726" y="1019"/>
                    <a:pt x="737" y="1035"/>
                    <a:pt x="747" y="1052"/>
                  </a:cubicBezTo>
                  <a:cubicBezTo>
                    <a:pt x="790" y="1083"/>
                    <a:pt x="833" y="1115"/>
                    <a:pt x="875" y="1146"/>
                  </a:cubicBezTo>
                  <a:cubicBezTo>
                    <a:pt x="902" y="1152"/>
                    <a:pt x="928" y="1157"/>
                    <a:pt x="955" y="1163"/>
                  </a:cubicBezTo>
                  <a:cubicBezTo>
                    <a:pt x="966" y="1147"/>
                    <a:pt x="976" y="1131"/>
                    <a:pt x="987" y="1115"/>
                  </a:cubicBezTo>
                  <a:cubicBezTo>
                    <a:pt x="971" y="1094"/>
                    <a:pt x="955" y="1073"/>
                    <a:pt x="939" y="1052"/>
                  </a:cubicBezTo>
                  <a:cubicBezTo>
                    <a:pt x="944" y="1025"/>
                    <a:pt x="950" y="998"/>
                    <a:pt x="955" y="972"/>
                  </a:cubicBezTo>
                  <a:cubicBezTo>
                    <a:pt x="976" y="966"/>
                    <a:pt x="998" y="961"/>
                    <a:pt x="1019" y="955"/>
                  </a:cubicBezTo>
                  <a:cubicBezTo>
                    <a:pt x="1019" y="924"/>
                    <a:pt x="1019" y="892"/>
                    <a:pt x="1019" y="860"/>
                  </a:cubicBezTo>
                  <a:cubicBezTo>
                    <a:pt x="1035" y="849"/>
                    <a:pt x="1050" y="838"/>
                    <a:pt x="1066" y="828"/>
                  </a:cubicBezTo>
                  <a:cubicBezTo>
                    <a:pt x="1077" y="823"/>
                    <a:pt x="1087" y="817"/>
                    <a:pt x="1098" y="812"/>
                  </a:cubicBezTo>
                  <a:cubicBezTo>
                    <a:pt x="1109" y="828"/>
                    <a:pt x="1119" y="844"/>
                    <a:pt x="1130" y="860"/>
                  </a:cubicBezTo>
                  <a:cubicBezTo>
                    <a:pt x="1141" y="855"/>
                    <a:pt x="1151" y="850"/>
                    <a:pt x="1162" y="845"/>
                  </a:cubicBezTo>
                  <a:cubicBezTo>
                    <a:pt x="1141" y="813"/>
                    <a:pt x="1120" y="781"/>
                    <a:pt x="1098" y="748"/>
                  </a:cubicBezTo>
                  <a:cubicBezTo>
                    <a:pt x="1109" y="743"/>
                    <a:pt x="1119" y="738"/>
                    <a:pt x="1130" y="733"/>
                  </a:cubicBezTo>
                  <a:cubicBezTo>
                    <a:pt x="1135" y="738"/>
                    <a:pt x="1141" y="743"/>
                    <a:pt x="1146" y="748"/>
                  </a:cubicBezTo>
                  <a:cubicBezTo>
                    <a:pt x="1162" y="743"/>
                    <a:pt x="1178" y="738"/>
                    <a:pt x="1194" y="733"/>
                  </a:cubicBezTo>
                  <a:cubicBezTo>
                    <a:pt x="1209" y="722"/>
                    <a:pt x="1225" y="712"/>
                    <a:pt x="1241" y="701"/>
                  </a:cubicBezTo>
                  <a:cubicBezTo>
                    <a:pt x="1252" y="712"/>
                    <a:pt x="1263" y="722"/>
                    <a:pt x="1274" y="733"/>
                  </a:cubicBezTo>
                  <a:cubicBezTo>
                    <a:pt x="1279" y="733"/>
                    <a:pt x="1284" y="733"/>
                    <a:pt x="1290" y="733"/>
                  </a:cubicBezTo>
                  <a:cubicBezTo>
                    <a:pt x="1295" y="717"/>
                    <a:pt x="1300" y="701"/>
                    <a:pt x="1305" y="685"/>
                  </a:cubicBezTo>
                  <a:cubicBezTo>
                    <a:pt x="1268" y="637"/>
                    <a:pt x="1231" y="589"/>
                    <a:pt x="1194" y="542"/>
                  </a:cubicBezTo>
                  <a:cubicBezTo>
                    <a:pt x="1226" y="547"/>
                    <a:pt x="1258" y="552"/>
                    <a:pt x="1290" y="558"/>
                  </a:cubicBezTo>
                  <a:cubicBezTo>
                    <a:pt x="1300" y="547"/>
                    <a:pt x="1311" y="537"/>
                    <a:pt x="1321" y="526"/>
                  </a:cubicBezTo>
                  <a:cubicBezTo>
                    <a:pt x="1295" y="505"/>
                    <a:pt x="1268" y="484"/>
                    <a:pt x="1241" y="462"/>
                  </a:cubicBezTo>
                  <a:cubicBezTo>
                    <a:pt x="1236" y="452"/>
                    <a:pt x="1231" y="441"/>
                    <a:pt x="1226" y="430"/>
                  </a:cubicBezTo>
                  <a:cubicBezTo>
                    <a:pt x="1205" y="425"/>
                    <a:pt x="1183" y="420"/>
                    <a:pt x="1162" y="415"/>
                  </a:cubicBezTo>
                  <a:cubicBezTo>
                    <a:pt x="1157" y="409"/>
                    <a:pt x="1151" y="404"/>
                    <a:pt x="1146" y="398"/>
                  </a:cubicBezTo>
                  <a:cubicBezTo>
                    <a:pt x="1146" y="393"/>
                    <a:pt x="1146" y="388"/>
                    <a:pt x="1146" y="382"/>
                  </a:cubicBezTo>
                  <a:cubicBezTo>
                    <a:pt x="1146" y="361"/>
                    <a:pt x="1146" y="340"/>
                    <a:pt x="1146" y="318"/>
                  </a:cubicBezTo>
                  <a:cubicBezTo>
                    <a:pt x="1167" y="292"/>
                    <a:pt x="1188" y="266"/>
                    <a:pt x="1210" y="239"/>
                  </a:cubicBezTo>
                  <a:cubicBezTo>
                    <a:pt x="1215" y="213"/>
                    <a:pt x="1221" y="186"/>
                    <a:pt x="1226" y="159"/>
                  </a:cubicBezTo>
                  <a:cubicBezTo>
                    <a:pt x="1205" y="154"/>
                    <a:pt x="1183" y="149"/>
                    <a:pt x="1162" y="144"/>
                  </a:cubicBezTo>
                  <a:cubicBezTo>
                    <a:pt x="1146" y="154"/>
                    <a:pt x="1130" y="165"/>
                    <a:pt x="1114" y="175"/>
                  </a:cubicBezTo>
                  <a:cubicBezTo>
                    <a:pt x="1088" y="175"/>
                    <a:pt x="1061" y="175"/>
                    <a:pt x="1034" y="175"/>
                  </a:cubicBezTo>
                  <a:cubicBezTo>
                    <a:pt x="1029" y="165"/>
                    <a:pt x="1024" y="154"/>
                    <a:pt x="1019" y="144"/>
                  </a:cubicBezTo>
                  <a:cubicBezTo>
                    <a:pt x="1019" y="133"/>
                    <a:pt x="1019" y="122"/>
                    <a:pt x="1019" y="112"/>
                  </a:cubicBezTo>
                  <a:cubicBezTo>
                    <a:pt x="1014" y="112"/>
                    <a:pt x="1008" y="112"/>
                    <a:pt x="1003" y="112"/>
                  </a:cubicBezTo>
                  <a:cubicBezTo>
                    <a:pt x="997" y="101"/>
                    <a:pt x="992" y="91"/>
                    <a:pt x="987" y="80"/>
                  </a:cubicBezTo>
                  <a:cubicBezTo>
                    <a:pt x="971" y="80"/>
                    <a:pt x="955" y="80"/>
                    <a:pt x="939" y="80"/>
                  </a:cubicBezTo>
                  <a:cubicBezTo>
                    <a:pt x="939" y="85"/>
                    <a:pt x="939" y="91"/>
                    <a:pt x="939" y="96"/>
                  </a:cubicBezTo>
                  <a:cubicBezTo>
                    <a:pt x="907" y="85"/>
                    <a:pt x="875" y="75"/>
                    <a:pt x="844" y="64"/>
                  </a:cubicBezTo>
                  <a:cubicBezTo>
                    <a:pt x="833" y="69"/>
                    <a:pt x="822" y="75"/>
                    <a:pt x="811" y="80"/>
                  </a:cubicBezTo>
                  <a:cubicBezTo>
                    <a:pt x="790" y="69"/>
                    <a:pt x="769" y="58"/>
                    <a:pt x="747" y="48"/>
                  </a:cubicBezTo>
                  <a:cubicBezTo>
                    <a:pt x="732" y="64"/>
                    <a:pt x="716" y="80"/>
                    <a:pt x="701" y="96"/>
                  </a:cubicBezTo>
                  <a:cubicBezTo>
                    <a:pt x="679" y="85"/>
                    <a:pt x="658" y="75"/>
                    <a:pt x="637" y="64"/>
                  </a:cubicBezTo>
                  <a:cubicBezTo>
                    <a:pt x="615" y="64"/>
                    <a:pt x="594" y="64"/>
                    <a:pt x="573" y="64"/>
                  </a:cubicBezTo>
                  <a:cubicBezTo>
                    <a:pt x="552" y="53"/>
                    <a:pt x="530" y="43"/>
                    <a:pt x="509" y="32"/>
                  </a:cubicBezTo>
                  <a:cubicBezTo>
                    <a:pt x="493" y="37"/>
                    <a:pt x="477" y="43"/>
                    <a:pt x="461" y="48"/>
                  </a:cubicBezTo>
                  <a:cubicBezTo>
                    <a:pt x="435" y="32"/>
                    <a:pt x="408" y="16"/>
                    <a:pt x="382" y="0"/>
                  </a:cubicBezTo>
                  <a:cubicBezTo>
                    <a:pt x="371" y="11"/>
                    <a:pt x="360" y="22"/>
                    <a:pt x="350" y="32"/>
                  </a:cubicBezTo>
                  <a:cubicBezTo>
                    <a:pt x="313" y="27"/>
                    <a:pt x="275" y="22"/>
                    <a:pt x="238" y="16"/>
                  </a:cubicBezTo>
                  <a:cubicBezTo>
                    <a:pt x="228" y="32"/>
                    <a:pt x="217" y="48"/>
                    <a:pt x="207" y="64"/>
                  </a:cubicBezTo>
                  <a:cubicBezTo>
                    <a:pt x="201" y="80"/>
                    <a:pt x="196" y="96"/>
                    <a:pt x="190" y="112"/>
                  </a:cubicBezTo>
                  <a:cubicBezTo>
                    <a:pt x="175" y="106"/>
                    <a:pt x="159" y="101"/>
                    <a:pt x="143" y="96"/>
                  </a:cubicBezTo>
                  <a:cubicBezTo>
                    <a:pt x="122" y="75"/>
                    <a:pt x="100" y="54"/>
                    <a:pt x="79" y="32"/>
                  </a:cubicBezTo>
                  <a:cubicBezTo>
                    <a:pt x="58" y="32"/>
                    <a:pt x="37" y="32"/>
                    <a:pt x="16" y="32"/>
                  </a:cubicBezTo>
                  <a:cubicBezTo>
                    <a:pt x="11" y="37"/>
                    <a:pt x="5" y="43"/>
                    <a:pt x="0" y="48"/>
                  </a:cubicBezTo>
                  <a:cubicBezTo>
                    <a:pt x="0" y="101"/>
                    <a:pt x="0" y="154"/>
                    <a:pt x="0" y="208"/>
                  </a:cubicBezTo>
                  <a:cubicBezTo>
                    <a:pt x="32" y="223"/>
                    <a:pt x="63" y="239"/>
                    <a:pt x="95" y="255"/>
                  </a:cubicBezTo>
                  <a:cubicBezTo>
                    <a:pt x="90" y="260"/>
                    <a:pt x="84" y="265"/>
                    <a:pt x="79" y="271"/>
                  </a:cubicBezTo>
                  <a:cubicBezTo>
                    <a:pt x="84" y="271"/>
                    <a:pt x="90" y="271"/>
                    <a:pt x="95" y="271"/>
                  </a:cubicBezTo>
                  <a:cubicBezTo>
                    <a:pt x="90" y="282"/>
                    <a:pt x="84" y="292"/>
                    <a:pt x="79" y="303"/>
                  </a:cubicBezTo>
                  <a:cubicBezTo>
                    <a:pt x="90" y="308"/>
                    <a:pt x="100" y="313"/>
                    <a:pt x="111" y="318"/>
                  </a:cubicBezTo>
                  <a:cubicBezTo>
                    <a:pt x="117" y="340"/>
                    <a:pt x="122" y="361"/>
                    <a:pt x="127" y="382"/>
                  </a:cubicBezTo>
                  <a:cubicBezTo>
                    <a:pt x="138" y="382"/>
                    <a:pt x="148" y="382"/>
                    <a:pt x="159" y="382"/>
                  </a:cubicBezTo>
                  <a:cubicBezTo>
                    <a:pt x="159" y="404"/>
                    <a:pt x="159" y="425"/>
                    <a:pt x="159" y="446"/>
                  </a:cubicBezTo>
                  <a:cubicBezTo>
                    <a:pt x="169" y="467"/>
                    <a:pt x="180" y="488"/>
                    <a:pt x="190" y="509"/>
                  </a:cubicBezTo>
                  <a:cubicBezTo>
                    <a:pt x="286" y="589"/>
                    <a:pt x="382" y="669"/>
                    <a:pt x="477" y="748"/>
                  </a:cubicBezTo>
                  <a:cubicBezTo>
                    <a:pt x="499" y="759"/>
                    <a:pt x="520" y="770"/>
                    <a:pt x="541" y="781"/>
                  </a:cubicBezTo>
                  <a:cubicBezTo>
                    <a:pt x="541" y="802"/>
                    <a:pt x="541" y="823"/>
                    <a:pt x="541" y="845"/>
                  </a:cubicBezTo>
                  <a:cubicBezTo>
                    <a:pt x="584" y="882"/>
                    <a:pt x="626" y="919"/>
                    <a:pt x="668" y="955"/>
                  </a:cubicBezTo>
                  <a:cubicBezTo>
                    <a:pt x="668" y="966"/>
                    <a:pt x="668" y="977"/>
                    <a:pt x="668" y="988"/>
                  </a:cubicBezTo>
                  <a:cubicBezTo>
                    <a:pt x="658" y="988"/>
                    <a:pt x="647" y="988"/>
                    <a:pt x="637" y="988"/>
                  </a:cubicBezTo>
                  <a:cubicBezTo>
                    <a:pt x="647" y="998"/>
                    <a:pt x="658" y="1009"/>
                    <a:pt x="668" y="1019"/>
                  </a:cubicBezTo>
                  <a:cubicBezTo>
                    <a:pt x="674" y="1014"/>
                    <a:pt x="679" y="1008"/>
                    <a:pt x="684" y="1003"/>
                  </a:cubicBezTo>
                </a:path>
              </a:pathLst>
            </a:custGeom>
            <a:solidFill>
              <a:srgbClr val="647A84"/>
            </a:solidFill>
            <a:ln w="9525" cap="flat">
              <a:solidFill>
                <a:srgbClr val="000000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Arial" pitchFamily="34" charset="0"/>
              </a:endParaRPr>
            </a:p>
          </p:txBody>
        </p:sp>
        <p:sp>
          <p:nvSpPr>
            <p:cNvPr id="189" name="Freeform 122"/>
            <p:cNvSpPr>
              <a:spLocks noChangeArrowheads="1"/>
            </p:cNvSpPr>
            <p:nvPr/>
          </p:nvSpPr>
          <p:spPr bwMode="auto">
            <a:xfrm>
              <a:off x="5667375" y="4692650"/>
              <a:ext cx="233363" cy="457200"/>
            </a:xfrm>
            <a:custGeom>
              <a:avLst/>
              <a:gdLst>
                <a:gd name="T0" fmla="*/ 142373 w 654"/>
                <a:gd name="T1" fmla="*/ 433892 h 1275"/>
                <a:gd name="T2" fmla="*/ 159144 w 654"/>
                <a:gd name="T3" fmla="*/ 433892 h 1275"/>
                <a:gd name="T4" fmla="*/ 153434 w 654"/>
                <a:gd name="T5" fmla="*/ 405563 h 1275"/>
                <a:gd name="T6" fmla="*/ 187690 w 654"/>
                <a:gd name="T7" fmla="*/ 387992 h 1275"/>
                <a:gd name="T8" fmla="*/ 221945 w 654"/>
                <a:gd name="T9" fmla="*/ 331336 h 1275"/>
                <a:gd name="T10" fmla="*/ 221945 w 654"/>
                <a:gd name="T11" fmla="*/ 273961 h 1275"/>
                <a:gd name="T12" fmla="*/ 193399 w 654"/>
                <a:gd name="T13" fmla="*/ 262487 h 1275"/>
                <a:gd name="T14" fmla="*/ 181980 w 654"/>
                <a:gd name="T15" fmla="*/ 239896 h 1275"/>
                <a:gd name="T16" fmla="*/ 159144 w 654"/>
                <a:gd name="T17" fmla="*/ 211208 h 1275"/>
                <a:gd name="T18" fmla="*/ 164853 w 654"/>
                <a:gd name="T19" fmla="*/ 188259 h 1275"/>
                <a:gd name="T20" fmla="*/ 153434 w 654"/>
                <a:gd name="T21" fmla="*/ 171405 h 1275"/>
                <a:gd name="T22" fmla="*/ 159144 w 654"/>
                <a:gd name="T23" fmla="*/ 136981 h 1275"/>
                <a:gd name="T24" fmla="*/ 170919 w 654"/>
                <a:gd name="T25" fmla="*/ 102915 h 1275"/>
                <a:gd name="T26" fmla="*/ 119536 w 654"/>
                <a:gd name="T27" fmla="*/ 45899 h 1275"/>
                <a:gd name="T28" fmla="*/ 96699 w 654"/>
                <a:gd name="T29" fmla="*/ 11475 h 1275"/>
                <a:gd name="T30" fmla="*/ 68510 w 654"/>
                <a:gd name="T31" fmla="*/ 22950 h 1275"/>
                <a:gd name="T32" fmla="*/ 57092 w 654"/>
                <a:gd name="T33" fmla="*/ 11475 h 1275"/>
                <a:gd name="T34" fmla="*/ 45673 w 654"/>
                <a:gd name="T35" fmla="*/ 0 h 1275"/>
                <a:gd name="T36" fmla="*/ 0 w 654"/>
                <a:gd name="T37" fmla="*/ 68490 h 1275"/>
                <a:gd name="T38" fmla="*/ 17484 w 654"/>
                <a:gd name="T39" fmla="*/ 79965 h 1275"/>
                <a:gd name="T40" fmla="*/ 45673 w 654"/>
                <a:gd name="T41" fmla="*/ 125864 h 1275"/>
                <a:gd name="T42" fmla="*/ 45673 w 654"/>
                <a:gd name="T43" fmla="*/ 154193 h 1275"/>
                <a:gd name="T44" fmla="*/ 28546 w 654"/>
                <a:gd name="T45" fmla="*/ 159572 h 1275"/>
                <a:gd name="T46" fmla="*/ 22837 w 654"/>
                <a:gd name="T47" fmla="*/ 188259 h 1275"/>
                <a:gd name="T48" fmla="*/ 28546 w 654"/>
                <a:gd name="T49" fmla="*/ 245274 h 1275"/>
                <a:gd name="T50" fmla="*/ 34255 w 654"/>
                <a:gd name="T51" fmla="*/ 251370 h 1275"/>
                <a:gd name="T52" fmla="*/ 28546 w 654"/>
                <a:gd name="T53" fmla="*/ 268224 h 1275"/>
                <a:gd name="T54" fmla="*/ 22837 w 654"/>
                <a:gd name="T55" fmla="*/ 262487 h 1275"/>
                <a:gd name="T56" fmla="*/ 11775 w 654"/>
                <a:gd name="T57" fmla="*/ 302648 h 1275"/>
                <a:gd name="T58" fmla="*/ 34255 w 654"/>
                <a:gd name="T59" fmla="*/ 319502 h 1275"/>
                <a:gd name="T60" fmla="*/ 22837 w 654"/>
                <a:gd name="T61" fmla="*/ 319502 h 1275"/>
                <a:gd name="T62" fmla="*/ 39964 w 654"/>
                <a:gd name="T63" fmla="*/ 348189 h 1275"/>
                <a:gd name="T64" fmla="*/ 22837 w 654"/>
                <a:gd name="T65" fmla="*/ 336714 h 1275"/>
                <a:gd name="T66" fmla="*/ 34255 w 654"/>
                <a:gd name="T67" fmla="*/ 370780 h 1275"/>
                <a:gd name="T68" fmla="*/ 96699 w 654"/>
                <a:gd name="T69" fmla="*/ 416680 h 1275"/>
                <a:gd name="T70" fmla="*/ 108118 w 654"/>
                <a:gd name="T71" fmla="*/ 451104 h 1275"/>
                <a:gd name="T72" fmla="*/ 142373 w 654"/>
                <a:gd name="T73" fmla="*/ 456841 h 127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54" h="1275">
                  <a:moveTo>
                    <a:pt x="415" y="1242"/>
                  </a:moveTo>
                  <a:cubicBezTo>
                    <a:pt x="410" y="1231"/>
                    <a:pt x="404" y="1221"/>
                    <a:pt x="399" y="1210"/>
                  </a:cubicBezTo>
                  <a:cubicBezTo>
                    <a:pt x="415" y="1210"/>
                    <a:pt x="431" y="1210"/>
                    <a:pt x="446" y="1210"/>
                  </a:cubicBezTo>
                  <a:cubicBezTo>
                    <a:pt x="436" y="1183"/>
                    <a:pt x="425" y="1157"/>
                    <a:pt x="415" y="1131"/>
                  </a:cubicBezTo>
                  <a:cubicBezTo>
                    <a:pt x="420" y="1131"/>
                    <a:pt x="425" y="1131"/>
                    <a:pt x="430" y="1131"/>
                  </a:cubicBezTo>
                  <a:cubicBezTo>
                    <a:pt x="436" y="1120"/>
                    <a:pt x="441" y="1109"/>
                    <a:pt x="446" y="1098"/>
                  </a:cubicBezTo>
                  <a:cubicBezTo>
                    <a:pt x="473" y="1093"/>
                    <a:pt x="499" y="1088"/>
                    <a:pt x="526" y="1082"/>
                  </a:cubicBezTo>
                  <a:cubicBezTo>
                    <a:pt x="542" y="1034"/>
                    <a:pt x="557" y="987"/>
                    <a:pt x="573" y="939"/>
                  </a:cubicBezTo>
                  <a:cubicBezTo>
                    <a:pt x="590" y="934"/>
                    <a:pt x="606" y="929"/>
                    <a:pt x="622" y="924"/>
                  </a:cubicBezTo>
                  <a:cubicBezTo>
                    <a:pt x="632" y="913"/>
                    <a:pt x="643" y="902"/>
                    <a:pt x="653" y="891"/>
                  </a:cubicBezTo>
                  <a:cubicBezTo>
                    <a:pt x="643" y="849"/>
                    <a:pt x="632" y="806"/>
                    <a:pt x="622" y="764"/>
                  </a:cubicBezTo>
                  <a:cubicBezTo>
                    <a:pt x="617" y="753"/>
                    <a:pt x="611" y="743"/>
                    <a:pt x="606" y="732"/>
                  </a:cubicBezTo>
                  <a:cubicBezTo>
                    <a:pt x="584" y="732"/>
                    <a:pt x="563" y="732"/>
                    <a:pt x="542" y="732"/>
                  </a:cubicBezTo>
                  <a:cubicBezTo>
                    <a:pt x="531" y="711"/>
                    <a:pt x="521" y="690"/>
                    <a:pt x="510" y="669"/>
                  </a:cubicBezTo>
                  <a:cubicBezTo>
                    <a:pt x="500" y="663"/>
                    <a:pt x="489" y="658"/>
                    <a:pt x="479" y="652"/>
                  </a:cubicBezTo>
                  <a:cubicBezTo>
                    <a:pt x="468" y="631"/>
                    <a:pt x="457" y="610"/>
                    <a:pt x="446" y="589"/>
                  </a:cubicBezTo>
                  <a:cubicBezTo>
                    <a:pt x="446" y="579"/>
                    <a:pt x="446" y="568"/>
                    <a:pt x="446" y="558"/>
                  </a:cubicBezTo>
                  <a:cubicBezTo>
                    <a:pt x="452" y="547"/>
                    <a:pt x="457" y="536"/>
                    <a:pt x="462" y="525"/>
                  </a:cubicBezTo>
                  <a:cubicBezTo>
                    <a:pt x="451" y="509"/>
                    <a:pt x="441" y="493"/>
                    <a:pt x="430" y="478"/>
                  </a:cubicBezTo>
                  <a:cubicBezTo>
                    <a:pt x="441" y="467"/>
                    <a:pt x="451" y="456"/>
                    <a:pt x="462" y="445"/>
                  </a:cubicBezTo>
                  <a:cubicBezTo>
                    <a:pt x="457" y="424"/>
                    <a:pt x="452" y="403"/>
                    <a:pt x="446" y="382"/>
                  </a:cubicBezTo>
                  <a:cubicBezTo>
                    <a:pt x="452" y="361"/>
                    <a:pt x="457" y="340"/>
                    <a:pt x="462" y="318"/>
                  </a:cubicBezTo>
                  <a:cubicBezTo>
                    <a:pt x="467" y="308"/>
                    <a:pt x="473" y="297"/>
                    <a:pt x="479" y="287"/>
                  </a:cubicBezTo>
                  <a:cubicBezTo>
                    <a:pt x="463" y="250"/>
                    <a:pt x="446" y="212"/>
                    <a:pt x="430" y="175"/>
                  </a:cubicBezTo>
                  <a:cubicBezTo>
                    <a:pt x="399" y="159"/>
                    <a:pt x="367" y="143"/>
                    <a:pt x="335" y="128"/>
                  </a:cubicBezTo>
                  <a:cubicBezTo>
                    <a:pt x="324" y="101"/>
                    <a:pt x="314" y="74"/>
                    <a:pt x="303" y="48"/>
                  </a:cubicBezTo>
                  <a:cubicBezTo>
                    <a:pt x="293" y="42"/>
                    <a:pt x="282" y="37"/>
                    <a:pt x="271" y="32"/>
                  </a:cubicBezTo>
                  <a:cubicBezTo>
                    <a:pt x="245" y="43"/>
                    <a:pt x="218" y="53"/>
                    <a:pt x="192" y="64"/>
                  </a:cubicBezTo>
                  <a:cubicBezTo>
                    <a:pt x="181" y="53"/>
                    <a:pt x="171" y="43"/>
                    <a:pt x="160" y="32"/>
                  </a:cubicBezTo>
                  <a:cubicBezTo>
                    <a:pt x="160" y="21"/>
                    <a:pt x="160" y="11"/>
                    <a:pt x="160" y="0"/>
                  </a:cubicBezTo>
                  <a:cubicBezTo>
                    <a:pt x="150" y="0"/>
                    <a:pt x="139" y="0"/>
                    <a:pt x="128" y="0"/>
                  </a:cubicBezTo>
                  <a:cubicBezTo>
                    <a:pt x="91" y="58"/>
                    <a:pt x="54" y="117"/>
                    <a:pt x="16" y="175"/>
                  </a:cubicBezTo>
                  <a:cubicBezTo>
                    <a:pt x="11" y="180"/>
                    <a:pt x="6" y="185"/>
                    <a:pt x="0" y="191"/>
                  </a:cubicBezTo>
                  <a:cubicBezTo>
                    <a:pt x="16" y="201"/>
                    <a:pt x="33" y="212"/>
                    <a:pt x="49" y="223"/>
                  </a:cubicBezTo>
                  <a:cubicBezTo>
                    <a:pt x="43" y="260"/>
                    <a:pt x="38" y="297"/>
                    <a:pt x="33" y="334"/>
                  </a:cubicBezTo>
                  <a:cubicBezTo>
                    <a:pt x="64" y="339"/>
                    <a:pt x="96" y="345"/>
                    <a:pt x="128" y="351"/>
                  </a:cubicBezTo>
                  <a:cubicBezTo>
                    <a:pt x="123" y="372"/>
                    <a:pt x="117" y="393"/>
                    <a:pt x="112" y="414"/>
                  </a:cubicBezTo>
                  <a:cubicBezTo>
                    <a:pt x="117" y="419"/>
                    <a:pt x="123" y="424"/>
                    <a:pt x="128" y="430"/>
                  </a:cubicBezTo>
                  <a:cubicBezTo>
                    <a:pt x="123" y="435"/>
                    <a:pt x="117" y="440"/>
                    <a:pt x="112" y="445"/>
                  </a:cubicBezTo>
                  <a:cubicBezTo>
                    <a:pt x="101" y="445"/>
                    <a:pt x="91" y="445"/>
                    <a:pt x="80" y="445"/>
                  </a:cubicBezTo>
                  <a:cubicBezTo>
                    <a:pt x="86" y="456"/>
                    <a:pt x="91" y="467"/>
                    <a:pt x="96" y="478"/>
                  </a:cubicBezTo>
                  <a:cubicBezTo>
                    <a:pt x="86" y="493"/>
                    <a:pt x="75" y="509"/>
                    <a:pt x="64" y="525"/>
                  </a:cubicBezTo>
                  <a:cubicBezTo>
                    <a:pt x="75" y="547"/>
                    <a:pt x="86" y="568"/>
                    <a:pt x="96" y="589"/>
                  </a:cubicBezTo>
                  <a:cubicBezTo>
                    <a:pt x="91" y="621"/>
                    <a:pt x="86" y="653"/>
                    <a:pt x="80" y="684"/>
                  </a:cubicBezTo>
                  <a:cubicBezTo>
                    <a:pt x="80" y="700"/>
                    <a:pt x="80" y="716"/>
                    <a:pt x="80" y="732"/>
                  </a:cubicBezTo>
                  <a:cubicBezTo>
                    <a:pt x="86" y="722"/>
                    <a:pt x="91" y="711"/>
                    <a:pt x="96" y="701"/>
                  </a:cubicBezTo>
                  <a:cubicBezTo>
                    <a:pt x="102" y="711"/>
                    <a:pt x="107" y="722"/>
                    <a:pt x="112" y="732"/>
                  </a:cubicBezTo>
                  <a:cubicBezTo>
                    <a:pt x="101" y="738"/>
                    <a:pt x="91" y="743"/>
                    <a:pt x="80" y="748"/>
                  </a:cubicBezTo>
                  <a:cubicBezTo>
                    <a:pt x="80" y="738"/>
                    <a:pt x="80" y="727"/>
                    <a:pt x="80" y="716"/>
                  </a:cubicBezTo>
                  <a:cubicBezTo>
                    <a:pt x="75" y="721"/>
                    <a:pt x="70" y="727"/>
                    <a:pt x="64" y="732"/>
                  </a:cubicBezTo>
                  <a:cubicBezTo>
                    <a:pt x="64" y="748"/>
                    <a:pt x="64" y="764"/>
                    <a:pt x="64" y="780"/>
                  </a:cubicBezTo>
                  <a:cubicBezTo>
                    <a:pt x="54" y="801"/>
                    <a:pt x="43" y="822"/>
                    <a:pt x="33" y="844"/>
                  </a:cubicBezTo>
                  <a:cubicBezTo>
                    <a:pt x="43" y="860"/>
                    <a:pt x="54" y="875"/>
                    <a:pt x="64" y="891"/>
                  </a:cubicBezTo>
                  <a:cubicBezTo>
                    <a:pt x="75" y="891"/>
                    <a:pt x="86" y="891"/>
                    <a:pt x="96" y="891"/>
                  </a:cubicBezTo>
                  <a:cubicBezTo>
                    <a:pt x="96" y="897"/>
                    <a:pt x="96" y="902"/>
                    <a:pt x="96" y="908"/>
                  </a:cubicBezTo>
                  <a:cubicBezTo>
                    <a:pt x="86" y="902"/>
                    <a:pt x="75" y="897"/>
                    <a:pt x="64" y="891"/>
                  </a:cubicBezTo>
                  <a:cubicBezTo>
                    <a:pt x="80" y="907"/>
                    <a:pt x="96" y="923"/>
                    <a:pt x="112" y="939"/>
                  </a:cubicBezTo>
                  <a:cubicBezTo>
                    <a:pt x="112" y="950"/>
                    <a:pt x="112" y="960"/>
                    <a:pt x="112" y="971"/>
                  </a:cubicBezTo>
                  <a:cubicBezTo>
                    <a:pt x="101" y="976"/>
                    <a:pt x="91" y="982"/>
                    <a:pt x="80" y="988"/>
                  </a:cubicBezTo>
                  <a:cubicBezTo>
                    <a:pt x="75" y="971"/>
                    <a:pt x="70" y="955"/>
                    <a:pt x="64" y="939"/>
                  </a:cubicBezTo>
                  <a:cubicBezTo>
                    <a:pt x="54" y="939"/>
                    <a:pt x="43" y="939"/>
                    <a:pt x="33" y="939"/>
                  </a:cubicBezTo>
                  <a:cubicBezTo>
                    <a:pt x="54" y="971"/>
                    <a:pt x="75" y="1003"/>
                    <a:pt x="96" y="1034"/>
                  </a:cubicBezTo>
                  <a:cubicBezTo>
                    <a:pt x="144" y="1061"/>
                    <a:pt x="192" y="1088"/>
                    <a:pt x="240" y="1114"/>
                  </a:cubicBezTo>
                  <a:cubicBezTo>
                    <a:pt x="250" y="1130"/>
                    <a:pt x="261" y="1146"/>
                    <a:pt x="271" y="1162"/>
                  </a:cubicBezTo>
                  <a:cubicBezTo>
                    <a:pt x="282" y="1173"/>
                    <a:pt x="293" y="1183"/>
                    <a:pt x="303" y="1194"/>
                  </a:cubicBezTo>
                  <a:cubicBezTo>
                    <a:pt x="303" y="1215"/>
                    <a:pt x="303" y="1236"/>
                    <a:pt x="303" y="1258"/>
                  </a:cubicBezTo>
                  <a:cubicBezTo>
                    <a:pt x="325" y="1263"/>
                    <a:pt x="346" y="1268"/>
                    <a:pt x="367" y="1274"/>
                  </a:cubicBezTo>
                  <a:cubicBezTo>
                    <a:pt x="378" y="1274"/>
                    <a:pt x="388" y="1274"/>
                    <a:pt x="399" y="1274"/>
                  </a:cubicBezTo>
                  <a:cubicBezTo>
                    <a:pt x="404" y="1263"/>
                    <a:pt x="410" y="1253"/>
                    <a:pt x="415" y="1242"/>
                  </a:cubicBezTo>
                </a:path>
              </a:pathLst>
            </a:custGeom>
            <a:solidFill>
              <a:srgbClr val="647A84"/>
            </a:solidFill>
            <a:ln w="9525" cap="flat">
              <a:solidFill>
                <a:srgbClr val="000000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Arial" pitchFamily="34" charset="0"/>
              </a:endParaRPr>
            </a:p>
          </p:txBody>
        </p:sp>
        <p:sp>
          <p:nvSpPr>
            <p:cNvPr id="190" name="Freeform 123"/>
            <p:cNvSpPr>
              <a:spLocks noChangeArrowheads="1"/>
            </p:cNvSpPr>
            <p:nvPr/>
          </p:nvSpPr>
          <p:spPr bwMode="auto">
            <a:xfrm>
              <a:off x="5557838" y="4548188"/>
              <a:ext cx="239712" cy="261937"/>
            </a:xfrm>
            <a:custGeom>
              <a:avLst/>
              <a:gdLst>
                <a:gd name="T0" fmla="*/ 210733 w 670"/>
                <a:gd name="T1" fmla="*/ 85406 h 733"/>
                <a:gd name="T2" fmla="*/ 187835 w 670"/>
                <a:gd name="T3" fmla="*/ 68254 h 733"/>
                <a:gd name="T4" fmla="*/ 171019 w 670"/>
                <a:gd name="T5" fmla="*/ 68254 h 733"/>
                <a:gd name="T6" fmla="*/ 159212 w 670"/>
                <a:gd name="T7" fmla="*/ 56819 h 733"/>
                <a:gd name="T8" fmla="*/ 142397 w 670"/>
                <a:gd name="T9" fmla="*/ 56819 h 733"/>
                <a:gd name="T10" fmla="*/ 113774 w 670"/>
                <a:gd name="T11" fmla="*/ 22513 h 733"/>
                <a:gd name="T12" fmla="*/ 91234 w 670"/>
                <a:gd name="T13" fmla="*/ 17153 h 733"/>
                <a:gd name="T14" fmla="*/ 91234 w 670"/>
                <a:gd name="T15" fmla="*/ 0 h 733"/>
                <a:gd name="T16" fmla="*/ 74061 w 670"/>
                <a:gd name="T17" fmla="*/ 5360 h 733"/>
                <a:gd name="T18" fmla="*/ 68336 w 670"/>
                <a:gd name="T19" fmla="*/ 0 h 733"/>
                <a:gd name="T20" fmla="*/ 56887 w 670"/>
                <a:gd name="T21" fmla="*/ 5360 h 733"/>
                <a:gd name="T22" fmla="*/ 79785 w 670"/>
                <a:gd name="T23" fmla="*/ 40023 h 733"/>
                <a:gd name="T24" fmla="*/ 68336 w 670"/>
                <a:gd name="T25" fmla="*/ 45383 h 733"/>
                <a:gd name="T26" fmla="*/ 56887 w 670"/>
                <a:gd name="T27" fmla="*/ 28231 h 733"/>
                <a:gd name="T28" fmla="*/ 45438 w 670"/>
                <a:gd name="T29" fmla="*/ 33948 h 733"/>
                <a:gd name="T30" fmla="*/ 28622 w 670"/>
                <a:gd name="T31" fmla="*/ 45383 h 733"/>
                <a:gd name="T32" fmla="*/ 28622 w 670"/>
                <a:gd name="T33" fmla="*/ 79332 h 733"/>
                <a:gd name="T34" fmla="*/ 5724 w 670"/>
                <a:gd name="T35" fmla="*/ 85406 h 733"/>
                <a:gd name="T36" fmla="*/ 0 w 670"/>
                <a:gd name="T37" fmla="*/ 113994 h 733"/>
                <a:gd name="T38" fmla="*/ 17173 w 670"/>
                <a:gd name="T39" fmla="*/ 136507 h 733"/>
                <a:gd name="T40" fmla="*/ 5724 w 670"/>
                <a:gd name="T41" fmla="*/ 153660 h 733"/>
                <a:gd name="T42" fmla="*/ 11449 w 670"/>
                <a:gd name="T43" fmla="*/ 170456 h 733"/>
                <a:gd name="T44" fmla="*/ 28622 w 670"/>
                <a:gd name="T45" fmla="*/ 170456 h 733"/>
                <a:gd name="T46" fmla="*/ 33989 w 670"/>
                <a:gd name="T47" fmla="*/ 159378 h 733"/>
                <a:gd name="T48" fmla="*/ 45438 w 670"/>
                <a:gd name="T49" fmla="*/ 165095 h 733"/>
                <a:gd name="T50" fmla="*/ 45438 w 670"/>
                <a:gd name="T51" fmla="*/ 170456 h 733"/>
                <a:gd name="T52" fmla="*/ 33989 w 670"/>
                <a:gd name="T53" fmla="*/ 165095 h 733"/>
                <a:gd name="T54" fmla="*/ 33989 w 670"/>
                <a:gd name="T55" fmla="*/ 176173 h 733"/>
                <a:gd name="T56" fmla="*/ 17173 w 670"/>
                <a:gd name="T57" fmla="*/ 176173 h 733"/>
                <a:gd name="T58" fmla="*/ 33989 w 670"/>
                <a:gd name="T59" fmla="*/ 181891 h 733"/>
                <a:gd name="T60" fmla="*/ 45438 w 670"/>
                <a:gd name="T61" fmla="*/ 193326 h 733"/>
                <a:gd name="T62" fmla="*/ 56887 w 670"/>
                <a:gd name="T63" fmla="*/ 193326 h 733"/>
                <a:gd name="T64" fmla="*/ 91234 w 670"/>
                <a:gd name="T65" fmla="*/ 232992 h 733"/>
                <a:gd name="T66" fmla="*/ 96959 w 670"/>
                <a:gd name="T67" fmla="*/ 244784 h 733"/>
                <a:gd name="T68" fmla="*/ 119857 w 670"/>
                <a:gd name="T69" fmla="*/ 261580 h 733"/>
                <a:gd name="T70" fmla="*/ 125581 w 670"/>
                <a:gd name="T71" fmla="*/ 221914 h 733"/>
                <a:gd name="T72" fmla="*/ 108050 w 670"/>
                <a:gd name="T73" fmla="*/ 210479 h 733"/>
                <a:gd name="T74" fmla="*/ 108050 w 670"/>
                <a:gd name="T75" fmla="*/ 210479 h 733"/>
                <a:gd name="T76" fmla="*/ 108050 w 670"/>
                <a:gd name="T77" fmla="*/ 210479 h 733"/>
                <a:gd name="T78" fmla="*/ 113774 w 670"/>
                <a:gd name="T79" fmla="*/ 204761 h 733"/>
                <a:gd name="T80" fmla="*/ 153846 w 670"/>
                <a:gd name="T81" fmla="*/ 142225 h 733"/>
                <a:gd name="T82" fmla="*/ 165295 w 670"/>
                <a:gd name="T83" fmla="*/ 142225 h 733"/>
                <a:gd name="T84" fmla="*/ 165295 w 670"/>
                <a:gd name="T85" fmla="*/ 153660 h 733"/>
                <a:gd name="T86" fmla="*/ 176744 w 670"/>
                <a:gd name="T87" fmla="*/ 165095 h 733"/>
                <a:gd name="T88" fmla="*/ 176744 w 670"/>
                <a:gd name="T89" fmla="*/ 165095 h 733"/>
                <a:gd name="T90" fmla="*/ 205008 w 670"/>
                <a:gd name="T91" fmla="*/ 153660 h 733"/>
                <a:gd name="T92" fmla="*/ 210733 w 670"/>
                <a:gd name="T93" fmla="*/ 136507 h 733"/>
                <a:gd name="T94" fmla="*/ 199284 w 670"/>
                <a:gd name="T95" fmla="*/ 125072 h 733"/>
                <a:gd name="T96" fmla="*/ 205008 w 670"/>
                <a:gd name="T97" fmla="*/ 119355 h 733"/>
                <a:gd name="T98" fmla="*/ 222182 w 670"/>
                <a:gd name="T99" fmla="*/ 125072 h 733"/>
                <a:gd name="T100" fmla="*/ 222182 w 670"/>
                <a:gd name="T101" fmla="*/ 113994 h 733"/>
                <a:gd name="T102" fmla="*/ 239355 w 670"/>
                <a:gd name="T103" fmla="*/ 107919 h 733"/>
                <a:gd name="T104" fmla="*/ 239355 w 670"/>
                <a:gd name="T105" fmla="*/ 102202 h 733"/>
                <a:gd name="T106" fmla="*/ 210733 w 670"/>
                <a:gd name="T107" fmla="*/ 85406 h 73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70" h="733">
                  <a:moveTo>
                    <a:pt x="589" y="239"/>
                  </a:moveTo>
                  <a:cubicBezTo>
                    <a:pt x="568" y="223"/>
                    <a:pt x="547" y="207"/>
                    <a:pt x="525" y="191"/>
                  </a:cubicBezTo>
                  <a:cubicBezTo>
                    <a:pt x="509" y="191"/>
                    <a:pt x="494" y="191"/>
                    <a:pt x="478" y="191"/>
                  </a:cubicBezTo>
                  <a:cubicBezTo>
                    <a:pt x="467" y="180"/>
                    <a:pt x="456" y="169"/>
                    <a:pt x="445" y="159"/>
                  </a:cubicBezTo>
                  <a:cubicBezTo>
                    <a:pt x="430" y="159"/>
                    <a:pt x="414" y="159"/>
                    <a:pt x="398" y="159"/>
                  </a:cubicBezTo>
                  <a:cubicBezTo>
                    <a:pt x="372" y="127"/>
                    <a:pt x="345" y="95"/>
                    <a:pt x="318" y="63"/>
                  </a:cubicBezTo>
                  <a:cubicBezTo>
                    <a:pt x="297" y="58"/>
                    <a:pt x="276" y="53"/>
                    <a:pt x="255" y="48"/>
                  </a:cubicBezTo>
                  <a:cubicBezTo>
                    <a:pt x="255" y="32"/>
                    <a:pt x="255" y="16"/>
                    <a:pt x="255" y="0"/>
                  </a:cubicBezTo>
                  <a:cubicBezTo>
                    <a:pt x="239" y="5"/>
                    <a:pt x="223" y="10"/>
                    <a:pt x="207" y="15"/>
                  </a:cubicBezTo>
                  <a:cubicBezTo>
                    <a:pt x="202" y="10"/>
                    <a:pt x="196" y="5"/>
                    <a:pt x="191" y="0"/>
                  </a:cubicBezTo>
                  <a:cubicBezTo>
                    <a:pt x="180" y="5"/>
                    <a:pt x="170" y="10"/>
                    <a:pt x="159" y="15"/>
                  </a:cubicBezTo>
                  <a:cubicBezTo>
                    <a:pt x="181" y="48"/>
                    <a:pt x="202" y="80"/>
                    <a:pt x="223" y="112"/>
                  </a:cubicBezTo>
                  <a:cubicBezTo>
                    <a:pt x="212" y="117"/>
                    <a:pt x="202" y="122"/>
                    <a:pt x="191" y="127"/>
                  </a:cubicBezTo>
                  <a:cubicBezTo>
                    <a:pt x="180" y="111"/>
                    <a:pt x="170" y="95"/>
                    <a:pt x="159" y="79"/>
                  </a:cubicBezTo>
                  <a:cubicBezTo>
                    <a:pt x="148" y="84"/>
                    <a:pt x="138" y="90"/>
                    <a:pt x="127" y="95"/>
                  </a:cubicBezTo>
                  <a:cubicBezTo>
                    <a:pt x="111" y="105"/>
                    <a:pt x="96" y="116"/>
                    <a:pt x="80" y="127"/>
                  </a:cubicBezTo>
                  <a:cubicBezTo>
                    <a:pt x="80" y="159"/>
                    <a:pt x="80" y="191"/>
                    <a:pt x="80" y="222"/>
                  </a:cubicBezTo>
                  <a:cubicBezTo>
                    <a:pt x="59" y="228"/>
                    <a:pt x="37" y="233"/>
                    <a:pt x="16" y="239"/>
                  </a:cubicBezTo>
                  <a:cubicBezTo>
                    <a:pt x="11" y="265"/>
                    <a:pt x="5" y="292"/>
                    <a:pt x="0" y="319"/>
                  </a:cubicBezTo>
                  <a:cubicBezTo>
                    <a:pt x="16" y="340"/>
                    <a:pt x="32" y="361"/>
                    <a:pt x="48" y="382"/>
                  </a:cubicBezTo>
                  <a:cubicBezTo>
                    <a:pt x="37" y="398"/>
                    <a:pt x="27" y="414"/>
                    <a:pt x="16" y="430"/>
                  </a:cubicBezTo>
                  <a:cubicBezTo>
                    <a:pt x="22" y="446"/>
                    <a:pt x="27" y="461"/>
                    <a:pt x="32" y="477"/>
                  </a:cubicBezTo>
                  <a:cubicBezTo>
                    <a:pt x="48" y="477"/>
                    <a:pt x="64" y="477"/>
                    <a:pt x="80" y="477"/>
                  </a:cubicBezTo>
                  <a:cubicBezTo>
                    <a:pt x="85" y="467"/>
                    <a:pt x="90" y="456"/>
                    <a:pt x="95" y="446"/>
                  </a:cubicBezTo>
                  <a:cubicBezTo>
                    <a:pt x="106" y="451"/>
                    <a:pt x="116" y="456"/>
                    <a:pt x="127" y="462"/>
                  </a:cubicBezTo>
                  <a:cubicBezTo>
                    <a:pt x="127" y="467"/>
                    <a:pt x="127" y="472"/>
                    <a:pt x="127" y="477"/>
                  </a:cubicBezTo>
                  <a:cubicBezTo>
                    <a:pt x="116" y="472"/>
                    <a:pt x="106" y="467"/>
                    <a:pt x="95" y="462"/>
                  </a:cubicBezTo>
                  <a:cubicBezTo>
                    <a:pt x="95" y="472"/>
                    <a:pt x="95" y="483"/>
                    <a:pt x="95" y="493"/>
                  </a:cubicBezTo>
                  <a:cubicBezTo>
                    <a:pt x="79" y="493"/>
                    <a:pt x="64" y="493"/>
                    <a:pt x="48" y="493"/>
                  </a:cubicBezTo>
                  <a:cubicBezTo>
                    <a:pt x="64" y="499"/>
                    <a:pt x="79" y="504"/>
                    <a:pt x="95" y="509"/>
                  </a:cubicBezTo>
                  <a:cubicBezTo>
                    <a:pt x="106" y="520"/>
                    <a:pt x="116" y="530"/>
                    <a:pt x="127" y="541"/>
                  </a:cubicBezTo>
                  <a:cubicBezTo>
                    <a:pt x="138" y="541"/>
                    <a:pt x="148" y="541"/>
                    <a:pt x="159" y="541"/>
                  </a:cubicBezTo>
                  <a:cubicBezTo>
                    <a:pt x="191" y="578"/>
                    <a:pt x="223" y="615"/>
                    <a:pt x="255" y="652"/>
                  </a:cubicBezTo>
                  <a:cubicBezTo>
                    <a:pt x="260" y="663"/>
                    <a:pt x="265" y="674"/>
                    <a:pt x="271" y="685"/>
                  </a:cubicBezTo>
                  <a:cubicBezTo>
                    <a:pt x="292" y="700"/>
                    <a:pt x="313" y="716"/>
                    <a:pt x="335" y="732"/>
                  </a:cubicBezTo>
                  <a:cubicBezTo>
                    <a:pt x="340" y="695"/>
                    <a:pt x="345" y="658"/>
                    <a:pt x="351" y="621"/>
                  </a:cubicBezTo>
                  <a:cubicBezTo>
                    <a:pt x="335" y="610"/>
                    <a:pt x="318" y="599"/>
                    <a:pt x="302" y="589"/>
                  </a:cubicBezTo>
                  <a:cubicBezTo>
                    <a:pt x="308" y="583"/>
                    <a:pt x="313" y="578"/>
                    <a:pt x="318" y="573"/>
                  </a:cubicBezTo>
                  <a:cubicBezTo>
                    <a:pt x="356" y="515"/>
                    <a:pt x="393" y="456"/>
                    <a:pt x="430" y="398"/>
                  </a:cubicBezTo>
                  <a:cubicBezTo>
                    <a:pt x="441" y="398"/>
                    <a:pt x="452" y="398"/>
                    <a:pt x="462" y="398"/>
                  </a:cubicBezTo>
                  <a:cubicBezTo>
                    <a:pt x="462" y="409"/>
                    <a:pt x="462" y="419"/>
                    <a:pt x="462" y="430"/>
                  </a:cubicBezTo>
                  <a:cubicBezTo>
                    <a:pt x="473" y="441"/>
                    <a:pt x="483" y="451"/>
                    <a:pt x="494" y="462"/>
                  </a:cubicBezTo>
                  <a:cubicBezTo>
                    <a:pt x="520" y="451"/>
                    <a:pt x="547" y="441"/>
                    <a:pt x="573" y="430"/>
                  </a:cubicBezTo>
                  <a:cubicBezTo>
                    <a:pt x="578" y="414"/>
                    <a:pt x="584" y="398"/>
                    <a:pt x="589" y="382"/>
                  </a:cubicBezTo>
                  <a:cubicBezTo>
                    <a:pt x="578" y="371"/>
                    <a:pt x="568" y="361"/>
                    <a:pt x="557" y="350"/>
                  </a:cubicBezTo>
                  <a:cubicBezTo>
                    <a:pt x="562" y="345"/>
                    <a:pt x="568" y="339"/>
                    <a:pt x="573" y="334"/>
                  </a:cubicBezTo>
                  <a:cubicBezTo>
                    <a:pt x="589" y="339"/>
                    <a:pt x="605" y="345"/>
                    <a:pt x="621" y="350"/>
                  </a:cubicBezTo>
                  <a:cubicBezTo>
                    <a:pt x="621" y="340"/>
                    <a:pt x="621" y="329"/>
                    <a:pt x="621" y="319"/>
                  </a:cubicBezTo>
                  <a:cubicBezTo>
                    <a:pt x="637" y="313"/>
                    <a:pt x="653" y="308"/>
                    <a:pt x="669" y="302"/>
                  </a:cubicBezTo>
                  <a:cubicBezTo>
                    <a:pt x="669" y="297"/>
                    <a:pt x="669" y="292"/>
                    <a:pt x="669" y="286"/>
                  </a:cubicBezTo>
                  <a:cubicBezTo>
                    <a:pt x="643" y="270"/>
                    <a:pt x="616" y="254"/>
                    <a:pt x="589" y="239"/>
                  </a:cubicBezTo>
                </a:path>
              </a:pathLst>
            </a:custGeom>
            <a:solidFill>
              <a:srgbClr val="647A84"/>
            </a:solidFill>
            <a:ln w="9525" cap="flat">
              <a:solidFill>
                <a:srgbClr val="000000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Arial" pitchFamily="34" charset="0"/>
              </a:endParaRPr>
            </a:p>
          </p:txBody>
        </p:sp>
        <p:grpSp>
          <p:nvGrpSpPr>
            <p:cNvPr id="191" name="Gruppierung 256"/>
            <p:cNvGrpSpPr>
              <a:grpSpLocks/>
            </p:cNvGrpSpPr>
            <p:nvPr/>
          </p:nvGrpSpPr>
          <p:grpSpPr bwMode="auto">
            <a:xfrm>
              <a:off x="2020888" y="5551488"/>
              <a:ext cx="2474913" cy="1449387"/>
              <a:chOff x="2020888" y="5551488"/>
              <a:chExt cx="2474913" cy="1449387"/>
            </a:xfrm>
          </p:grpSpPr>
          <p:sp>
            <p:nvSpPr>
              <p:cNvPr id="196" name="Freeform 124"/>
              <p:cNvSpPr>
                <a:spLocks noChangeArrowheads="1"/>
              </p:cNvSpPr>
              <p:nvPr/>
            </p:nvSpPr>
            <p:spPr bwMode="auto">
              <a:xfrm>
                <a:off x="2020888" y="5551488"/>
                <a:ext cx="2474912" cy="1449387"/>
              </a:xfrm>
              <a:custGeom>
                <a:avLst/>
                <a:gdLst>
                  <a:gd name="T0" fmla="*/ 2451531 w 6880"/>
                  <a:gd name="T1" fmla="*/ 1374580 h 4030"/>
                  <a:gd name="T2" fmla="*/ 2434264 w 6880"/>
                  <a:gd name="T3" fmla="*/ 1156992 h 4030"/>
                  <a:gd name="T4" fmla="*/ 2354045 w 6880"/>
                  <a:gd name="T5" fmla="*/ 779001 h 4030"/>
                  <a:gd name="T6" fmla="*/ 2233897 w 6880"/>
                  <a:gd name="T7" fmla="*/ 618597 h 4030"/>
                  <a:gd name="T8" fmla="*/ 2159074 w 6880"/>
                  <a:gd name="T9" fmla="*/ 526886 h 4030"/>
                  <a:gd name="T10" fmla="*/ 2153678 w 6880"/>
                  <a:gd name="T11" fmla="*/ 492720 h 4030"/>
                  <a:gd name="T12" fmla="*/ 2199363 w 6880"/>
                  <a:gd name="T13" fmla="*/ 412518 h 4030"/>
                  <a:gd name="T14" fmla="*/ 2256559 w 6880"/>
                  <a:gd name="T15" fmla="*/ 331956 h 4030"/>
                  <a:gd name="T16" fmla="*/ 2262315 w 6880"/>
                  <a:gd name="T17" fmla="*/ 269377 h 4030"/>
                  <a:gd name="T18" fmla="*/ 2268071 w 6880"/>
                  <a:gd name="T19" fmla="*/ 97465 h 4030"/>
                  <a:gd name="T20" fmla="*/ 2245408 w 6880"/>
                  <a:gd name="T21" fmla="*/ 85956 h 4030"/>
                  <a:gd name="T22" fmla="*/ 2279582 w 6880"/>
                  <a:gd name="T23" fmla="*/ 46035 h 4030"/>
                  <a:gd name="T24" fmla="*/ 2279582 w 6880"/>
                  <a:gd name="T25" fmla="*/ 28772 h 4030"/>
                  <a:gd name="T26" fmla="*/ 2193607 w 6880"/>
                  <a:gd name="T27" fmla="*/ 28772 h 4030"/>
                  <a:gd name="T28" fmla="*/ 2142167 w 6880"/>
                  <a:gd name="T29" fmla="*/ 0 h 4030"/>
                  <a:gd name="T30" fmla="*/ 2124900 w 6880"/>
                  <a:gd name="T31" fmla="*/ 17263 h 4030"/>
                  <a:gd name="T32" fmla="*/ 2038925 w 6880"/>
                  <a:gd name="T33" fmla="*/ 17263 h 4030"/>
                  <a:gd name="T34" fmla="*/ 1998996 w 6880"/>
                  <a:gd name="T35" fmla="*/ 23018 h 4030"/>
                  <a:gd name="T36" fmla="*/ 1895755 w 6880"/>
                  <a:gd name="T37" fmla="*/ 62939 h 4030"/>
                  <a:gd name="T38" fmla="*/ 1844314 w 6880"/>
                  <a:gd name="T39" fmla="*/ 57544 h 4030"/>
                  <a:gd name="T40" fmla="*/ 1695387 w 6880"/>
                  <a:gd name="T41" fmla="*/ 23018 h 4030"/>
                  <a:gd name="T42" fmla="*/ 1603657 w 6880"/>
                  <a:gd name="T43" fmla="*/ 51430 h 4030"/>
                  <a:gd name="T44" fmla="*/ 1569483 w 6880"/>
                  <a:gd name="T45" fmla="*/ 46035 h 4030"/>
                  <a:gd name="T46" fmla="*/ 1455091 w 6880"/>
                  <a:gd name="T47" fmla="*/ 80202 h 4030"/>
                  <a:gd name="T48" fmla="*/ 1202923 w 6880"/>
                  <a:gd name="T49" fmla="*/ 160763 h 4030"/>
                  <a:gd name="T50" fmla="*/ 1151122 w 6880"/>
                  <a:gd name="T51" fmla="*/ 194930 h 4030"/>
                  <a:gd name="T52" fmla="*/ 1116589 w 6880"/>
                  <a:gd name="T53" fmla="*/ 200325 h 4030"/>
                  <a:gd name="T54" fmla="*/ 1030974 w 6880"/>
                  <a:gd name="T55" fmla="*/ 235211 h 4030"/>
                  <a:gd name="T56" fmla="*/ 939244 w 6880"/>
                  <a:gd name="T57" fmla="*/ 309298 h 4030"/>
                  <a:gd name="T58" fmla="*/ 956511 w 6880"/>
                  <a:gd name="T59" fmla="*/ 360728 h 4030"/>
                  <a:gd name="T60" fmla="*/ 950755 w 6880"/>
                  <a:gd name="T61" fmla="*/ 418272 h 4030"/>
                  <a:gd name="T62" fmla="*/ 968022 w 6880"/>
                  <a:gd name="T63" fmla="*/ 544150 h 4030"/>
                  <a:gd name="T64" fmla="*/ 973778 w 6880"/>
                  <a:gd name="T65" fmla="*/ 641255 h 4030"/>
                  <a:gd name="T66" fmla="*/ 1007951 w 6880"/>
                  <a:gd name="T67" fmla="*/ 738720 h 4030"/>
                  <a:gd name="T68" fmla="*/ 1013707 w 6880"/>
                  <a:gd name="T69" fmla="*/ 773246 h 4030"/>
                  <a:gd name="T70" fmla="*/ 784562 w 6880"/>
                  <a:gd name="T71" fmla="*/ 784755 h 4030"/>
                  <a:gd name="T72" fmla="*/ 704343 w 6880"/>
                  <a:gd name="T73" fmla="*/ 841580 h 4030"/>
                  <a:gd name="T74" fmla="*/ 658658 w 6880"/>
                  <a:gd name="T75" fmla="*/ 870351 h 4030"/>
                  <a:gd name="T76" fmla="*/ 658658 w 6880"/>
                  <a:gd name="T77" fmla="*/ 922141 h 4030"/>
                  <a:gd name="T78" fmla="*/ 687436 w 6880"/>
                  <a:gd name="T79" fmla="*/ 950913 h 4030"/>
                  <a:gd name="T80" fmla="*/ 509731 w 6880"/>
                  <a:gd name="T81" fmla="*/ 1025001 h 4030"/>
                  <a:gd name="T82" fmla="*/ 366561 w 6880"/>
                  <a:gd name="T83" fmla="*/ 1128220 h 4030"/>
                  <a:gd name="T84" fmla="*/ 332387 w 6880"/>
                  <a:gd name="T85" fmla="*/ 1133974 h 4030"/>
                  <a:gd name="T86" fmla="*/ 297493 w 6880"/>
                  <a:gd name="T87" fmla="*/ 1156992 h 4030"/>
                  <a:gd name="T88" fmla="*/ 286342 w 6880"/>
                  <a:gd name="T89" fmla="*/ 1168501 h 4030"/>
                  <a:gd name="T90" fmla="*/ 142811 w 6880"/>
                  <a:gd name="T91" fmla="*/ 1196913 h 4030"/>
                  <a:gd name="T92" fmla="*/ 2468438 w 6880"/>
                  <a:gd name="T93" fmla="*/ 1449027 h 403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6880" h="4030">
                    <a:moveTo>
                      <a:pt x="6862" y="4029"/>
                    </a:moveTo>
                    <a:cubicBezTo>
                      <a:pt x="6868" y="4018"/>
                      <a:pt x="6873" y="4007"/>
                      <a:pt x="6879" y="3997"/>
                    </a:cubicBezTo>
                    <a:cubicBezTo>
                      <a:pt x="6857" y="3938"/>
                      <a:pt x="6836" y="3880"/>
                      <a:pt x="6815" y="3822"/>
                    </a:cubicBezTo>
                    <a:cubicBezTo>
                      <a:pt x="6825" y="3742"/>
                      <a:pt x="6836" y="3663"/>
                      <a:pt x="6847" y="3583"/>
                    </a:cubicBezTo>
                    <a:cubicBezTo>
                      <a:pt x="6842" y="3535"/>
                      <a:pt x="6836" y="3487"/>
                      <a:pt x="6831" y="3440"/>
                    </a:cubicBezTo>
                    <a:cubicBezTo>
                      <a:pt x="6810" y="3365"/>
                      <a:pt x="6788" y="3291"/>
                      <a:pt x="6767" y="3217"/>
                    </a:cubicBezTo>
                    <a:cubicBezTo>
                      <a:pt x="6724" y="3148"/>
                      <a:pt x="6682" y="3079"/>
                      <a:pt x="6639" y="3010"/>
                    </a:cubicBezTo>
                    <a:cubicBezTo>
                      <a:pt x="6666" y="2994"/>
                      <a:pt x="6693" y="2978"/>
                      <a:pt x="6719" y="2962"/>
                    </a:cubicBezTo>
                    <a:cubicBezTo>
                      <a:pt x="6661" y="2697"/>
                      <a:pt x="6602" y="2431"/>
                      <a:pt x="6544" y="2166"/>
                    </a:cubicBezTo>
                    <a:cubicBezTo>
                      <a:pt x="6459" y="2097"/>
                      <a:pt x="6374" y="2028"/>
                      <a:pt x="6289" y="1959"/>
                    </a:cubicBezTo>
                    <a:cubicBezTo>
                      <a:pt x="6284" y="1916"/>
                      <a:pt x="6278" y="1874"/>
                      <a:pt x="6273" y="1831"/>
                    </a:cubicBezTo>
                    <a:cubicBezTo>
                      <a:pt x="6252" y="1794"/>
                      <a:pt x="6231" y="1757"/>
                      <a:pt x="6210" y="1720"/>
                    </a:cubicBezTo>
                    <a:cubicBezTo>
                      <a:pt x="6167" y="1699"/>
                      <a:pt x="6125" y="1678"/>
                      <a:pt x="6082" y="1657"/>
                    </a:cubicBezTo>
                    <a:cubicBezTo>
                      <a:pt x="6077" y="1630"/>
                      <a:pt x="6072" y="1603"/>
                      <a:pt x="6066" y="1577"/>
                    </a:cubicBezTo>
                    <a:cubicBezTo>
                      <a:pt x="6045" y="1539"/>
                      <a:pt x="6024" y="1502"/>
                      <a:pt x="6002" y="1465"/>
                    </a:cubicBezTo>
                    <a:cubicBezTo>
                      <a:pt x="5997" y="1433"/>
                      <a:pt x="5992" y="1401"/>
                      <a:pt x="5987" y="1370"/>
                    </a:cubicBezTo>
                    <a:cubicBezTo>
                      <a:pt x="5992" y="1338"/>
                      <a:pt x="5997" y="1306"/>
                      <a:pt x="6002" y="1274"/>
                    </a:cubicBezTo>
                    <a:cubicBezTo>
                      <a:pt x="6034" y="1258"/>
                      <a:pt x="6066" y="1242"/>
                      <a:pt x="6098" y="1227"/>
                    </a:cubicBezTo>
                    <a:cubicBezTo>
                      <a:pt x="6104" y="1200"/>
                      <a:pt x="6109" y="1173"/>
                      <a:pt x="6114" y="1147"/>
                    </a:cubicBezTo>
                    <a:cubicBezTo>
                      <a:pt x="6146" y="1131"/>
                      <a:pt x="6178" y="1115"/>
                      <a:pt x="6210" y="1099"/>
                    </a:cubicBezTo>
                    <a:cubicBezTo>
                      <a:pt x="6226" y="1083"/>
                      <a:pt x="6241" y="1067"/>
                      <a:pt x="6257" y="1051"/>
                    </a:cubicBezTo>
                    <a:cubicBezTo>
                      <a:pt x="6262" y="1009"/>
                      <a:pt x="6268" y="966"/>
                      <a:pt x="6273" y="923"/>
                    </a:cubicBezTo>
                    <a:cubicBezTo>
                      <a:pt x="6278" y="897"/>
                      <a:pt x="6284" y="871"/>
                      <a:pt x="6289" y="844"/>
                    </a:cubicBezTo>
                    <a:cubicBezTo>
                      <a:pt x="6305" y="828"/>
                      <a:pt x="6321" y="812"/>
                      <a:pt x="6337" y="797"/>
                    </a:cubicBezTo>
                    <a:cubicBezTo>
                      <a:pt x="6321" y="781"/>
                      <a:pt x="6305" y="765"/>
                      <a:pt x="6289" y="749"/>
                    </a:cubicBezTo>
                    <a:cubicBezTo>
                      <a:pt x="6295" y="722"/>
                      <a:pt x="6300" y="696"/>
                      <a:pt x="6305" y="669"/>
                    </a:cubicBezTo>
                    <a:cubicBezTo>
                      <a:pt x="6295" y="627"/>
                      <a:pt x="6284" y="584"/>
                      <a:pt x="6273" y="542"/>
                    </a:cubicBezTo>
                    <a:cubicBezTo>
                      <a:pt x="6284" y="452"/>
                      <a:pt x="6295" y="361"/>
                      <a:pt x="6305" y="271"/>
                    </a:cubicBezTo>
                    <a:cubicBezTo>
                      <a:pt x="6284" y="260"/>
                      <a:pt x="6263" y="250"/>
                      <a:pt x="6242" y="239"/>
                    </a:cubicBezTo>
                    <a:cubicBezTo>
                      <a:pt x="6273" y="218"/>
                      <a:pt x="6305" y="196"/>
                      <a:pt x="6337" y="175"/>
                    </a:cubicBezTo>
                    <a:cubicBezTo>
                      <a:pt x="6337" y="159"/>
                      <a:pt x="6337" y="144"/>
                      <a:pt x="6337" y="128"/>
                    </a:cubicBezTo>
                    <a:cubicBezTo>
                      <a:pt x="6364" y="117"/>
                      <a:pt x="6390" y="107"/>
                      <a:pt x="6417" y="96"/>
                    </a:cubicBezTo>
                    <a:cubicBezTo>
                      <a:pt x="6412" y="85"/>
                      <a:pt x="6406" y="75"/>
                      <a:pt x="6401" y="64"/>
                    </a:cubicBezTo>
                    <a:cubicBezTo>
                      <a:pt x="6380" y="69"/>
                      <a:pt x="6358" y="74"/>
                      <a:pt x="6337" y="80"/>
                    </a:cubicBezTo>
                    <a:cubicBezTo>
                      <a:pt x="6310" y="69"/>
                      <a:pt x="6284" y="59"/>
                      <a:pt x="6257" y="48"/>
                    </a:cubicBezTo>
                    <a:cubicBezTo>
                      <a:pt x="6215" y="64"/>
                      <a:pt x="6172" y="80"/>
                      <a:pt x="6130" y="96"/>
                    </a:cubicBezTo>
                    <a:cubicBezTo>
                      <a:pt x="6120" y="90"/>
                      <a:pt x="6109" y="85"/>
                      <a:pt x="6098" y="80"/>
                    </a:cubicBezTo>
                    <a:cubicBezTo>
                      <a:pt x="6098" y="64"/>
                      <a:pt x="6098" y="48"/>
                      <a:pt x="6098" y="32"/>
                    </a:cubicBezTo>
                    <a:cubicBezTo>
                      <a:pt x="6082" y="37"/>
                      <a:pt x="6066" y="43"/>
                      <a:pt x="6050" y="48"/>
                    </a:cubicBezTo>
                    <a:cubicBezTo>
                      <a:pt x="6018" y="32"/>
                      <a:pt x="5987" y="16"/>
                      <a:pt x="5955" y="0"/>
                    </a:cubicBezTo>
                    <a:cubicBezTo>
                      <a:pt x="5934" y="0"/>
                      <a:pt x="5912" y="0"/>
                      <a:pt x="5891" y="0"/>
                    </a:cubicBezTo>
                    <a:cubicBezTo>
                      <a:pt x="5896" y="11"/>
                      <a:pt x="5902" y="21"/>
                      <a:pt x="5907" y="32"/>
                    </a:cubicBezTo>
                    <a:cubicBezTo>
                      <a:pt x="5907" y="37"/>
                      <a:pt x="5907" y="43"/>
                      <a:pt x="5907" y="48"/>
                    </a:cubicBezTo>
                    <a:cubicBezTo>
                      <a:pt x="5870" y="59"/>
                      <a:pt x="5833" y="69"/>
                      <a:pt x="5795" y="80"/>
                    </a:cubicBezTo>
                    <a:cubicBezTo>
                      <a:pt x="5785" y="69"/>
                      <a:pt x="5774" y="59"/>
                      <a:pt x="5764" y="48"/>
                    </a:cubicBezTo>
                    <a:cubicBezTo>
                      <a:pt x="5732" y="48"/>
                      <a:pt x="5700" y="48"/>
                      <a:pt x="5668" y="48"/>
                    </a:cubicBezTo>
                    <a:cubicBezTo>
                      <a:pt x="5658" y="32"/>
                      <a:pt x="5647" y="16"/>
                      <a:pt x="5637" y="0"/>
                    </a:cubicBezTo>
                    <a:cubicBezTo>
                      <a:pt x="5610" y="6"/>
                      <a:pt x="5584" y="11"/>
                      <a:pt x="5557" y="17"/>
                    </a:cubicBezTo>
                    <a:cubicBezTo>
                      <a:pt x="5557" y="32"/>
                      <a:pt x="5557" y="48"/>
                      <a:pt x="5557" y="64"/>
                    </a:cubicBezTo>
                    <a:cubicBezTo>
                      <a:pt x="5525" y="75"/>
                      <a:pt x="5493" y="85"/>
                      <a:pt x="5462" y="96"/>
                    </a:cubicBezTo>
                    <a:cubicBezTo>
                      <a:pt x="5424" y="101"/>
                      <a:pt x="5387" y="107"/>
                      <a:pt x="5350" y="112"/>
                    </a:cubicBezTo>
                    <a:cubicBezTo>
                      <a:pt x="5323" y="133"/>
                      <a:pt x="5297" y="154"/>
                      <a:pt x="5270" y="175"/>
                    </a:cubicBezTo>
                    <a:cubicBezTo>
                      <a:pt x="5254" y="180"/>
                      <a:pt x="5238" y="186"/>
                      <a:pt x="5222" y="191"/>
                    </a:cubicBezTo>
                    <a:cubicBezTo>
                      <a:pt x="5201" y="186"/>
                      <a:pt x="5180" y="180"/>
                      <a:pt x="5158" y="175"/>
                    </a:cubicBezTo>
                    <a:cubicBezTo>
                      <a:pt x="5148" y="170"/>
                      <a:pt x="5137" y="165"/>
                      <a:pt x="5127" y="160"/>
                    </a:cubicBezTo>
                    <a:cubicBezTo>
                      <a:pt x="5132" y="149"/>
                      <a:pt x="5138" y="139"/>
                      <a:pt x="5143" y="128"/>
                    </a:cubicBezTo>
                    <a:cubicBezTo>
                      <a:pt x="5106" y="112"/>
                      <a:pt x="5069" y="96"/>
                      <a:pt x="5032" y="80"/>
                    </a:cubicBezTo>
                    <a:cubicBezTo>
                      <a:pt x="4925" y="74"/>
                      <a:pt x="4819" y="69"/>
                      <a:pt x="4713" y="64"/>
                    </a:cubicBezTo>
                    <a:cubicBezTo>
                      <a:pt x="4660" y="86"/>
                      <a:pt x="4607" y="107"/>
                      <a:pt x="4554" y="128"/>
                    </a:cubicBezTo>
                    <a:cubicBezTo>
                      <a:pt x="4527" y="123"/>
                      <a:pt x="4500" y="117"/>
                      <a:pt x="4474" y="112"/>
                    </a:cubicBezTo>
                    <a:cubicBezTo>
                      <a:pt x="4469" y="122"/>
                      <a:pt x="4464" y="133"/>
                      <a:pt x="4458" y="143"/>
                    </a:cubicBezTo>
                    <a:cubicBezTo>
                      <a:pt x="4448" y="143"/>
                      <a:pt x="4437" y="143"/>
                      <a:pt x="4426" y="143"/>
                    </a:cubicBezTo>
                    <a:cubicBezTo>
                      <a:pt x="4416" y="133"/>
                      <a:pt x="4405" y="122"/>
                      <a:pt x="4395" y="112"/>
                    </a:cubicBezTo>
                    <a:cubicBezTo>
                      <a:pt x="4384" y="117"/>
                      <a:pt x="4374" y="123"/>
                      <a:pt x="4363" y="128"/>
                    </a:cubicBezTo>
                    <a:cubicBezTo>
                      <a:pt x="4320" y="155"/>
                      <a:pt x="4278" y="181"/>
                      <a:pt x="4235" y="207"/>
                    </a:cubicBezTo>
                    <a:cubicBezTo>
                      <a:pt x="4209" y="202"/>
                      <a:pt x="4182" y="197"/>
                      <a:pt x="4155" y="191"/>
                    </a:cubicBezTo>
                    <a:cubicBezTo>
                      <a:pt x="4118" y="202"/>
                      <a:pt x="4081" y="213"/>
                      <a:pt x="4045" y="223"/>
                    </a:cubicBezTo>
                    <a:cubicBezTo>
                      <a:pt x="3938" y="229"/>
                      <a:pt x="3832" y="234"/>
                      <a:pt x="3726" y="239"/>
                    </a:cubicBezTo>
                    <a:cubicBezTo>
                      <a:pt x="3625" y="287"/>
                      <a:pt x="3524" y="335"/>
                      <a:pt x="3423" y="383"/>
                    </a:cubicBezTo>
                    <a:cubicBezTo>
                      <a:pt x="3397" y="404"/>
                      <a:pt x="3370" y="425"/>
                      <a:pt x="3344" y="447"/>
                    </a:cubicBezTo>
                    <a:cubicBezTo>
                      <a:pt x="3333" y="473"/>
                      <a:pt x="3322" y="499"/>
                      <a:pt x="3311" y="526"/>
                    </a:cubicBezTo>
                    <a:cubicBezTo>
                      <a:pt x="3301" y="536"/>
                      <a:pt x="3290" y="547"/>
                      <a:pt x="3280" y="557"/>
                    </a:cubicBezTo>
                    <a:cubicBezTo>
                      <a:pt x="3253" y="552"/>
                      <a:pt x="3227" y="547"/>
                      <a:pt x="3200" y="542"/>
                    </a:cubicBezTo>
                    <a:cubicBezTo>
                      <a:pt x="3189" y="531"/>
                      <a:pt x="3179" y="520"/>
                      <a:pt x="3168" y="510"/>
                    </a:cubicBezTo>
                    <a:cubicBezTo>
                      <a:pt x="3158" y="510"/>
                      <a:pt x="3147" y="510"/>
                      <a:pt x="3136" y="510"/>
                    </a:cubicBezTo>
                    <a:cubicBezTo>
                      <a:pt x="3125" y="525"/>
                      <a:pt x="3115" y="541"/>
                      <a:pt x="3104" y="557"/>
                    </a:cubicBezTo>
                    <a:cubicBezTo>
                      <a:pt x="3094" y="568"/>
                      <a:pt x="3083" y="579"/>
                      <a:pt x="3073" y="590"/>
                    </a:cubicBezTo>
                    <a:cubicBezTo>
                      <a:pt x="3052" y="584"/>
                      <a:pt x="3030" y="579"/>
                      <a:pt x="3009" y="573"/>
                    </a:cubicBezTo>
                    <a:cubicBezTo>
                      <a:pt x="2961" y="600"/>
                      <a:pt x="2914" y="627"/>
                      <a:pt x="2866" y="654"/>
                    </a:cubicBezTo>
                    <a:cubicBezTo>
                      <a:pt x="2845" y="691"/>
                      <a:pt x="2823" y="728"/>
                      <a:pt x="2802" y="765"/>
                    </a:cubicBezTo>
                    <a:cubicBezTo>
                      <a:pt x="2786" y="765"/>
                      <a:pt x="2770" y="765"/>
                      <a:pt x="2755" y="765"/>
                    </a:cubicBezTo>
                    <a:cubicBezTo>
                      <a:pt x="2707" y="797"/>
                      <a:pt x="2659" y="829"/>
                      <a:pt x="2611" y="860"/>
                    </a:cubicBezTo>
                    <a:cubicBezTo>
                      <a:pt x="2573" y="860"/>
                      <a:pt x="2536" y="860"/>
                      <a:pt x="2499" y="860"/>
                    </a:cubicBezTo>
                    <a:cubicBezTo>
                      <a:pt x="2499" y="871"/>
                      <a:pt x="2499" y="881"/>
                      <a:pt x="2499" y="892"/>
                    </a:cubicBezTo>
                    <a:cubicBezTo>
                      <a:pt x="2552" y="929"/>
                      <a:pt x="2606" y="966"/>
                      <a:pt x="2659" y="1003"/>
                    </a:cubicBezTo>
                    <a:cubicBezTo>
                      <a:pt x="2643" y="1024"/>
                      <a:pt x="2627" y="1045"/>
                      <a:pt x="2611" y="1067"/>
                    </a:cubicBezTo>
                    <a:cubicBezTo>
                      <a:pt x="2632" y="1083"/>
                      <a:pt x="2653" y="1099"/>
                      <a:pt x="2674" y="1115"/>
                    </a:cubicBezTo>
                    <a:cubicBezTo>
                      <a:pt x="2664" y="1131"/>
                      <a:pt x="2653" y="1147"/>
                      <a:pt x="2643" y="1163"/>
                    </a:cubicBezTo>
                    <a:cubicBezTo>
                      <a:pt x="2653" y="1205"/>
                      <a:pt x="2664" y="1248"/>
                      <a:pt x="2674" y="1290"/>
                    </a:cubicBezTo>
                    <a:cubicBezTo>
                      <a:pt x="2664" y="1349"/>
                      <a:pt x="2653" y="1407"/>
                      <a:pt x="2643" y="1465"/>
                    </a:cubicBezTo>
                    <a:cubicBezTo>
                      <a:pt x="2659" y="1481"/>
                      <a:pt x="2675" y="1497"/>
                      <a:pt x="2691" y="1513"/>
                    </a:cubicBezTo>
                    <a:cubicBezTo>
                      <a:pt x="2680" y="1555"/>
                      <a:pt x="2670" y="1598"/>
                      <a:pt x="2659" y="1640"/>
                    </a:cubicBezTo>
                    <a:cubicBezTo>
                      <a:pt x="2680" y="1672"/>
                      <a:pt x="2702" y="1704"/>
                      <a:pt x="2723" y="1736"/>
                    </a:cubicBezTo>
                    <a:cubicBezTo>
                      <a:pt x="2718" y="1752"/>
                      <a:pt x="2712" y="1768"/>
                      <a:pt x="2707" y="1783"/>
                    </a:cubicBezTo>
                    <a:cubicBezTo>
                      <a:pt x="2723" y="1815"/>
                      <a:pt x="2739" y="1847"/>
                      <a:pt x="2755" y="1879"/>
                    </a:cubicBezTo>
                    <a:cubicBezTo>
                      <a:pt x="2797" y="1911"/>
                      <a:pt x="2839" y="1943"/>
                      <a:pt x="2881" y="1975"/>
                    </a:cubicBezTo>
                    <a:cubicBezTo>
                      <a:pt x="2855" y="2001"/>
                      <a:pt x="2829" y="2028"/>
                      <a:pt x="2802" y="2054"/>
                    </a:cubicBezTo>
                    <a:cubicBezTo>
                      <a:pt x="2792" y="2076"/>
                      <a:pt x="2781" y="2097"/>
                      <a:pt x="2771" y="2118"/>
                    </a:cubicBezTo>
                    <a:cubicBezTo>
                      <a:pt x="2786" y="2118"/>
                      <a:pt x="2802" y="2118"/>
                      <a:pt x="2818" y="2118"/>
                    </a:cubicBezTo>
                    <a:cubicBezTo>
                      <a:pt x="2818" y="2129"/>
                      <a:pt x="2818" y="2139"/>
                      <a:pt x="2818" y="2150"/>
                    </a:cubicBezTo>
                    <a:cubicBezTo>
                      <a:pt x="2680" y="2144"/>
                      <a:pt x="2542" y="2139"/>
                      <a:pt x="2405" y="2133"/>
                    </a:cubicBezTo>
                    <a:cubicBezTo>
                      <a:pt x="2341" y="2144"/>
                      <a:pt x="2277" y="2155"/>
                      <a:pt x="2213" y="2166"/>
                    </a:cubicBezTo>
                    <a:cubicBezTo>
                      <a:pt x="2202" y="2171"/>
                      <a:pt x="2191" y="2177"/>
                      <a:pt x="2181" y="2182"/>
                    </a:cubicBezTo>
                    <a:cubicBezTo>
                      <a:pt x="2170" y="2208"/>
                      <a:pt x="2160" y="2235"/>
                      <a:pt x="2149" y="2261"/>
                    </a:cubicBezTo>
                    <a:cubicBezTo>
                      <a:pt x="2085" y="2288"/>
                      <a:pt x="2022" y="2314"/>
                      <a:pt x="1958" y="2340"/>
                    </a:cubicBezTo>
                    <a:cubicBezTo>
                      <a:pt x="1921" y="2335"/>
                      <a:pt x="1884" y="2330"/>
                      <a:pt x="1847" y="2325"/>
                    </a:cubicBezTo>
                    <a:cubicBezTo>
                      <a:pt x="1841" y="2357"/>
                      <a:pt x="1836" y="2389"/>
                      <a:pt x="1831" y="2420"/>
                    </a:cubicBezTo>
                    <a:cubicBezTo>
                      <a:pt x="1847" y="2431"/>
                      <a:pt x="1863" y="2441"/>
                      <a:pt x="1879" y="2452"/>
                    </a:cubicBezTo>
                    <a:cubicBezTo>
                      <a:pt x="1868" y="2463"/>
                      <a:pt x="1858" y="2474"/>
                      <a:pt x="1847" y="2484"/>
                    </a:cubicBezTo>
                    <a:cubicBezTo>
                      <a:pt x="1841" y="2511"/>
                      <a:pt x="1836" y="2538"/>
                      <a:pt x="1831" y="2564"/>
                    </a:cubicBezTo>
                    <a:cubicBezTo>
                      <a:pt x="1847" y="2559"/>
                      <a:pt x="1863" y="2554"/>
                      <a:pt x="1879" y="2548"/>
                    </a:cubicBezTo>
                    <a:cubicBezTo>
                      <a:pt x="1890" y="2564"/>
                      <a:pt x="1900" y="2580"/>
                      <a:pt x="1911" y="2596"/>
                    </a:cubicBezTo>
                    <a:cubicBezTo>
                      <a:pt x="1911" y="2612"/>
                      <a:pt x="1911" y="2628"/>
                      <a:pt x="1911" y="2644"/>
                    </a:cubicBezTo>
                    <a:cubicBezTo>
                      <a:pt x="1863" y="2654"/>
                      <a:pt x="1815" y="2665"/>
                      <a:pt x="1768" y="2676"/>
                    </a:cubicBezTo>
                    <a:cubicBezTo>
                      <a:pt x="1720" y="2713"/>
                      <a:pt x="1672" y="2750"/>
                      <a:pt x="1624" y="2787"/>
                    </a:cubicBezTo>
                    <a:cubicBezTo>
                      <a:pt x="1555" y="2808"/>
                      <a:pt x="1486" y="2829"/>
                      <a:pt x="1417" y="2850"/>
                    </a:cubicBezTo>
                    <a:cubicBezTo>
                      <a:pt x="1380" y="2904"/>
                      <a:pt x="1342" y="2957"/>
                      <a:pt x="1305" y="3010"/>
                    </a:cubicBezTo>
                    <a:cubicBezTo>
                      <a:pt x="1268" y="3042"/>
                      <a:pt x="1231" y="3073"/>
                      <a:pt x="1194" y="3105"/>
                    </a:cubicBezTo>
                    <a:cubicBezTo>
                      <a:pt x="1135" y="3116"/>
                      <a:pt x="1077" y="3127"/>
                      <a:pt x="1019" y="3137"/>
                    </a:cubicBezTo>
                    <a:cubicBezTo>
                      <a:pt x="1003" y="3137"/>
                      <a:pt x="987" y="3137"/>
                      <a:pt x="971" y="3137"/>
                    </a:cubicBezTo>
                    <a:cubicBezTo>
                      <a:pt x="955" y="3143"/>
                      <a:pt x="939" y="3148"/>
                      <a:pt x="924" y="3153"/>
                    </a:cubicBezTo>
                    <a:cubicBezTo>
                      <a:pt x="897" y="3148"/>
                      <a:pt x="870" y="3143"/>
                      <a:pt x="844" y="3137"/>
                    </a:cubicBezTo>
                    <a:cubicBezTo>
                      <a:pt x="838" y="3164"/>
                      <a:pt x="833" y="3190"/>
                      <a:pt x="827" y="3217"/>
                    </a:cubicBezTo>
                    <a:cubicBezTo>
                      <a:pt x="817" y="3227"/>
                      <a:pt x="806" y="3238"/>
                      <a:pt x="796" y="3249"/>
                    </a:cubicBezTo>
                    <a:cubicBezTo>
                      <a:pt x="727" y="3238"/>
                      <a:pt x="658" y="3227"/>
                      <a:pt x="589" y="3217"/>
                    </a:cubicBezTo>
                    <a:cubicBezTo>
                      <a:pt x="552" y="3254"/>
                      <a:pt x="515" y="3291"/>
                      <a:pt x="478" y="3328"/>
                    </a:cubicBezTo>
                    <a:cubicBezTo>
                      <a:pt x="451" y="3328"/>
                      <a:pt x="424" y="3328"/>
                      <a:pt x="397" y="3328"/>
                    </a:cubicBezTo>
                    <a:cubicBezTo>
                      <a:pt x="270" y="3424"/>
                      <a:pt x="143" y="3519"/>
                      <a:pt x="15" y="3614"/>
                    </a:cubicBezTo>
                    <a:cubicBezTo>
                      <a:pt x="10" y="3753"/>
                      <a:pt x="5" y="3891"/>
                      <a:pt x="0" y="4029"/>
                    </a:cubicBezTo>
                    <a:cubicBezTo>
                      <a:pt x="2287" y="4029"/>
                      <a:pt x="4575" y="4029"/>
                      <a:pt x="6862" y="4029"/>
                    </a:cubicBezTo>
                  </a:path>
                </a:pathLst>
              </a:custGeom>
              <a:solidFill>
                <a:srgbClr val="647A8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197" name="Freeform 125"/>
              <p:cNvSpPr>
                <a:spLocks noChangeArrowheads="1"/>
              </p:cNvSpPr>
              <p:nvPr/>
            </p:nvSpPr>
            <p:spPr bwMode="auto">
              <a:xfrm>
                <a:off x="2020888" y="5551488"/>
                <a:ext cx="2474912" cy="1449387"/>
              </a:xfrm>
              <a:custGeom>
                <a:avLst/>
                <a:gdLst>
                  <a:gd name="T0" fmla="*/ 2451531 w 6880"/>
                  <a:gd name="T1" fmla="*/ 1374580 h 4030"/>
                  <a:gd name="T2" fmla="*/ 2434264 w 6880"/>
                  <a:gd name="T3" fmla="*/ 1156992 h 4030"/>
                  <a:gd name="T4" fmla="*/ 2354045 w 6880"/>
                  <a:gd name="T5" fmla="*/ 779001 h 4030"/>
                  <a:gd name="T6" fmla="*/ 2233897 w 6880"/>
                  <a:gd name="T7" fmla="*/ 618597 h 4030"/>
                  <a:gd name="T8" fmla="*/ 2159074 w 6880"/>
                  <a:gd name="T9" fmla="*/ 526886 h 4030"/>
                  <a:gd name="T10" fmla="*/ 2153678 w 6880"/>
                  <a:gd name="T11" fmla="*/ 492720 h 4030"/>
                  <a:gd name="T12" fmla="*/ 2199363 w 6880"/>
                  <a:gd name="T13" fmla="*/ 412518 h 4030"/>
                  <a:gd name="T14" fmla="*/ 2256559 w 6880"/>
                  <a:gd name="T15" fmla="*/ 331956 h 4030"/>
                  <a:gd name="T16" fmla="*/ 2262315 w 6880"/>
                  <a:gd name="T17" fmla="*/ 269377 h 4030"/>
                  <a:gd name="T18" fmla="*/ 2268071 w 6880"/>
                  <a:gd name="T19" fmla="*/ 97465 h 4030"/>
                  <a:gd name="T20" fmla="*/ 2245408 w 6880"/>
                  <a:gd name="T21" fmla="*/ 85956 h 4030"/>
                  <a:gd name="T22" fmla="*/ 2279582 w 6880"/>
                  <a:gd name="T23" fmla="*/ 46035 h 4030"/>
                  <a:gd name="T24" fmla="*/ 2279582 w 6880"/>
                  <a:gd name="T25" fmla="*/ 28772 h 4030"/>
                  <a:gd name="T26" fmla="*/ 2193607 w 6880"/>
                  <a:gd name="T27" fmla="*/ 28772 h 4030"/>
                  <a:gd name="T28" fmla="*/ 2142167 w 6880"/>
                  <a:gd name="T29" fmla="*/ 0 h 4030"/>
                  <a:gd name="T30" fmla="*/ 2124900 w 6880"/>
                  <a:gd name="T31" fmla="*/ 17263 h 4030"/>
                  <a:gd name="T32" fmla="*/ 2038925 w 6880"/>
                  <a:gd name="T33" fmla="*/ 17263 h 4030"/>
                  <a:gd name="T34" fmla="*/ 1998996 w 6880"/>
                  <a:gd name="T35" fmla="*/ 23018 h 4030"/>
                  <a:gd name="T36" fmla="*/ 1895755 w 6880"/>
                  <a:gd name="T37" fmla="*/ 62939 h 4030"/>
                  <a:gd name="T38" fmla="*/ 1844314 w 6880"/>
                  <a:gd name="T39" fmla="*/ 57544 h 4030"/>
                  <a:gd name="T40" fmla="*/ 1695387 w 6880"/>
                  <a:gd name="T41" fmla="*/ 23018 h 4030"/>
                  <a:gd name="T42" fmla="*/ 1603657 w 6880"/>
                  <a:gd name="T43" fmla="*/ 51430 h 4030"/>
                  <a:gd name="T44" fmla="*/ 1569483 w 6880"/>
                  <a:gd name="T45" fmla="*/ 46035 h 4030"/>
                  <a:gd name="T46" fmla="*/ 1455091 w 6880"/>
                  <a:gd name="T47" fmla="*/ 80202 h 4030"/>
                  <a:gd name="T48" fmla="*/ 1202923 w 6880"/>
                  <a:gd name="T49" fmla="*/ 160763 h 4030"/>
                  <a:gd name="T50" fmla="*/ 1151122 w 6880"/>
                  <a:gd name="T51" fmla="*/ 194930 h 4030"/>
                  <a:gd name="T52" fmla="*/ 1116589 w 6880"/>
                  <a:gd name="T53" fmla="*/ 200325 h 4030"/>
                  <a:gd name="T54" fmla="*/ 1030974 w 6880"/>
                  <a:gd name="T55" fmla="*/ 235211 h 4030"/>
                  <a:gd name="T56" fmla="*/ 939244 w 6880"/>
                  <a:gd name="T57" fmla="*/ 309298 h 4030"/>
                  <a:gd name="T58" fmla="*/ 956511 w 6880"/>
                  <a:gd name="T59" fmla="*/ 360728 h 4030"/>
                  <a:gd name="T60" fmla="*/ 950755 w 6880"/>
                  <a:gd name="T61" fmla="*/ 418272 h 4030"/>
                  <a:gd name="T62" fmla="*/ 968022 w 6880"/>
                  <a:gd name="T63" fmla="*/ 544150 h 4030"/>
                  <a:gd name="T64" fmla="*/ 973778 w 6880"/>
                  <a:gd name="T65" fmla="*/ 641255 h 4030"/>
                  <a:gd name="T66" fmla="*/ 1007951 w 6880"/>
                  <a:gd name="T67" fmla="*/ 738720 h 4030"/>
                  <a:gd name="T68" fmla="*/ 1013707 w 6880"/>
                  <a:gd name="T69" fmla="*/ 773246 h 4030"/>
                  <a:gd name="T70" fmla="*/ 784562 w 6880"/>
                  <a:gd name="T71" fmla="*/ 784755 h 4030"/>
                  <a:gd name="T72" fmla="*/ 704343 w 6880"/>
                  <a:gd name="T73" fmla="*/ 841580 h 4030"/>
                  <a:gd name="T74" fmla="*/ 658658 w 6880"/>
                  <a:gd name="T75" fmla="*/ 870351 h 4030"/>
                  <a:gd name="T76" fmla="*/ 658658 w 6880"/>
                  <a:gd name="T77" fmla="*/ 922141 h 4030"/>
                  <a:gd name="T78" fmla="*/ 687436 w 6880"/>
                  <a:gd name="T79" fmla="*/ 950913 h 4030"/>
                  <a:gd name="T80" fmla="*/ 509731 w 6880"/>
                  <a:gd name="T81" fmla="*/ 1025001 h 4030"/>
                  <a:gd name="T82" fmla="*/ 366561 w 6880"/>
                  <a:gd name="T83" fmla="*/ 1128220 h 4030"/>
                  <a:gd name="T84" fmla="*/ 332387 w 6880"/>
                  <a:gd name="T85" fmla="*/ 1133974 h 4030"/>
                  <a:gd name="T86" fmla="*/ 297493 w 6880"/>
                  <a:gd name="T87" fmla="*/ 1156992 h 4030"/>
                  <a:gd name="T88" fmla="*/ 286342 w 6880"/>
                  <a:gd name="T89" fmla="*/ 1168501 h 4030"/>
                  <a:gd name="T90" fmla="*/ 142811 w 6880"/>
                  <a:gd name="T91" fmla="*/ 1196913 h 403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6880" h="4030">
                    <a:moveTo>
                      <a:pt x="6862" y="4029"/>
                    </a:moveTo>
                    <a:cubicBezTo>
                      <a:pt x="6868" y="4018"/>
                      <a:pt x="6873" y="4007"/>
                      <a:pt x="6879" y="3997"/>
                    </a:cubicBezTo>
                    <a:cubicBezTo>
                      <a:pt x="6857" y="3938"/>
                      <a:pt x="6836" y="3880"/>
                      <a:pt x="6815" y="3822"/>
                    </a:cubicBezTo>
                    <a:cubicBezTo>
                      <a:pt x="6825" y="3742"/>
                      <a:pt x="6836" y="3663"/>
                      <a:pt x="6847" y="3583"/>
                    </a:cubicBezTo>
                    <a:cubicBezTo>
                      <a:pt x="6842" y="3535"/>
                      <a:pt x="6836" y="3487"/>
                      <a:pt x="6831" y="3440"/>
                    </a:cubicBezTo>
                    <a:cubicBezTo>
                      <a:pt x="6810" y="3365"/>
                      <a:pt x="6788" y="3291"/>
                      <a:pt x="6767" y="3217"/>
                    </a:cubicBezTo>
                    <a:cubicBezTo>
                      <a:pt x="6724" y="3148"/>
                      <a:pt x="6682" y="3079"/>
                      <a:pt x="6639" y="3010"/>
                    </a:cubicBezTo>
                    <a:cubicBezTo>
                      <a:pt x="6666" y="2994"/>
                      <a:pt x="6693" y="2978"/>
                      <a:pt x="6719" y="2962"/>
                    </a:cubicBezTo>
                    <a:cubicBezTo>
                      <a:pt x="6661" y="2697"/>
                      <a:pt x="6602" y="2431"/>
                      <a:pt x="6544" y="2166"/>
                    </a:cubicBezTo>
                    <a:cubicBezTo>
                      <a:pt x="6459" y="2097"/>
                      <a:pt x="6374" y="2028"/>
                      <a:pt x="6289" y="1959"/>
                    </a:cubicBezTo>
                    <a:cubicBezTo>
                      <a:pt x="6284" y="1916"/>
                      <a:pt x="6278" y="1874"/>
                      <a:pt x="6273" y="1831"/>
                    </a:cubicBezTo>
                    <a:cubicBezTo>
                      <a:pt x="6252" y="1794"/>
                      <a:pt x="6231" y="1757"/>
                      <a:pt x="6210" y="1720"/>
                    </a:cubicBezTo>
                    <a:cubicBezTo>
                      <a:pt x="6167" y="1699"/>
                      <a:pt x="6125" y="1678"/>
                      <a:pt x="6082" y="1657"/>
                    </a:cubicBezTo>
                    <a:cubicBezTo>
                      <a:pt x="6077" y="1630"/>
                      <a:pt x="6072" y="1603"/>
                      <a:pt x="6066" y="1577"/>
                    </a:cubicBezTo>
                    <a:cubicBezTo>
                      <a:pt x="6045" y="1539"/>
                      <a:pt x="6024" y="1502"/>
                      <a:pt x="6002" y="1465"/>
                    </a:cubicBezTo>
                    <a:cubicBezTo>
                      <a:pt x="5997" y="1433"/>
                      <a:pt x="5992" y="1401"/>
                      <a:pt x="5987" y="1370"/>
                    </a:cubicBezTo>
                    <a:cubicBezTo>
                      <a:pt x="5992" y="1338"/>
                      <a:pt x="5997" y="1306"/>
                      <a:pt x="6002" y="1274"/>
                    </a:cubicBezTo>
                    <a:cubicBezTo>
                      <a:pt x="6034" y="1258"/>
                      <a:pt x="6066" y="1242"/>
                      <a:pt x="6098" y="1227"/>
                    </a:cubicBezTo>
                    <a:cubicBezTo>
                      <a:pt x="6104" y="1200"/>
                      <a:pt x="6109" y="1173"/>
                      <a:pt x="6114" y="1147"/>
                    </a:cubicBezTo>
                    <a:cubicBezTo>
                      <a:pt x="6146" y="1131"/>
                      <a:pt x="6178" y="1115"/>
                      <a:pt x="6210" y="1099"/>
                    </a:cubicBezTo>
                    <a:cubicBezTo>
                      <a:pt x="6226" y="1083"/>
                      <a:pt x="6241" y="1067"/>
                      <a:pt x="6257" y="1051"/>
                    </a:cubicBezTo>
                    <a:cubicBezTo>
                      <a:pt x="6262" y="1009"/>
                      <a:pt x="6268" y="966"/>
                      <a:pt x="6273" y="923"/>
                    </a:cubicBezTo>
                    <a:cubicBezTo>
                      <a:pt x="6278" y="897"/>
                      <a:pt x="6284" y="871"/>
                      <a:pt x="6289" y="844"/>
                    </a:cubicBezTo>
                    <a:cubicBezTo>
                      <a:pt x="6305" y="828"/>
                      <a:pt x="6321" y="812"/>
                      <a:pt x="6337" y="797"/>
                    </a:cubicBezTo>
                    <a:cubicBezTo>
                      <a:pt x="6321" y="781"/>
                      <a:pt x="6305" y="765"/>
                      <a:pt x="6289" y="749"/>
                    </a:cubicBezTo>
                    <a:cubicBezTo>
                      <a:pt x="6295" y="722"/>
                      <a:pt x="6300" y="696"/>
                      <a:pt x="6305" y="669"/>
                    </a:cubicBezTo>
                    <a:cubicBezTo>
                      <a:pt x="6295" y="627"/>
                      <a:pt x="6284" y="584"/>
                      <a:pt x="6273" y="542"/>
                    </a:cubicBezTo>
                    <a:cubicBezTo>
                      <a:pt x="6284" y="452"/>
                      <a:pt x="6295" y="361"/>
                      <a:pt x="6305" y="271"/>
                    </a:cubicBezTo>
                    <a:cubicBezTo>
                      <a:pt x="6284" y="260"/>
                      <a:pt x="6263" y="250"/>
                      <a:pt x="6242" y="239"/>
                    </a:cubicBezTo>
                    <a:cubicBezTo>
                      <a:pt x="6273" y="218"/>
                      <a:pt x="6305" y="196"/>
                      <a:pt x="6337" y="175"/>
                    </a:cubicBezTo>
                    <a:cubicBezTo>
                      <a:pt x="6337" y="159"/>
                      <a:pt x="6337" y="144"/>
                      <a:pt x="6337" y="128"/>
                    </a:cubicBezTo>
                    <a:cubicBezTo>
                      <a:pt x="6364" y="117"/>
                      <a:pt x="6390" y="107"/>
                      <a:pt x="6417" y="96"/>
                    </a:cubicBezTo>
                    <a:cubicBezTo>
                      <a:pt x="6412" y="85"/>
                      <a:pt x="6406" y="75"/>
                      <a:pt x="6401" y="64"/>
                    </a:cubicBezTo>
                    <a:cubicBezTo>
                      <a:pt x="6380" y="69"/>
                      <a:pt x="6358" y="74"/>
                      <a:pt x="6337" y="80"/>
                    </a:cubicBezTo>
                    <a:cubicBezTo>
                      <a:pt x="6310" y="69"/>
                      <a:pt x="6284" y="59"/>
                      <a:pt x="6257" y="48"/>
                    </a:cubicBezTo>
                    <a:cubicBezTo>
                      <a:pt x="6215" y="64"/>
                      <a:pt x="6172" y="80"/>
                      <a:pt x="6130" y="96"/>
                    </a:cubicBezTo>
                    <a:cubicBezTo>
                      <a:pt x="6120" y="90"/>
                      <a:pt x="6109" y="85"/>
                      <a:pt x="6098" y="80"/>
                    </a:cubicBezTo>
                    <a:cubicBezTo>
                      <a:pt x="6098" y="64"/>
                      <a:pt x="6098" y="48"/>
                      <a:pt x="6098" y="32"/>
                    </a:cubicBezTo>
                    <a:cubicBezTo>
                      <a:pt x="6082" y="37"/>
                      <a:pt x="6066" y="43"/>
                      <a:pt x="6050" y="48"/>
                    </a:cubicBezTo>
                    <a:cubicBezTo>
                      <a:pt x="6018" y="32"/>
                      <a:pt x="5987" y="16"/>
                      <a:pt x="5955" y="0"/>
                    </a:cubicBezTo>
                    <a:cubicBezTo>
                      <a:pt x="5934" y="0"/>
                      <a:pt x="5912" y="0"/>
                      <a:pt x="5891" y="0"/>
                    </a:cubicBezTo>
                    <a:cubicBezTo>
                      <a:pt x="5896" y="11"/>
                      <a:pt x="5902" y="21"/>
                      <a:pt x="5907" y="32"/>
                    </a:cubicBezTo>
                    <a:cubicBezTo>
                      <a:pt x="5907" y="37"/>
                      <a:pt x="5907" y="43"/>
                      <a:pt x="5907" y="48"/>
                    </a:cubicBezTo>
                    <a:cubicBezTo>
                      <a:pt x="5870" y="59"/>
                      <a:pt x="5833" y="69"/>
                      <a:pt x="5795" y="80"/>
                    </a:cubicBezTo>
                    <a:cubicBezTo>
                      <a:pt x="5785" y="69"/>
                      <a:pt x="5774" y="59"/>
                      <a:pt x="5764" y="48"/>
                    </a:cubicBezTo>
                    <a:cubicBezTo>
                      <a:pt x="5732" y="48"/>
                      <a:pt x="5700" y="48"/>
                      <a:pt x="5668" y="48"/>
                    </a:cubicBezTo>
                    <a:cubicBezTo>
                      <a:pt x="5658" y="32"/>
                      <a:pt x="5647" y="16"/>
                      <a:pt x="5637" y="0"/>
                    </a:cubicBezTo>
                    <a:cubicBezTo>
                      <a:pt x="5610" y="6"/>
                      <a:pt x="5584" y="11"/>
                      <a:pt x="5557" y="17"/>
                    </a:cubicBezTo>
                    <a:cubicBezTo>
                      <a:pt x="5557" y="32"/>
                      <a:pt x="5557" y="48"/>
                      <a:pt x="5557" y="64"/>
                    </a:cubicBezTo>
                    <a:cubicBezTo>
                      <a:pt x="5525" y="75"/>
                      <a:pt x="5493" y="85"/>
                      <a:pt x="5462" y="96"/>
                    </a:cubicBezTo>
                    <a:cubicBezTo>
                      <a:pt x="5424" y="101"/>
                      <a:pt x="5387" y="107"/>
                      <a:pt x="5350" y="112"/>
                    </a:cubicBezTo>
                    <a:cubicBezTo>
                      <a:pt x="5323" y="133"/>
                      <a:pt x="5297" y="154"/>
                      <a:pt x="5270" y="175"/>
                    </a:cubicBezTo>
                    <a:cubicBezTo>
                      <a:pt x="5254" y="180"/>
                      <a:pt x="5238" y="186"/>
                      <a:pt x="5222" y="191"/>
                    </a:cubicBezTo>
                    <a:cubicBezTo>
                      <a:pt x="5201" y="186"/>
                      <a:pt x="5180" y="180"/>
                      <a:pt x="5158" y="175"/>
                    </a:cubicBezTo>
                    <a:cubicBezTo>
                      <a:pt x="5148" y="170"/>
                      <a:pt x="5137" y="165"/>
                      <a:pt x="5127" y="160"/>
                    </a:cubicBezTo>
                    <a:cubicBezTo>
                      <a:pt x="5132" y="149"/>
                      <a:pt x="5138" y="139"/>
                      <a:pt x="5143" y="128"/>
                    </a:cubicBezTo>
                    <a:cubicBezTo>
                      <a:pt x="5106" y="112"/>
                      <a:pt x="5069" y="96"/>
                      <a:pt x="5032" y="80"/>
                    </a:cubicBezTo>
                    <a:cubicBezTo>
                      <a:pt x="4925" y="74"/>
                      <a:pt x="4819" y="69"/>
                      <a:pt x="4713" y="64"/>
                    </a:cubicBezTo>
                    <a:cubicBezTo>
                      <a:pt x="4660" y="86"/>
                      <a:pt x="4607" y="107"/>
                      <a:pt x="4554" y="128"/>
                    </a:cubicBezTo>
                    <a:cubicBezTo>
                      <a:pt x="4527" y="123"/>
                      <a:pt x="4500" y="117"/>
                      <a:pt x="4474" y="112"/>
                    </a:cubicBezTo>
                    <a:cubicBezTo>
                      <a:pt x="4469" y="122"/>
                      <a:pt x="4464" y="133"/>
                      <a:pt x="4458" y="143"/>
                    </a:cubicBezTo>
                    <a:cubicBezTo>
                      <a:pt x="4448" y="143"/>
                      <a:pt x="4437" y="143"/>
                      <a:pt x="4426" y="143"/>
                    </a:cubicBezTo>
                    <a:cubicBezTo>
                      <a:pt x="4416" y="133"/>
                      <a:pt x="4405" y="122"/>
                      <a:pt x="4395" y="112"/>
                    </a:cubicBezTo>
                    <a:cubicBezTo>
                      <a:pt x="4384" y="117"/>
                      <a:pt x="4374" y="123"/>
                      <a:pt x="4363" y="128"/>
                    </a:cubicBezTo>
                    <a:cubicBezTo>
                      <a:pt x="4320" y="155"/>
                      <a:pt x="4278" y="181"/>
                      <a:pt x="4235" y="207"/>
                    </a:cubicBezTo>
                    <a:cubicBezTo>
                      <a:pt x="4209" y="202"/>
                      <a:pt x="4182" y="197"/>
                      <a:pt x="4155" y="191"/>
                    </a:cubicBezTo>
                    <a:cubicBezTo>
                      <a:pt x="4118" y="202"/>
                      <a:pt x="4081" y="213"/>
                      <a:pt x="4045" y="223"/>
                    </a:cubicBezTo>
                    <a:cubicBezTo>
                      <a:pt x="3938" y="229"/>
                      <a:pt x="3832" y="234"/>
                      <a:pt x="3726" y="239"/>
                    </a:cubicBezTo>
                    <a:cubicBezTo>
                      <a:pt x="3625" y="287"/>
                      <a:pt x="3524" y="335"/>
                      <a:pt x="3423" y="383"/>
                    </a:cubicBezTo>
                    <a:cubicBezTo>
                      <a:pt x="3397" y="404"/>
                      <a:pt x="3370" y="425"/>
                      <a:pt x="3344" y="447"/>
                    </a:cubicBezTo>
                    <a:cubicBezTo>
                      <a:pt x="3333" y="473"/>
                      <a:pt x="3322" y="499"/>
                      <a:pt x="3311" y="526"/>
                    </a:cubicBezTo>
                    <a:cubicBezTo>
                      <a:pt x="3301" y="536"/>
                      <a:pt x="3290" y="547"/>
                      <a:pt x="3280" y="557"/>
                    </a:cubicBezTo>
                    <a:cubicBezTo>
                      <a:pt x="3253" y="552"/>
                      <a:pt x="3227" y="547"/>
                      <a:pt x="3200" y="542"/>
                    </a:cubicBezTo>
                    <a:cubicBezTo>
                      <a:pt x="3189" y="531"/>
                      <a:pt x="3179" y="520"/>
                      <a:pt x="3168" y="510"/>
                    </a:cubicBezTo>
                    <a:cubicBezTo>
                      <a:pt x="3158" y="510"/>
                      <a:pt x="3147" y="510"/>
                      <a:pt x="3136" y="510"/>
                    </a:cubicBezTo>
                    <a:cubicBezTo>
                      <a:pt x="3125" y="525"/>
                      <a:pt x="3115" y="541"/>
                      <a:pt x="3104" y="557"/>
                    </a:cubicBezTo>
                    <a:cubicBezTo>
                      <a:pt x="3094" y="568"/>
                      <a:pt x="3083" y="579"/>
                      <a:pt x="3073" y="590"/>
                    </a:cubicBezTo>
                    <a:cubicBezTo>
                      <a:pt x="3052" y="584"/>
                      <a:pt x="3030" y="579"/>
                      <a:pt x="3009" y="573"/>
                    </a:cubicBezTo>
                    <a:cubicBezTo>
                      <a:pt x="2961" y="600"/>
                      <a:pt x="2914" y="627"/>
                      <a:pt x="2866" y="654"/>
                    </a:cubicBezTo>
                    <a:cubicBezTo>
                      <a:pt x="2845" y="691"/>
                      <a:pt x="2823" y="728"/>
                      <a:pt x="2802" y="765"/>
                    </a:cubicBezTo>
                    <a:cubicBezTo>
                      <a:pt x="2786" y="765"/>
                      <a:pt x="2770" y="765"/>
                      <a:pt x="2755" y="765"/>
                    </a:cubicBezTo>
                    <a:cubicBezTo>
                      <a:pt x="2707" y="797"/>
                      <a:pt x="2659" y="829"/>
                      <a:pt x="2611" y="860"/>
                    </a:cubicBezTo>
                    <a:cubicBezTo>
                      <a:pt x="2573" y="860"/>
                      <a:pt x="2536" y="860"/>
                      <a:pt x="2499" y="860"/>
                    </a:cubicBezTo>
                    <a:cubicBezTo>
                      <a:pt x="2499" y="871"/>
                      <a:pt x="2499" y="881"/>
                      <a:pt x="2499" y="892"/>
                    </a:cubicBezTo>
                    <a:cubicBezTo>
                      <a:pt x="2552" y="929"/>
                      <a:pt x="2606" y="966"/>
                      <a:pt x="2659" y="1003"/>
                    </a:cubicBezTo>
                    <a:cubicBezTo>
                      <a:pt x="2643" y="1024"/>
                      <a:pt x="2627" y="1045"/>
                      <a:pt x="2611" y="1067"/>
                    </a:cubicBezTo>
                    <a:cubicBezTo>
                      <a:pt x="2632" y="1083"/>
                      <a:pt x="2653" y="1099"/>
                      <a:pt x="2674" y="1115"/>
                    </a:cubicBezTo>
                    <a:cubicBezTo>
                      <a:pt x="2664" y="1131"/>
                      <a:pt x="2653" y="1147"/>
                      <a:pt x="2643" y="1163"/>
                    </a:cubicBezTo>
                    <a:cubicBezTo>
                      <a:pt x="2653" y="1205"/>
                      <a:pt x="2664" y="1248"/>
                      <a:pt x="2674" y="1290"/>
                    </a:cubicBezTo>
                    <a:cubicBezTo>
                      <a:pt x="2664" y="1349"/>
                      <a:pt x="2653" y="1407"/>
                      <a:pt x="2643" y="1465"/>
                    </a:cubicBezTo>
                    <a:cubicBezTo>
                      <a:pt x="2659" y="1481"/>
                      <a:pt x="2675" y="1497"/>
                      <a:pt x="2691" y="1513"/>
                    </a:cubicBezTo>
                    <a:cubicBezTo>
                      <a:pt x="2680" y="1555"/>
                      <a:pt x="2670" y="1598"/>
                      <a:pt x="2659" y="1640"/>
                    </a:cubicBezTo>
                    <a:cubicBezTo>
                      <a:pt x="2680" y="1672"/>
                      <a:pt x="2702" y="1704"/>
                      <a:pt x="2723" y="1736"/>
                    </a:cubicBezTo>
                    <a:cubicBezTo>
                      <a:pt x="2718" y="1752"/>
                      <a:pt x="2712" y="1768"/>
                      <a:pt x="2707" y="1783"/>
                    </a:cubicBezTo>
                    <a:cubicBezTo>
                      <a:pt x="2723" y="1815"/>
                      <a:pt x="2739" y="1847"/>
                      <a:pt x="2755" y="1879"/>
                    </a:cubicBezTo>
                    <a:cubicBezTo>
                      <a:pt x="2797" y="1911"/>
                      <a:pt x="2839" y="1943"/>
                      <a:pt x="2881" y="1975"/>
                    </a:cubicBezTo>
                    <a:cubicBezTo>
                      <a:pt x="2855" y="2001"/>
                      <a:pt x="2829" y="2028"/>
                      <a:pt x="2802" y="2054"/>
                    </a:cubicBezTo>
                    <a:cubicBezTo>
                      <a:pt x="2792" y="2076"/>
                      <a:pt x="2781" y="2097"/>
                      <a:pt x="2771" y="2118"/>
                    </a:cubicBezTo>
                    <a:cubicBezTo>
                      <a:pt x="2786" y="2118"/>
                      <a:pt x="2802" y="2118"/>
                      <a:pt x="2818" y="2118"/>
                    </a:cubicBezTo>
                    <a:cubicBezTo>
                      <a:pt x="2818" y="2129"/>
                      <a:pt x="2818" y="2139"/>
                      <a:pt x="2818" y="2150"/>
                    </a:cubicBezTo>
                    <a:cubicBezTo>
                      <a:pt x="2680" y="2144"/>
                      <a:pt x="2542" y="2139"/>
                      <a:pt x="2405" y="2133"/>
                    </a:cubicBezTo>
                    <a:cubicBezTo>
                      <a:pt x="2341" y="2144"/>
                      <a:pt x="2277" y="2155"/>
                      <a:pt x="2213" y="2166"/>
                    </a:cubicBezTo>
                    <a:cubicBezTo>
                      <a:pt x="2202" y="2171"/>
                      <a:pt x="2191" y="2177"/>
                      <a:pt x="2181" y="2182"/>
                    </a:cubicBezTo>
                    <a:cubicBezTo>
                      <a:pt x="2170" y="2208"/>
                      <a:pt x="2160" y="2235"/>
                      <a:pt x="2149" y="2261"/>
                    </a:cubicBezTo>
                    <a:cubicBezTo>
                      <a:pt x="2085" y="2288"/>
                      <a:pt x="2022" y="2314"/>
                      <a:pt x="1958" y="2340"/>
                    </a:cubicBezTo>
                    <a:cubicBezTo>
                      <a:pt x="1921" y="2335"/>
                      <a:pt x="1884" y="2330"/>
                      <a:pt x="1847" y="2325"/>
                    </a:cubicBezTo>
                    <a:cubicBezTo>
                      <a:pt x="1841" y="2357"/>
                      <a:pt x="1836" y="2389"/>
                      <a:pt x="1831" y="2420"/>
                    </a:cubicBezTo>
                    <a:cubicBezTo>
                      <a:pt x="1847" y="2431"/>
                      <a:pt x="1863" y="2441"/>
                      <a:pt x="1879" y="2452"/>
                    </a:cubicBezTo>
                    <a:cubicBezTo>
                      <a:pt x="1868" y="2463"/>
                      <a:pt x="1858" y="2474"/>
                      <a:pt x="1847" y="2484"/>
                    </a:cubicBezTo>
                    <a:cubicBezTo>
                      <a:pt x="1841" y="2511"/>
                      <a:pt x="1836" y="2538"/>
                      <a:pt x="1831" y="2564"/>
                    </a:cubicBezTo>
                    <a:cubicBezTo>
                      <a:pt x="1847" y="2559"/>
                      <a:pt x="1863" y="2554"/>
                      <a:pt x="1879" y="2548"/>
                    </a:cubicBezTo>
                    <a:cubicBezTo>
                      <a:pt x="1890" y="2564"/>
                      <a:pt x="1900" y="2580"/>
                      <a:pt x="1911" y="2596"/>
                    </a:cubicBezTo>
                    <a:cubicBezTo>
                      <a:pt x="1911" y="2612"/>
                      <a:pt x="1911" y="2628"/>
                      <a:pt x="1911" y="2644"/>
                    </a:cubicBezTo>
                    <a:cubicBezTo>
                      <a:pt x="1863" y="2654"/>
                      <a:pt x="1815" y="2665"/>
                      <a:pt x="1768" y="2676"/>
                    </a:cubicBezTo>
                    <a:cubicBezTo>
                      <a:pt x="1720" y="2713"/>
                      <a:pt x="1672" y="2750"/>
                      <a:pt x="1624" y="2787"/>
                    </a:cubicBezTo>
                    <a:cubicBezTo>
                      <a:pt x="1555" y="2808"/>
                      <a:pt x="1486" y="2829"/>
                      <a:pt x="1417" y="2850"/>
                    </a:cubicBezTo>
                    <a:cubicBezTo>
                      <a:pt x="1380" y="2904"/>
                      <a:pt x="1342" y="2957"/>
                      <a:pt x="1305" y="3010"/>
                    </a:cubicBezTo>
                    <a:cubicBezTo>
                      <a:pt x="1268" y="3042"/>
                      <a:pt x="1231" y="3073"/>
                      <a:pt x="1194" y="3105"/>
                    </a:cubicBezTo>
                    <a:cubicBezTo>
                      <a:pt x="1135" y="3116"/>
                      <a:pt x="1077" y="3127"/>
                      <a:pt x="1019" y="3137"/>
                    </a:cubicBezTo>
                    <a:cubicBezTo>
                      <a:pt x="1003" y="3137"/>
                      <a:pt x="987" y="3137"/>
                      <a:pt x="971" y="3137"/>
                    </a:cubicBezTo>
                    <a:cubicBezTo>
                      <a:pt x="955" y="3143"/>
                      <a:pt x="939" y="3148"/>
                      <a:pt x="924" y="3153"/>
                    </a:cubicBezTo>
                    <a:cubicBezTo>
                      <a:pt x="897" y="3148"/>
                      <a:pt x="870" y="3143"/>
                      <a:pt x="844" y="3137"/>
                    </a:cubicBezTo>
                    <a:cubicBezTo>
                      <a:pt x="838" y="3164"/>
                      <a:pt x="833" y="3190"/>
                      <a:pt x="827" y="3217"/>
                    </a:cubicBezTo>
                    <a:cubicBezTo>
                      <a:pt x="817" y="3227"/>
                      <a:pt x="806" y="3238"/>
                      <a:pt x="796" y="3249"/>
                    </a:cubicBezTo>
                    <a:cubicBezTo>
                      <a:pt x="727" y="3238"/>
                      <a:pt x="658" y="3227"/>
                      <a:pt x="589" y="3217"/>
                    </a:cubicBezTo>
                    <a:cubicBezTo>
                      <a:pt x="552" y="3254"/>
                      <a:pt x="515" y="3291"/>
                      <a:pt x="478" y="3328"/>
                    </a:cubicBezTo>
                    <a:cubicBezTo>
                      <a:pt x="451" y="3328"/>
                      <a:pt x="424" y="3328"/>
                      <a:pt x="397" y="3328"/>
                    </a:cubicBezTo>
                    <a:cubicBezTo>
                      <a:pt x="270" y="3424"/>
                      <a:pt x="143" y="3519"/>
                      <a:pt x="15" y="3614"/>
                    </a:cubicBezTo>
                    <a:cubicBezTo>
                      <a:pt x="10" y="3753"/>
                      <a:pt x="5" y="3891"/>
                      <a:pt x="0" y="4029"/>
                    </a:cubicBezTo>
                  </a:path>
                </a:pathLst>
              </a:custGeom>
              <a:noFill/>
              <a:ln w="13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</p:grpSp>
        <p:sp>
          <p:nvSpPr>
            <p:cNvPr id="192" name="Freeform 126"/>
            <p:cNvSpPr>
              <a:spLocks noChangeArrowheads="1"/>
            </p:cNvSpPr>
            <p:nvPr/>
          </p:nvSpPr>
          <p:spPr bwMode="auto">
            <a:xfrm>
              <a:off x="5592763" y="4146550"/>
              <a:ext cx="531812" cy="663575"/>
            </a:xfrm>
            <a:custGeom>
              <a:avLst/>
              <a:gdLst>
                <a:gd name="T0" fmla="*/ 462914 w 1482"/>
                <a:gd name="T1" fmla="*/ 394626 h 1848"/>
                <a:gd name="T2" fmla="*/ 446048 w 1482"/>
                <a:gd name="T3" fmla="*/ 360514 h 1848"/>
                <a:gd name="T4" fmla="*/ 474756 w 1482"/>
                <a:gd name="T5" fmla="*/ 319938 h 1848"/>
                <a:gd name="T6" fmla="*/ 480139 w 1482"/>
                <a:gd name="T7" fmla="*/ 291571 h 1848"/>
                <a:gd name="T8" fmla="*/ 462914 w 1482"/>
                <a:gd name="T9" fmla="*/ 257458 h 1848"/>
                <a:gd name="T10" fmla="*/ 491622 w 1482"/>
                <a:gd name="T11" fmla="*/ 245968 h 1848"/>
                <a:gd name="T12" fmla="*/ 411599 w 1482"/>
                <a:gd name="T13" fmla="*/ 257458 h 1848"/>
                <a:gd name="T14" fmla="*/ 348800 w 1482"/>
                <a:gd name="T15" fmla="*/ 228732 h 1848"/>
                <a:gd name="T16" fmla="*/ 320093 w 1482"/>
                <a:gd name="T17" fmla="*/ 211856 h 1848"/>
                <a:gd name="T18" fmla="*/ 314351 w 1482"/>
                <a:gd name="T19" fmla="*/ 177384 h 1848"/>
                <a:gd name="T20" fmla="*/ 263036 w 1482"/>
                <a:gd name="T21" fmla="*/ 125677 h 1848"/>
                <a:gd name="T22" fmla="*/ 234328 w 1482"/>
                <a:gd name="T23" fmla="*/ 85819 h 1848"/>
                <a:gd name="T24" fmla="*/ 211720 w 1482"/>
                <a:gd name="T25" fmla="*/ 39858 h 1848"/>
                <a:gd name="T26" fmla="*/ 148563 w 1482"/>
                <a:gd name="T27" fmla="*/ 0 h 1848"/>
                <a:gd name="T28" fmla="*/ 114473 w 1482"/>
                <a:gd name="T29" fmla="*/ 5745 h 1848"/>
                <a:gd name="T30" fmla="*/ 51674 w 1482"/>
                <a:gd name="T31" fmla="*/ 28726 h 1848"/>
                <a:gd name="T32" fmla="*/ 51674 w 1482"/>
                <a:gd name="T33" fmla="*/ 28726 h 1848"/>
                <a:gd name="T34" fmla="*/ 17584 w 1482"/>
                <a:gd name="T35" fmla="*/ 34471 h 1848"/>
                <a:gd name="T36" fmla="*/ 0 w 1482"/>
                <a:gd name="T37" fmla="*/ 51707 h 1848"/>
                <a:gd name="T38" fmla="*/ 11483 w 1482"/>
                <a:gd name="T39" fmla="*/ 80074 h 1848"/>
                <a:gd name="T40" fmla="*/ 28708 w 1482"/>
                <a:gd name="T41" fmla="*/ 103055 h 1848"/>
                <a:gd name="T42" fmla="*/ 17584 w 1482"/>
                <a:gd name="T43" fmla="*/ 119932 h 1848"/>
                <a:gd name="T44" fmla="*/ 68899 w 1482"/>
                <a:gd name="T45" fmla="*/ 154403 h 1848"/>
                <a:gd name="T46" fmla="*/ 28708 w 1482"/>
                <a:gd name="T47" fmla="*/ 154403 h 1848"/>
                <a:gd name="T48" fmla="*/ 28708 w 1482"/>
                <a:gd name="T49" fmla="*/ 200006 h 1848"/>
                <a:gd name="T50" fmla="*/ 63157 w 1482"/>
                <a:gd name="T51" fmla="*/ 222987 h 1848"/>
                <a:gd name="T52" fmla="*/ 40191 w 1482"/>
                <a:gd name="T53" fmla="*/ 280080 h 1848"/>
                <a:gd name="T54" fmla="*/ 74282 w 1482"/>
                <a:gd name="T55" fmla="*/ 303061 h 1848"/>
                <a:gd name="T56" fmla="*/ 57416 w 1482"/>
                <a:gd name="T57" fmla="*/ 331788 h 1848"/>
                <a:gd name="T58" fmla="*/ 86124 w 1482"/>
                <a:gd name="T59" fmla="*/ 400371 h 1848"/>
                <a:gd name="T60" fmla="*/ 57416 w 1482"/>
                <a:gd name="T61" fmla="*/ 417607 h 1848"/>
                <a:gd name="T62" fmla="*/ 125597 w 1482"/>
                <a:gd name="T63" fmla="*/ 457465 h 1848"/>
                <a:gd name="T64" fmla="*/ 154305 w 1482"/>
                <a:gd name="T65" fmla="*/ 468955 h 1848"/>
                <a:gd name="T66" fmla="*/ 205979 w 1482"/>
                <a:gd name="T67" fmla="*/ 503067 h 1848"/>
                <a:gd name="T68" fmla="*/ 188754 w 1482"/>
                <a:gd name="T69" fmla="*/ 526048 h 1848"/>
                <a:gd name="T70" fmla="*/ 177271 w 1482"/>
                <a:gd name="T71" fmla="*/ 537539 h 1848"/>
                <a:gd name="T72" fmla="*/ 183013 w 1482"/>
                <a:gd name="T73" fmla="*/ 560520 h 1848"/>
                <a:gd name="T74" fmla="*/ 246170 w 1482"/>
                <a:gd name="T75" fmla="*/ 646339 h 1848"/>
                <a:gd name="T76" fmla="*/ 263036 w 1482"/>
                <a:gd name="T77" fmla="*/ 629104 h 1848"/>
                <a:gd name="T78" fmla="*/ 331576 w 1482"/>
                <a:gd name="T79" fmla="*/ 611868 h 1848"/>
                <a:gd name="T80" fmla="*/ 377149 w 1482"/>
                <a:gd name="T81" fmla="*/ 600377 h 1848"/>
                <a:gd name="T82" fmla="*/ 405857 w 1482"/>
                <a:gd name="T83" fmla="*/ 589246 h 1848"/>
                <a:gd name="T84" fmla="*/ 457173 w 1482"/>
                <a:gd name="T85" fmla="*/ 589246 h 1848"/>
                <a:gd name="T86" fmla="*/ 468656 w 1482"/>
                <a:gd name="T87" fmla="*/ 548670 h 1848"/>
                <a:gd name="T88" fmla="*/ 485880 w 1482"/>
                <a:gd name="T89" fmla="*/ 503067 h 1848"/>
                <a:gd name="T90" fmla="*/ 497364 w 1482"/>
                <a:gd name="T91" fmla="*/ 428738 h 184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482" h="1848">
                  <a:moveTo>
                    <a:pt x="1386" y="1194"/>
                  </a:moveTo>
                  <a:cubicBezTo>
                    <a:pt x="1359" y="1178"/>
                    <a:pt x="1332" y="1163"/>
                    <a:pt x="1306" y="1147"/>
                  </a:cubicBezTo>
                  <a:cubicBezTo>
                    <a:pt x="1301" y="1131"/>
                    <a:pt x="1296" y="1115"/>
                    <a:pt x="1290" y="1099"/>
                  </a:cubicBezTo>
                  <a:cubicBezTo>
                    <a:pt x="1280" y="1072"/>
                    <a:pt x="1269" y="1046"/>
                    <a:pt x="1259" y="1019"/>
                  </a:cubicBezTo>
                  <a:cubicBezTo>
                    <a:pt x="1254" y="1014"/>
                    <a:pt x="1248" y="1009"/>
                    <a:pt x="1243" y="1004"/>
                  </a:cubicBezTo>
                  <a:cubicBezTo>
                    <a:pt x="1248" y="977"/>
                    <a:pt x="1254" y="950"/>
                    <a:pt x="1259" y="924"/>
                  </a:cubicBezTo>
                  <a:cubicBezTo>
                    <a:pt x="1280" y="913"/>
                    <a:pt x="1301" y="902"/>
                    <a:pt x="1323" y="891"/>
                  </a:cubicBezTo>
                  <a:cubicBezTo>
                    <a:pt x="1323" y="876"/>
                    <a:pt x="1323" y="860"/>
                    <a:pt x="1323" y="844"/>
                  </a:cubicBezTo>
                  <a:cubicBezTo>
                    <a:pt x="1328" y="839"/>
                    <a:pt x="1333" y="834"/>
                    <a:pt x="1338" y="828"/>
                  </a:cubicBezTo>
                  <a:cubicBezTo>
                    <a:pt x="1338" y="823"/>
                    <a:pt x="1338" y="817"/>
                    <a:pt x="1338" y="812"/>
                  </a:cubicBezTo>
                  <a:cubicBezTo>
                    <a:pt x="1322" y="802"/>
                    <a:pt x="1306" y="791"/>
                    <a:pt x="1290" y="780"/>
                  </a:cubicBezTo>
                  <a:cubicBezTo>
                    <a:pt x="1280" y="759"/>
                    <a:pt x="1269" y="738"/>
                    <a:pt x="1259" y="717"/>
                  </a:cubicBezTo>
                  <a:cubicBezTo>
                    <a:pt x="1269" y="717"/>
                    <a:pt x="1280" y="717"/>
                    <a:pt x="1290" y="717"/>
                  </a:cubicBezTo>
                  <a:cubicBezTo>
                    <a:pt x="1296" y="706"/>
                    <a:pt x="1301" y="696"/>
                    <a:pt x="1306" y="685"/>
                  </a:cubicBezTo>
                  <a:cubicBezTo>
                    <a:pt x="1317" y="690"/>
                    <a:pt x="1327" y="695"/>
                    <a:pt x="1338" y="700"/>
                  </a:cubicBezTo>
                  <a:cubicBezTo>
                    <a:pt x="1349" y="695"/>
                    <a:pt x="1359" y="690"/>
                    <a:pt x="1370" y="685"/>
                  </a:cubicBezTo>
                  <a:cubicBezTo>
                    <a:pt x="1333" y="664"/>
                    <a:pt x="1296" y="643"/>
                    <a:pt x="1259" y="621"/>
                  </a:cubicBezTo>
                  <a:cubicBezTo>
                    <a:pt x="1243" y="626"/>
                    <a:pt x="1227" y="631"/>
                    <a:pt x="1210" y="637"/>
                  </a:cubicBezTo>
                  <a:cubicBezTo>
                    <a:pt x="1189" y="663"/>
                    <a:pt x="1168" y="690"/>
                    <a:pt x="1147" y="717"/>
                  </a:cubicBezTo>
                  <a:cubicBezTo>
                    <a:pt x="1131" y="695"/>
                    <a:pt x="1115" y="674"/>
                    <a:pt x="1099" y="653"/>
                  </a:cubicBezTo>
                  <a:cubicBezTo>
                    <a:pt x="1067" y="653"/>
                    <a:pt x="1036" y="653"/>
                    <a:pt x="1004" y="653"/>
                  </a:cubicBezTo>
                  <a:cubicBezTo>
                    <a:pt x="994" y="647"/>
                    <a:pt x="983" y="642"/>
                    <a:pt x="972" y="637"/>
                  </a:cubicBezTo>
                  <a:cubicBezTo>
                    <a:pt x="967" y="626"/>
                    <a:pt x="961" y="616"/>
                    <a:pt x="956" y="605"/>
                  </a:cubicBezTo>
                  <a:cubicBezTo>
                    <a:pt x="951" y="600"/>
                    <a:pt x="946" y="595"/>
                    <a:pt x="940" y="590"/>
                  </a:cubicBezTo>
                  <a:cubicBezTo>
                    <a:pt x="924" y="590"/>
                    <a:pt x="908" y="590"/>
                    <a:pt x="892" y="590"/>
                  </a:cubicBezTo>
                  <a:cubicBezTo>
                    <a:pt x="887" y="579"/>
                    <a:pt x="881" y="568"/>
                    <a:pt x="876" y="557"/>
                  </a:cubicBezTo>
                  <a:cubicBezTo>
                    <a:pt x="897" y="552"/>
                    <a:pt x="919" y="547"/>
                    <a:pt x="940" y="541"/>
                  </a:cubicBezTo>
                  <a:cubicBezTo>
                    <a:pt x="919" y="525"/>
                    <a:pt x="897" y="509"/>
                    <a:pt x="876" y="494"/>
                  </a:cubicBezTo>
                  <a:cubicBezTo>
                    <a:pt x="881" y="488"/>
                    <a:pt x="887" y="483"/>
                    <a:pt x="892" y="478"/>
                  </a:cubicBezTo>
                  <a:cubicBezTo>
                    <a:pt x="903" y="462"/>
                    <a:pt x="913" y="446"/>
                    <a:pt x="924" y="430"/>
                  </a:cubicBezTo>
                  <a:cubicBezTo>
                    <a:pt x="860" y="403"/>
                    <a:pt x="797" y="377"/>
                    <a:pt x="733" y="350"/>
                  </a:cubicBezTo>
                  <a:cubicBezTo>
                    <a:pt x="711" y="329"/>
                    <a:pt x="690" y="308"/>
                    <a:pt x="669" y="287"/>
                  </a:cubicBezTo>
                  <a:cubicBezTo>
                    <a:pt x="669" y="281"/>
                    <a:pt x="669" y="276"/>
                    <a:pt x="669" y="271"/>
                  </a:cubicBezTo>
                  <a:cubicBezTo>
                    <a:pt x="664" y="260"/>
                    <a:pt x="659" y="250"/>
                    <a:pt x="653" y="239"/>
                  </a:cubicBezTo>
                  <a:cubicBezTo>
                    <a:pt x="653" y="218"/>
                    <a:pt x="653" y="196"/>
                    <a:pt x="653" y="175"/>
                  </a:cubicBezTo>
                  <a:cubicBezTo>
                    <a:pt x="648" y="175"/>
                    <a:pt x="643" y="175"/>
                    <a:pt x="637" y="175"/>
                  </a:cubicBezTo>
                  <a:cubicBezTo>
                    <a:pt x="621" y="154"/>
                    <a:pt x="606" y="132"/>
                    <a:pt x="590" y="111"/>
                  </a:cubicBezTo>
                  <a:cubicBezTo>
                    <a:pt x="563" y="101"/>
                    <a:pt x="537" y="90"/>
                    <a:pt x="510" y="80"/>
                  </a:cubicBezTo>
                  <a:cubicBezTo>
                    <a:pt x="500" y="64"/>
                    <a:pt x="489" y="48"/>
                    <a:pt x="478" y="32"/>
                  </a:cubicBezTo>
                  <a:cubicBezTo>
                    <a:pt x="457" y="21"/>
                    <a:pt x="435" y="10"/>
                    <a:pt x="414" y="0"/>
                  </a:cubicBezTo>
                  <a:cubicBezTo>
                    <a:pt x="388" y="5"/>
                    <a:pt x="361" y="10"/>
                    <a:pt x="335" y="16"/>
                  </a:cubicBezTo>
                  <a:cubicBezTo>
                    <a:pt x="330" y="16"/>
                    <a:pt x="324" y="16"/>
                    <a:pt x="319" y="16"/>
                  </a:cubicBezTo>
                  <a:cubicBezTo>
                    <a:pt x="292" y="10"/>
                    <a:pt x="266" y="5"/>
                    <a:pt x="240" y="0"/>
                  </a:cubicBezTo>
                  <a:cubicBezTo>
                    <a:pt x="208" y="26"/>
                    <a:pt x="176" y="53"/>
                    <a:pt x="144" y="80"/>
                  </a:cubicBezTo>
                  <a:cubicBezTo>
                    <a:pt x="123" y="74"/>
                    <a:pt x="102" y="69"/>
                    <a:pt x="80" y="64"/>
                  </a:cubicBezTo>
                  <a:cubicBezTo>
                    <a:pt x="70" y="74"/>
                    <a:pt x="59" y="85"/>
                    <a:pt x="49" y="96"/>
                  </a:cubicBezTo>
                  <a:cubicBezTo>
                    <a:pt x="38" y="96"/>
                    <a:pt x="27" y="96"/>
                    <a:pt x="17" y="96"/>
                  </a:cubicBezTo>
                  <a:cubicBezTo>
                    <a:pt x="11" y="112"/>
                    <a:pt x="6" y="128"/>
                    <a:pt x="0" y="144"/>
                  </a:cubicBezTo>
                  <a:cubicBezTo>
                    <a:pt x="11" y="154"/>
                    <a:pt x="21" y="165"/>
                    <a:pt x="32" y="175"/>
                  </a:cubicBezTo>
                  <a:cubicBezTo>
                    <a:pt x="27" y="180"/>
                    <a:pt x="22" y="186"/>
                    <a:pt x="17" y="191"/>
                  </a:cubicBezTo>
                  <a:cubicBezTo>
                    <a:pt x="22" y="202"/>
                    <a:pt x="27" y="212"/>
                    <a:pt x="32" y="223"/>
                  </a:cubicBezTo>
                  <a:cubicBezTo>
                    <a:pt x="27" y="234"/>
                    <a:pt x="22" y="244"/>
                    <a:pt x="17" y="255"/>
                  </a:cubicBezTo>
                  <a:cubicBezTo>
                    <a:pt x="38" y="266"/>
                    <a:pt x="59" y="276"/>
                    <a:pt x="80" y="287"/>
                  </a:cubicBezTo>
                  <a:cubicBezTo>
                    <a:pt x="70" y="287"/>
                    <a:pt x="59" y="287"/>
                    <a:pt x="49" y="287"/>
                  </a:cubicBezTo>
                  <a:cubicBezTo>
                    <a:pt x="54" y="297"/>
                    <a:pt x="59" y="308"/>
                    <a:pt x="64" y="318"/>
                  </a:cubicBezTo>
                  <a:cubicBezTo>
                    <a:pt x="59" y="324"/>
                    <a:pt x="54" y="329"/>
                    <a:pt x="49" y="334"/>
                  </a:cubicBezTo>
                  <a:cubicBezTo>
                    <a:pt x="64" y="350"/>
                    <a:pt x="80" y="366"/>
                    <a:pt x="96" y="382"/>
                  </a:cubicBezTo>
                  <a:cubicBezTo>
                    <a:pt x="133" y="387"/>
                    <a:pt x="170" y="393"/>
                    <a:pt x="207" y="398"/>
                  </a:cubicBezTo>
                  <a:cubicBezTo>
                    <a:pt x="202" y="409"/>
                    <a:pt x="197" y="419"/>
                    <a:pt x="192" y="430"/>
                  </a:cubicBezTo>
                  <a:cubicBezTo>
                    <a:pt x="165" y="425"/>
                    <a:pt x="139" y="419"/>
                    <a:pt x="112" y="414"/>
                  </a:cubicBezTo>
                  <a:cubicBezTo>
                    <a:pt x="112" y="419"/>
                    <a:pt x="112" y="425"/>
                    <a:pt x="112" y="430"/>
                  </a:cubicBezTo>
                  <a:cubicBezTo>
                    <a:pt x="101" y="430"/>
                    <a:pt x="91" y="430"/>
                    <a:pt x="80" y="430"/>
                  </a:cubicBezTo>
                  <a:cubicBezTo>
                    <a:pt x="91" y="456"/>
                    <a:pt x="101" y="483"/>
                    <a:pt x="112" y="510"/>
                  </a:cubicBezTo>
                  <a:cubicBezTo>
                    <a:pt x="96" y="520"/>
                    <a:pt x="80" y="531"/>
                    <a:pt x="64" y="541"/>
                  </a:cubicBezTo>
                  <a:cubicBezTo>
                    <a:pt x="70" y="547"/>
                    <a:pt x="75" y="552"/>
                    <a:pt x="80" y="557"/>
                  </a:cubicBezTo>
                  <a:cubicBezTo>
                    <a:pt x="96" y="547"/>
                    <a:pt x="112" y="536"/>
                    <a:pt x="128" y="526"/>
                  </a:cubicBezTo>
                  <a:cubicBezTo>
                    <a:pt x="149" y="531"/>
                    <a:pt x="171" y="536"/>
                    <a:pt x="192" y="541"/>
                  </a:cubicBezTo>
                  <a:cubicBezTo>
                    <a:pt x="187" y="568"/>
                    <a:pt x="181" y="595"/>
                    <a:pt x="176" y="621"/>
                  </a:cubicBezTo>
                  <a:cubicBezTo>
                    <a:pt x="154" y="648"/>
                    <a:pt x="133" y="674"/>
                    <a:pt x="112" y="700"/>
                  </a:cubicBezTo>
                  <a:cubicBezTo>
                    <a:pt x="112" y="722"/>
                    <a:pt x="112" y="743"/>
                    <a:pt x="112" y="764"/>
                  </a:cubicBezTo>
                  <a:cubicBezTo>
                    <a:pt x="112" y="770"/>
                    <a:pt x="112" y="775"/>
                    <a:pt x="112" y="780"/>
                  </a:cubicBezTo>
                  <a:cubicBezTo>
                    <a:pt x="117" y="786"/>
                    <a:pt x="123" y="791"/>
                    <a:pt x="128" y="797"/>
                  </a:cubicBezTo>
                  <a:cubicBezTo>
                    <a:pt x="149" y="802"/>
                    <a:pt x="171" y="807"/>
                    <a:pt x="192" y="812"/>
                  </a:cubicBezTo>
                  <a:cubicBezTo>
                    <a:pt x="197" y="823"/>
                    <a:pt x="202" y="834"/>
                    <a:pt x="207" y="844"/>
                  </a:cubicBezTo>
                  <a:cubicBezTo>
                    <a:pt x="234" y="866"/>
                    <a:pt x="261" y="887"/>
                    <a:pt x="287" y="908"/>
                  </a:cubicBezTo>
                  <a:cubicBezTo>
                    <a:pt x="277" y="919"/>
                    <a:pt x="266" y="929"/>
                    <a:pt x="256" y="940"/>
                  </a:cubicBezTo>
                  <a:cubicBezTo>
                    <a:pt x="224" y="934"/>
                    <a:pt x="192" y="929"/>
                    <a:pt x="160" y="924"/>
                  </a:cubicBezTo>
                  <a:cubicBezTo>
                    <a:pt x="197" y="971"/>
                    <a:pt x="234" y="1019"/>
                    <a:pt x="271" y="1067"/>
                  </a:cubicBezTo>
                  <a:cubicBezTo>
                    <a:pt x="266" y="1083"/>
                    <a:pt x="261" y="1099"/>
                    <a:pt x="256" y="1115"/>
                  </a:cubicBezTo>
                  <a:cubicBezTo>
                    <a:pt x="250" y="1115"/>
                    <a:pt x="245" y="1115"/>
                    <a:pt x="240" y="1115"/>
                  </a:cubicBezTo>
                  <a:cubicBezTo>
                    <a:pt x="229" y="1104"/>
                    <a:pt x="218" y="1094"/>
                    <a:pt x="207" y="1083"/>
                  </a:cubicBezTo>
                  <a:cubicBezTo>
                    <a:pt x="191" y="1094"/>
                    <a:pt x="175" y="1104"/>
                    <a:pt x="160" y="1115"/>
                  </a:cubicBezTo>
                  <a:cubicBezTo>
                    <a:pt x="160" y="1131"/>
                    <a:pt x="160" y="1147"/>
                    <a:pt x="160" y="1163"/>
                  </a:cubicBezTo>
                  <a:cubicBezTo>
                    <a:pt x="181" y="1168"/>
                    <a:pt x="202" y="1173"/>
                    <a:pt x="223" y="1178"/>
                  </a:cubicBezTo>
                  <a:cubicBezTo>
                    <a:pt x="250" y="1210"/>
                    <a:pt x="277" y="1242"/>
                    <a:pt x="303" y="1274"/>
                  </a:cubicBezTo>
                  <a:cubicBezTo>
                    <a:pt x="319" y="1274"/>
                    <a:pt x="335" y="1274"/>
                    <a:pt x="350" y="1274"/>
                  </a:cubicBezTo>
                  <a:cubicBezTo>
                    <a:pt x="361" y="1284"/>
                    <a:pt x="372" y="1295"/>
                    <a:pt x="383" y="1306"/>
                  </a:cubicBezTo>
                  <a:cubicBezTo>
                    <a:pt x="399" y="1306"/>
                    <a:pt x="414" y="1306"/>
                    <a:pt x="430" y="1306"/>
                  </a:cubicBezTo>
                  <a:cubicBezTo>
                    <a:pt x="452" y="1322"/>
                    <a:pt x="473" y="1338"/>
                    <a:pt x="494" y="1354"/>
                  </a:cubicBezTo>
                  <a:cubicBezTo>
                    <a:pt x="521" y="1369"/>
                    <a:pt x="548" y="1385"/>
                    <a:pt x="574" y="1401"/>
                  </a:cubicBezTo>
                  <a:cubicBezTo>
                    <a:pt x="574" y="1407"/>
                    <a:pt x="574" y="1412"/>
                    <a:pt x="574" y="1417"/>
                  </a:cubicBezTo>
                  <a:cubicBezTo>
                    <a:pt x="558" y="1423"/>
                    <a:pt x="542" y="1428"/>
                    <a:pt x="526" y="1434"/>
                  </a:cubicBezTo>
                  <a:cubicBezTo>
                    <a:pt x="526" y="1444"/>
                    <a:pt x="526" y="1455"/>
                    <a:pt x="526" y="1465"/>
                  </a:cubicBezTo>
                  <a:cubicBezTo>
                    <a:pt x="510" y="1460"/>
                    <a:pt x="494" y="1454"/>
                    <a:pt x="478" y="1449"/>
                  </a:cubicBezTo>
                  <a:cubicBezTo>
                    <a:pt x="473" y="1454"/>
                    <a:pt x="467" y="1460"/>
                    <a:pt x="462" y="1465"/>
                  </a:cubicBezTo>
                  <a:cubicBezTo>
                    <a:pt x="473" y="1476"/>
                    <a:pt x="483" y="1486"/>
                    <a:pt x="494" y="1497"/>
                  </a:cubicBezTo>
                  <a:cubicBezTo>
                    <a:pt x="489" y="1513"/>
                    <a:pt x="483" y="1529"/>
                    <a:pt x="478" y="1545"/>
                  </a:cubicBezTo>
                  <a:cubicBezTo>
                    <a:pt x="489" y="1550"/>
                    <a:pt x="500" y="1555"/>
                    <a:pt x="510" y="1561"/>
                  </a:cubicBezTo>
                  <a:cubicBezTo>
                    <a:pt x="521" y="1587"/>
                    <a:pt x="531" y="1614"/>
                    <a:pt x="542" y="1641"/>
                  </a:cubicBezTo>
                  <a:cubicBezTo>
                    <a:pt x="574" y="1656"/>
                    <a:pt x="606" y="1672"/>
                    <a:pt x="637" y="1688"/>
                  </a:cubicBezTo>
                  <a:cubicBezTo>
                    <a:pt x="653" y="1725"/>
                    <a:pt x="670" y="1763"/>
                    <a:pt x="686" y="1800"/>
                  </a:cubicBezTo>
                  <a:cubicBezTo>
                    <a:pt x="680" y="1810"/>
                    <a:pt x="674" y="1821"/>
                    <a:pt x="669" y="1831"/>
                  </a:cubicBezTo>
                  <a:cubicBezTo>
                    <a:pt x="685" y="1836"/>
                    <a:pt x="701" y="1842"/>
                    <a:pt x="717" y="1847"/>
                  </a:cubicBezTo>
                  <a:cubicBezTo>
                    <a:pt x="722" y="1815"/>
                    <a:pt x="728" y="1784"/>
                    <a:pt x="733" y="1752"/>
                  </a:cubicBezTo>
                  <a:cubicBezTo>
                    <a:pt x="770" y="1731"/>
                    <a:pt x="807" y="1710"/>
                    <a:pt x="844" y="1688"/>
                  </a:cubicBezTo>
                  <a:cubicBezTo>
                    <a:pt x="871" y="1704"/>
                    <a:pt x="898" y="1720"/>
                    <a:pt x="924" y="1736"/>
                  </a:cubicBezTo>
                  <a:cubicBezTo>
                    <a:pt x="924" y="1725"/>
                    <a:pt x="924" y="1714"/>
                    <a:pt x="924" y="1704"/>
                  </a:cubicBezTo>
                  <a:cubicBezTo>
                    <a:pt x="940" y="1693"/>
                    <a:pt x="956" y="1683"/>
                    <a:pt x="972" y="1672"/>
                  </a:cubicBezTo>
                  <a:cubicBezTo>
                    <a:pt x="998" y="1672"/>
                    <a:pt x="1025" y="1672"/>
                    <a:pt x="1051" y="1672"/>
                  </a:cubicBezTo>
                  <a:cubicBezTo>
                    <a:pt x="1078" y="1662"/>
                    <a:pt x="1105" y="1651"/>
                    <a:pt x="1131" y="1641"/>
                  </a:cubicBezTo>
                  <a:cubicBezTo>
                    <a:pt x="1152" y="1641"/>
                    <a:pt x="1174" y="1641"/>
                    <a:pt x="1195" y="1641"/>
                  </a:cubicBezTo>
                  <a:cubicBezTo>
                    <a:pt x="1216" y="1635"/>
                    <a:pt x="1238" y="1630"/>
                    <a:pt x="1259" y="1624"/>
                  </a:cubicBezTo>
                  <a:cubicBezTo>
                    <a:pt x="1264" y="1630"/>
                    <a:pt x="1269" y="1635"/>
                    <a:pt x="1274" y="1641"/>
                  </a:cubicBezTo>
                  <a:cubicBezTo>
                    <a:pt x="1290" y="1635"/>
                    <a:pt x="1307" y="1630"/>
                    <a:pt x="1323" y="1624"/>
                  </a:cubicBezTo>
                  <a:cubicBezTo>
                    <a:pt x="1328" y="1608"/>
                    <a:pt x="1333" y="1593"/>
                    <a:pt x="1338" y="1577"/>
                  </a:cubicBezTo>
                  <a:cubicBezTo>
                    <a:pt x="1327" y="1561"/>
                    <a:pt x="1317" y="1544"/>
                    <a:pt x="1306" y="1528"/>
                  </a:cubicBezTo>
                  <a:cubicBezTo>
                    <a:pt x="1311" y="1507"/>
                    <a:pt x="1317" y="1486"/>
                    <a:pt x="1323" y="1465"/>
                  </a:cubicBezTo>
                  <a:cubicBezTo>
                    <a:pt x="1317" y="1455"/>
                    <a:pt x="1311" y="1444"/>
                    <a:pt x="1306" y="1434"/>
                  </a:cubicBezTo>
                  <a:cubicBezTo>
                    <a:pt x="1322" y="1423"/>
                    <a:pt x="1338" y="1412"/>
                    <a:pt x="1354" y="1401"/>
                  </a:cubicBezTo>
                  <a:cubicBezTo>
                    <a:pt x="1370" y="1401"/>
                    <a:pt x="1386" y="1401"/>
                    <a:pt x="1402" y="1401"/>
                  </a:cubicBezTo>
                  <a:cubicBezTo>
                    <a:pt x="1428" y="1359"/>
                    <a:pt x="1455" y="1316"/>
                    <a:pt x="1481" y="1274"/>
                  </a:cubicBezTo>
                  <a:cubicBezTo>
                    <a:pt x="1449" y="1247"/>
                    <a:pt x="1418" y="1221"/>
                    <a:pt x="1386" y="1194"/>
                  </a:cubicBezTo>
                </a:path>
              </a:pathLst>
            </a:custGeom>
            <a:solidFill>
              <a:srgbClr val="647A84"/>
            </a:solidFill>
            <a:ln w="9525" cap="flat">
              <a:solidFill>
                <a:srgbClr val="000000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Arial" pitchFamily="34" charset="0"/>
              </a:endParaRPr>
            </a:p>
          </p:txBody>
        </p:sp>
        <p:grpSp>
          <p:nvGrpSpPr>
            <p:cNvPr id="193" name="Gruppierung 261"/>
            <p:cNvGrpSpPr>
              <a:grpSpLocks/>
            </p:cNvGrpSpPr>
            <p:nvPr/>
          </p:nvGrpSpPr>
          <p:grpSpPr bwMode="auto">
            <a:xfrm>
              <a:off x="7834313" y="5562600"/>
              <a:ext cx="588963" cy="727075"/>
              <a:chOff x="7834313" y="5562600"/>
              <a:chExt cx="588963" cy="727075"/>
            </a:xfrm>
          </p:grpSpPr>
          <p:sp>
            <p:nvSpPr>
              <p:cNvPr id="194" name="Freeform 127"/>
              <p:cNvSpPr>
                <a:spLocks noChangeArrowheads="1"/>
              </p:cNvSpPr>
              <p:nvPr/>
            </p:nvSpPr>
            <p:spPr bwMode="auto">
              <a:xfrm>
                <a:off x="7834314" y="5562600"/>
                <a:ext cx="588962" cy="727075"/>
              </a:xfrm>
              <a:custGeom>
                <a:avLst/>
                <a:gdLst>
                  <a:gd name="T0" fmla="*/ 514265 w 1640"/>
                  <a:gd name="T1" fmla="*/ 39894 h 2023"/>
                  <a:gd name="T2" fmla="*/ 434540 w 1640"/>
                  <a:gd name="T3" fmla="*/ 51395 h 2023"/>
                  <a:gd name="T4" fmla="*/ 371334 w 1640"/>
                  <a:gd name="T5" fmla="*/ 46004 h 2023"/>
                  <a:gd name="T6" fmla="*/ 308487 w 1640"/>
                  <a:gd name="T7" fmla="*/ 11501 h 2023"/>
                  <a:gd name="T8" fmla="*/ 182794 w 1640"/>
                  <a:gd name="T9" fmla="*/ 51395 h 2023"/>
                  <a:gd name="T10" fmla="*/ 148677 w 1640"/>
                  <a:gd name="T11" fmla="*/ 39894 h 2023"/>
                  <a:gd name="T12" fmla="*/ 96963 w 1640"/>
                  <a:gd name="T13" fmla="*/ 80147 h 2023"/>
                  <a:gd name="T14" fmla="*/ 114201 w 1640"/>
                  <a:gd name="T15" fmla="*/ 120400 h 2023"/>
                  <a:gd name="T16" fmla="*/ 79725 w 1640"/>
                  <a:gd name="T17" fmla="*/ 120400 h 2023"/>
                  <a:gd name="T18" fmla="*/ 79725 w 1640"/>
                  <a:gd name="T19" fmla="*/ 154544 h 2023"/>
                  <a:gd name="T20" fmla="*/ 79725 w 1640"/>
                  <a:gd name="T21" fmla="*/ 154544 h 2023"/>
                  <a:gd name="T22" fmla="*/ 56742 w 1640"/>
                  <a:gd name="T23" fmla="*/ 183296 h 2023"/>
                  <a:gd name="T24" fmla="*/ 34117 w 1640"/>
                  <a:gd name="T25" fmla="*/ 171795 h 2023"/>
                  <a:gd name="T26" fmla="*/ 22984 w 1640"/>
                  <a:gd name="T27" fmla="*/ 165685 h 2023"/>
                  <a:gd name="T28" fmla="*/ 16879 w 1640"/>
                  <a:gd name="T29" fmla="*/ 194438 h 2023"/>
                  <a:gd name="T30" fmla="*/ 28371 w 1640"/>
                  <a:gd name="T31" fmla="*/ 246192 h 2023"/>
                  <a:gd name="T32" fmla="*/ 28371 w 1640"/>
                  <a:gd name="T33" fmla="*/ 291836 h 2023"/>
                  <a:gd name="T34" fmla="*/ 45609 w 1640"/>
                  <a:gd name="T35" fmla="*/ 366233 h 2023"/>
                  <a:gd name="T36" fmla="*/ 45609 w 1640"/>
                  <a:gd name="T37" fmla="*/ 366233 h 2023"/>
                  <a:gd name="T38" fmla="*/ 91217 w 1640"/>
                  <a:gd name="T39" fmla="*/ 360483 h 2023"/>
                  <a:gd name="T40" fmla="*/ 91217 w 1640"/>
                  <a:gd name="T41" fmla="*/ 360483 h 2023"/>
                  <a:gd name="T42" fmla="*/ 96963 w 1640"/>
                  <a:gd name="T43" fmla="*/ 389235 h 2023"/>
                  <a:gd name="T44" fmla="*/ 125693 w 1640"/>
                  <a:gd name="T45" fmla="*/ 400736 h 2023"/>
                  <a:gd name="T46" fmla="*/ 96963 w 1640"/>
                  <a:gd name="T47" fmla="*/ 480883 h 2023"/>
                  <a:gd name="T48" fmla="*/ 68593 w 1640"/>
                  <a:gd name="T49" fmla="*/ 492384 h 2023"/>
                  <a:gd name="T50" fmla="*/ 74339 w 1640"/>
                  <a:gd name="T51" fmla="*/ 532278 h 2023"/>
                  <a:gd name="T52" fmla="*/ 22984 w 1640"/>
                  <a:gd name="T53" fmla="*/ 584032 h 2023"/>
                  <a:gd name="T54" fmla="*/ 22984 w 1640"/>
                  <a:gd name="T55" fmla="*/ 584032 h 2023"/>
                  <a:gd name="T56" fmla="*/ 22984 w 1640"/>
                  <a:gd name="T57" fmla="*/ 606675 h 2023"/>
                  <a:gd name="T58" fmla="*/ 22984 w 1640"/>
                  <a:gd name="T59" fmla="*/ 641177 h 2023"/>
                  <a:gd name="T60" fmla="*/ 28371 w 1640"/>
                  <a:gd name="T61" fmla="*/ 663820 h 2023"/>
                  <a:gd name="T62" fmla="*/ 34117 w 1640"/>
                  <a:gd name="T63" fmla="*/ 669570 h 2023"/>
                  <a:gd name="T64" fmla="*/ 68593 w 1640"/>
                  <a:gd name="T65" fmla="*/ 663820 h 2023"/>
                  <a:gd name="T66" fmla="*/ 85471 w 1640"/>
                  <a:gd name="T67" fmla="*/ 698323 h 2023"/>
                  <a:gd name="T68" fmla="*/ 102709 w 1640"/>
                  <a:gd name="T69" fmla="*/ 698323 h 2023"/>
                  <a:gd name="T70" fmla="*/ 102709 w 1640"/>
                  <a:gd name="T71" fmla="*/ 698323 h 2023"/>
                  <a:gd name="T72" fmla="*/ 188540 w 1640"/>
                  <a:gd name="T73" fmla="*/ 726716 h 2023"/>
                  <a:gd name="T74" fmla="*/ 428794 w 1640"/>
                  <a:gd name="T75" fmla="*/ 561030 h 2023"/>
                  <a:gd name="T76" fmla="*/ 588604 w 1640"/>
                  <a:gd name="T77" fmla="*/ 463632 h 202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640" h="2023">
                    <a:moveTo>
                      <a:pt x="1639" y="0"/>
                    </a:moveTo>
                    <a:cubicBezTo>
                      <a:pt x="1570" y="37"/>
                      <a:pt x="1501" y="74"/>
                      <a:pt x="1432" y="111"/>
                    </a:cubicBezTo>
                    <a:cubicBezTo>
                      <a:pt x="1358" y="122"/>
                      <a:pt x="1284" y="132"/>
                      <a:pt x="1210" y="143"/>
                    </a:cubicBezTo>
                    <a:cubicBezTo>
                      <a:pt x="1151" y="138"/>
                      <a:pt x="1093" y="133"/>
                      <a:pt x="1034" y="128"/>
                    </a:cubicBezTo>
                    <a:cubicBezTo>
                      <a:pt x="1008" y="106"/>
                      <a:pt x="982" y="85"/>
                      <a:pt x="955" y="64"/>
                    </a:cubicBezTo>
                    <a:cubicBezTo>
                      <a:pt x="923" y="53"/>
                      <a:pt x="891" y="43"/>
                      <a:pt x="859" y="32"/>
                    </a:cubicBezTo>
                    <a:cubicBezTo>
                      <a:pt x="769" y="75"/>
                      <a:pt x="678" y="117"/>
                      <a:pt x="588" y="159"/>
                    </a:cubicBezTo>
                    <a:cubicBezTo>
                      <a:pt x="562" y="154"/>
                      <a:pt x="535" y="148"/>
                      <a:pt x="509" y="143"/>
                    </a:cubicBezTo>
                    <a:cubicBezTo>
                      <a:pt x="488" y="148"/>
                      <a:pt x="466" y="154"/>
                      <a:pt x="445" y="159"/>
                    </a:cubicBezTo>
                    <a:cubicBezTo>
                      <a:pt x="435" y="143"/>
                      <a:pt x="424" y="127"/>
                      <a:pt x="414" y="111"/>
                    </a:cubicBezTo>
                    <a:cubicBezTo>
                      <a:pt x="371" y="101"/>
                      <a:pt x="328" y="90"/>
                      <a:pt x="286" y="80"/>
                    </a:cubicBezTo>
                    <a:cubicBezTo>
                      <a:pt x="281" y="128"/>
                      <a:pt x="275" y="175"/>
                      <a:pt x="270" y="223"/>
                    </a:cubicBezTo>
                    <a:cubicBezTo>
                      <a:pt x="286" y="260"/>
                      <a:pt x="302" y="297"/>
                      <a:pt x="318" y="335"/>
                    </a:cubicBezTo>
                    <a:cubicBezTo>
                      <a:pt x="286" y="335"/>
                      <a:pt x="254" y="335"/>
                      <a:pt x="222" y="335"/>
                    </a:cubicBezTo>
                    <a:cubicBezTo>
                      <a:pt x="222" y="366"/>
                      <a:pt x="222" y="398"/>
                      <a:pt x="222" y="430"/>
                    </a:cubicBezTo>
                    <a:cubicBezTo>
                      <a:pt x="206" y="435"/>
                      <a:pt x="190" y="441"/>
                      <a:pt x="174" y="446"/>
                    </a:cubicBezTo>
                    <a:cubicBezTo>
                      <a:pt x="169" y="467"/>
                      <a:pt x="164" y="489"/>
                      <a:pt x="158" y="510"/>
                    </a:cubicBezTo>
                    <a:cubicBezTo>
                      <a:pt x="137" y="499"/>
                      <a:pt x="116" y="488"/>
                      <a:pt x="95" y="478"/>
                    </a:cubicBezTo>
                    <a:cubicBezTo>
                      <a:pt x="95" y="472"/>
                      <a:pt x="95" y="467"/>
                      <a:pt x="95" y="461"/>
                    </a:cubicBezTo>
                    <a:cubicBezTo>
                      <a:pt x="85" y="461"/>
                      <a:pt x="74" y="461"/>
                      <a:pt x="64" y="461"/>
                    </a:cubicBezTo>
                    <a:cubicBezTo>
                      <a:pt x="47" y="472"/>
                      <a:pt x="31" y="483"/>
                      <a:pt x="15" y="494"/>
                    </a:cubicBezTo>
                    <a:cubicBezTo>
                      <a:pt x="26" y="510"/>
                      <a:pt x="36" y="526"/>
                      <a:pt x="47" y="541"/>
                    </a:cubicBezTo>
                    <a:cubicBezTo>
                      <a:pt x="31" y="568"/>
                      <a:pt x="15" y="595"/>
                      <a:pt x="0" y="622"/>
                    </a:cubicBezTo>
                    <a:cubicBezTo>
                      <a:pt x="26" y="643"/>
                      <a:pt x="53" y="664"/>
                      <a:pt x="79" y="685"/>
                    </a:cubicBezTo>
                    <a:cubicBezTo>
                      <a:pt x="89" y="716"/>
                      <a:pt x="100" y="748"/>
                      <a:pt x="110" y="780"/>
                    </a:cubicBezTo>
                    <a:cubicBezTo>
                      <a:pt x="100" y="791"/>
                      <a:pt x="89" y="801"/>
                      <a:pt x="79" y="812"/>
                    </a:cubicBezTo>
                    <a:cubicBezTo>
                      <a:pt x="79" y="844"/>
                      <a:pt x="79" y="876"/>
                      <a:pt x="79" y="908"/>
                    </a:cubicBezTo>
                    <a:cubicBezTo>
                      <a:pt x="95" y="945"/>
                      <a:pt x="111" y="982"/>
                      <a:pt x="127" y="1019"/>
                    </a:cubicBezTo>
                    <a:cubicBezTo>
                      <a:pt x="164" y="1019"/>
                      <a:pt x="201" y="1019"/>
                      <a:pt x="238" y="1019"/>
                    </a:cubicBezTo>
                    <a:cubicBezTo>
                      <a:pt x="244" y="1014"/>
                      <a:pt x="249" y="1008"/>
                      <a:pt x="254" y="1003"/>
                    </a:cubicBezTo>
                    <a:cubicBezTo>
                      <a:pt x="270" y="1008"/>
                      <a:pt x="286" y="1014"/>
                      <a:pt x="302" y="1019"/>
                    </a:cubicBezTo>
                    <a:cubicBezTo>
                      <a:pt x="291" y="1040"/>
                      <a:pt x="281" y="1062"/>
                      <a:pt x="270" y="1083"/>
                    </a:cubicBezTo>
                    <a:cubicBezTo>
                      <a:pt x="281" y="1083"/>
                      <a:pt x="291" y="1083"/>
                      <a:pt x="302" y="1083"/>
                    </a:cubicBezTo>
                    <a:cubicBezTo>
                      <a:pt x="318" y="1094"/>
                      <a:pt x="334" y="1104"/>
                      <a:pt x="350" y="1115"/>
                    </a:cubicBezTo>
                    <a:cubicBezTo>
                      <a:pt x="361" y="1146"/>
                      <a:pt x="371" y="1178"/>
                      <a:pt x="382" y="1210"/>
                    </a:cubicBezTo>
                    <a:cubicBezTo>
                      <a:pt x="345" y="1252"/>
                      <a:pt x="307" y="1295"/>
                      <a:pt x="270" y="1338"/>
                    </a:cubicBezTo>
                    <a:cubicBezTo>
                      <a:pt x="281" y="1348"/>
                      <a:pt x="291" y="1359"/>
                      <a:pt x="302" y="1370"/>
                    </a:cubicBezTo>
                    <a:cubicBezTo>
                      <a:pt x="265" y="1370"/>
                      <a:pt x="228" y="1370"/>
                      <a:pt x="191" y="1370"/>
                    </a:cubicBezTo>
                    <a:cubicBezTo>
                      <a:pt x="180" y="1396"/>
                      <a:pt x="169" y="1423"/>
                      <a:pt x="158" y="1449"/>
                    </a:cubicBezTo>
                    <a:cubicBezTo>
                      <a:pt x="174" y="1460"/>
                      <a:pt x="191" y="1470"/>
                      <a:pt x="207" y="1481"/>
                    </a:cubicBezTo>
                    <a:cubicBezTo>
                      <a:pt x="153" y="1529"/>
                      <a:pt x="100" y="1577"/>
                      <a:pt x="47" y="1625"/>
                    </a:cubicBezTo>
                    <a:cubicBezTo>
                      <a:pt x="52" y="1625"/>
                      <a:pt x="58" y="1625"/>
                      <a:pt x="64" y="1625"/>
                    </a:cubicBezTo>
                    <a:cubicBezTo>
                      <a:pt x="69" y="1630"/>
                      <a:pt x="74" y="1635"/>
                      <a:pt x="79" y="1640"/>
                    </a:cubicBezTo>
                    <a:cubicBezTo>
                      <a:pt x="74" y="1656"/>
                      <a:pt x="69" y="1672"/>
                      <a:pt x="64" y="1688"/>
                    </a:cubicBezTo>
                    <a:cubicBezTo>
                      <a:pt x="58" y="1699"/>
                      <a:pt x="52" y="1709"/>
                      <a:pt x="47" y="1720"/>
                    </a:cubicBezTo>
                    <a:cubicBezTo>
                      <a:pt x="52" y="1741"/>
                      <a:pt x="58" y="1763"/>
                      <a:pt x="64" y="1784"/>
                    </a:cubicBezTo>
                    <a:cubicBezTo>
                      <a:pt x="69" y="1794"/>
                      <a:pt x="74" y="1805"/>
                      <a:pt x="79" y="1815"/>
                    </a:cubicBezTo>
                    <a:cubicBezTo>
                      <a:pt x="79" y="1826"/>
                      <a:pt x="79" y="1836"/>
                      <a:pt x="79" y="1847"/>
                    </a:cubicBezTo>
                    <a:cubicBezTo>
                      <a:pt x="79" y="1852"/>
                      <a:pt x="79" y="1858"/>
                      <a:pt x="79" y="1863"/>
                    </a:cubicBezTo>
                    <a:cubicBezTo>
                      <a:pt x="84" y="1863"/>
                      <a:pt x="90" y="1863"/>
                      <a:pt x="95" y="1863"/>
                    </a:cubicBezTo>
                    <a:cubicBezTo>
                      <a:pt x="106" y="1853"/>
                      <a:pt x="116" y="1842"/>
                      <a:pt x="127" y="1832"/>
                    </a:cubicBezTo>
                    <a:cubicBezTo>
                      <a:pt x="148" y="1837"/>
                      <a:pt x="169" y="1842"/>
                      <a:pt x="191" y="1847"/>
                    </a:cubicBezTo>
                    <a:cubicBezTo>
                      <a:pt x="201" y="1857"/>
                      <a:pt x="212" y="1868"/>
                      <a:pt x="222" y="1878"/>
                    </a:cubicBezTo>
                    <a:cubicBezTo>
                      <a:pt x="227" y="1900"/>
                      <a:pt x="233" y="1922"/>
                      <a:pt x="238" y="1943"/>
                    </a:cubicBezTo>
                    <a:cubicBezTo>
                      <a:pt x="254" y="1943"/>
                      <a:pt x="270" y="1943"/>
                      <a:pt x="286" y="1943"/>
                    </a:cubicBezTo>
                    <a:cubicBezTo>
                      <a:pt x="312" y="1964"/>
                      <a:pt x="339" y="1986"/>
                      <a:pt x="365" y="2007"/>
                    </a:cubicBezTo>
                    <a:cubicBezTo>
                      <a:pt x="418" y="2012"/>
                      <a:pt x="472" y="2017"/>
                      <a:pt x="525" y="2022"/>
                    </a:cubicBezTo>
                    <a:cubicBezTo>
                      <a:pt x="748" y="1868"/>
                      <a:pt x="971" y="1715"/>
                      <a:pt x="1194" y="1561"/>
                    </a:cubicBezTo>
                    <a:cubicBezTo>
                      <a:pt x="1342" y="1470"/>
                      <a:pt x="1491" y="1380"/>
                      <a:pt x="1639" y="1290"/>
                    </a:cubicBezTo>
                    <a:cubicBezTo>
                      <a:pt x="1639" y="860"/>
                      <a:pt x="1639" y="430"/>
                      <a:pt x="1639" y="0"/>
                    </a:cubicBezTo>
                  </a:path>
                </a:pathLst>
              </a:custGeom>
              <a:solidFill>
                <a:srgbClr val="647A8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195" name="Freeform 128"/>
              <p:cNvSpPr>
                <a:spLocks noChangeArrowheads="1"/>
              </p:cNvSpPr>
              <p:nvPr/>
            </p:nvSpPr>
            <p:spPr bwMode="auto">
              <a:xfrm>
                <a:off x="7834314" y="5562600"/>
                <a:ext cx="588962" cy="727075"/>
              </a:xfrm>
              <a:custGeom>
                <a:avLst/>
                <a:gdLst>
                  <a:gd name="T0" fmla="*/ 514265 w 1640"/>
                  <a:gd name="T1" fmla="*/ 39894 h 2023"/>
                  <a:gd name="T2" fmla="*/ 434540 w 1640"/>
                  <a:gd name="T3" fmla="*/ 51395 h 2023"/>
                  <a:gd name="T4" fmla="*/ 371334 w 1640"/>
                  <a:gd name="T5" fmla="*/ 46004 h 2023"/>
                  <a:gd name="T6" fmla="*/ 308487 w 1640"/>
                  <a:gd name="T7" fmla="*/ 11501 h 2023"/>
                  <a:gd name="T8" fmla="*/ 182794 w 1640"/>
                  <a:gd name="T9" fmla="*/ 51395 h 2023"/>
                  <a:gd name="T10" fmla="*/ 148677 w 1640"/>
                  <a:gd name="T11" fmla="*/ 39894 h 2023"/>
                  <a:gd name="T12" fmla="*/ 96963 w 1640"/>
                  <a:gd name="T13" fmla="*/ 80147 h 2023"/>
                  <a:gd name="T14" fmla="*/ 114201 w 1640"/>
                  <a:gd name="T15" fmla="*/ 120400 h 2023"/>
                  <a:gd name="T16" fmla="*/ 79725 w 1640"/>
                  <a:gd name="T17" fmla="*/ 120400 h 2023"/>
                  <a:gd name="T18" fmla="*/ 79725 w 1640"/>
                  <a:gd name="T19" fmla="*/ 154544 h 2023"/>
                  <a:gd name="T20" fmla="*/ 79725 w 1640"/>
                  <a:gd name="T21" fmla="*/ 154544 h 2023"/>
                  <a:gd name="T22" fmla="*/ 56742 w 1640"/>
                  <a:gd name="T23" fmla="*/ 183296 h 2023"/>
                  <a:gd name="T24" fmla="*/ 34117 w 1640"/>
                  <a:gd name="T25" fmla="*/ 171795 h 2023"/>
                  <a:gd name="T26" fmla="*/ 22984 w 1640"/>
                  <a:gd name="T27" fmla="*/ 165685 h 2023"/>
                  <a:gd name="T28" fmla="*/ 16879 w 1640"/>
                  <a:gd name="T29" fmla="*/ 194438 h 2023"/>
                  <a:gd name="T30" fmla="*/ 28371 w 1640"/>
                  <a:gd name="T31" fmla="*/ 246192 h 2023"/>
                  <a:gd name="T32" fmla="*/ 28371 w 1640"/>
                  <a:gd name="T33" fmla="*/ 291836 h 2023"/>
                  <a:gd name="T34" fmla="*/ 45609 w 1640"/>
                  <a:gd name="T35" fmla="*/ 366233 h 2023"/>
                  <a:gd name="T36" fmla="*/ 45609 w 1640"/>
                  <a:gd name="T37" fmla="*/ 366233 h 2023"/>
                  <a:gd name="T38" fmla="*/ 91217 w 1640"/>
                  <a:gd name="T39" fmla="*/ 360483 h 2023"/>
                  <a:gd name="T40" fmla="*/ 91217 w 1640"/>
                  <a:gd name="T41" fmla="*/ 360483 h 2023"/>
                  <a:gd name="T42" fmla="*/ 96963 w 1640"/>
                  <a:gd name="T43" fmla="*/ 389235 h 2023"/>
                  <a:gd name="T44" fmla="*/ 125693 w 1640"/>
                  <a:gd name="T45" fmla="*/ 400736 h 2023"/>
                  <a:gd name="T46" fmla="*/ 96963 w 1640"/>
                  <a:gd name="T47" fmla="*/ 480883 h 2023"/>
                  <a:gd name="T48" fmla="*/ 68593 w 1640"/>
                  <a:gd name="T49" fmla="*/ 492384 h 2023"/>
                  <a:gd name="T50" fmla="*/ 74339 w 1640"/>
                  <a:gd name="T51" fmla="*/ 532278 h 2023"/>
                  <a:gd name="T52" fmla="*/ 22984 w 1640"/>
                  <a:gd name="T53" fmla="*/ 584032 h 2023"/>
                  <a:gd name="T54" fmla="*/ 22984 w 1640"/>
                  <a:gd name="T55" fmla="*/ 584032 h 2023"/>
                  <a:gd name="T56" fmla="*/ 22984 w 1640"/>
                  <a:gd name="T57" fmla="*/ 606675 h 2023"/>
                  <a:gd name="T58" fmla="*/ 22984 w 1640"/>
                  <a:gd name="T59" fmla="*/ 641177 h 2023"/>
                  <a:gd name="T60" fmla="*/ 28371 w 1640"/>
                  <a:gd name="T61" fmla="*/ 663820 h 2023"/>
                  <a:gd name="T62" fmla="*/ 34117 w 1640"/>
                  <a:gd name="T63" fmla="*/ 669570 h 2023"/>
                  <a:gd name="T64" fmla="*/ 68593 w 1640"/>
                  <a:gd name="T65" fmla="*/ 663820 h 2023"/>
                  <a:gd name="T66" fmla="*/ 85471 w 1640"/>
                  <a:gd name="T67" fmla="*/ 698323 h 2023"/>
                  <a:gd name="T68" fmla="*/ 102709 w 1640"/>
                  <a:gd name="T69" fmla="*/ 698323 h 2023"/>
                  <a:gd name="T70" fmla="*/ 102709 w 1640"/>
                  <a:gd name="T71" fmla="*/ 698323 h 2023"/>
                  <a:gd name="T72" fmla="*/ 188540 w 1640"/>
                  <a:gd name="T73" fmla="*/ 726716 h 2023"/>
                  <a:gd name="T74" fmla="*/ 428794 w 1640"/>
                  <a:gd name="T75" fmla="*/ 561030 h 2023"/>
                  <a:gd name="T76" fmla="*/ 588604 w 1640"/>
                  <a:gd name="T77" fmla="*/ 463632 h 202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640" h="2023">
                    <a:moveTo>
                      <a:pt x="1639" y="0"/>
                    </a:moveTo>
                    <a:cubicBezTo>
                      <a:pt x="1570" y="37"/>
                      <a:pt x="1501" y="74"/>
                      <a:pt x="1432" y="111"/>
                    </a:cubicBezTo>
                    <a:cubicBezTo>
                      <a:pt x="1358" y="122"/>
                      <a:pt x="1284" y="132"/>
                      <a:pt x="1210" y="143"/>
                    </a:cubicBezTo>
                    <a:cubicBezTo>
                      <a:pt x="1151" y="138"/>
                      <a:pt x="1093" y="133"/>
                      <a:pt x="1034" y="128"/>
                    </a:cubicBezTo>
                    <a:cubicBezTo>
                      <a:pt x="1008" y="106"/>
                      <a:pt x="982" y="85"/>
                      <a:pt x="955" y="64"/>
                    </a:cubicBezTo>
                    <a:cubicBezTo>
                      <a:pt x="923" y="53"/>
                      <a:pt x="891" y="43"/>
                      <a:pt x="859" y="32"/>
                    </a:cubicBezTo>
                    <a:cubicBezTo>
                      <a:pt x="769" y="75"/>
                      <a:pt x="678" y="117"/>
                      <a:pt x="588" y="159"/>
                    </a:cubicBezTo>
                    <a:cubicBezTo>
                      <a:pt x="562" y="154"/>
                      <a:pt x="535" y="148"/>
                      <a:pt x="509" y="143"/>
                    </a:cubicBezTo>
                    <a:cubicBezTo>
                      <a:pt x="488" y="148"/>
                      <a:pt x="466" y="154"/>
                      <a:pt x="445" y="159"/>
                    </a:cubicBezTo>
                    <a:cubicBezTo>
                      <a:pt x="435" y="143"/>
                      <a:pt x="424" y="127"/>
                      <a:pt x="414" y="111"/>
                    </a:cubicBezTo>
                    <a:cubicBezTo>
                      <a:pt x="371" y="101"/>
                      <a:pt x="328" y="90"/>
                      <a:pt x="286" y="80"/>
                    </a:cubicBezTo>
                    <a:cubicBezTo>
                      <a:pt x="281" y="128"/>
                      <a:pt x="275" y="175"/>
                      <a:pt x="270" y="223"/>
                    </a:cubicBezTo>
                    <a:cubicBezTo>
                      <a:pt x="286" y="260"/>
                      <a:pt x="302" y="297"/>
                      <a:pt x="318" y="335"/>
                    </a:cubicBezTo>
                    <a:cubicBezTo>
                      <a:pt x="286" y="335"/>
                      <a:pt x="254" y="335"/>
                      <a:pt x="222" y="335"/>
                    </a:cubicBezTo>
                    <a:cubicBezTo>
                      <a:pt x="222" y="366"/>
                      <a:pt x="222" y="398"/>
                      <a:pt x="222" y="430"/>
                    </a:cubicBezTo>
                    <a:cubicBezTo>
                      <a:pt x="206" y="435"/>
                      <a:pt x="190" y="441"/>
                      <a:pt x="174" y="446"/>
                    </a:cubicBezTo>
                    <a:cubicBezTo>
                      <a:pt x="169" y="467"/>
                      <a:pt x="164" y="489"/>
                      <a:pt x="158" y="510"/>
                    </a:cubicBezTo>
                    <a:cubicBezTo>
                      <a:pt x="137" y="499"/>
                      <a:pt x="116" y="488"/>
                      <a:pt x="95" y="478"/>
                    </a:cubicBezTo>
                    <a:cubicBezTo>
                      <a:pt x="95" y="472"/>
                      <a:pt x="95" y="467"/>
                      <a:pt x="95" y="461"/>
                    </a:cubicBezTo>
                    <a:cubicBezTo>
                      <a:pt x="85" y="461"/>
                      <a:pt x="74" y="461"/>
                      <a:pt x="64" y="461"/>
                    </a:cubicBezTo>
                    <a:cubicBezTo>
                      <a:pt x="47" y="472"/>
                      <a:pt x="31" y="483"/>
                      <a:pt x="15" y="494"/>
                    </a:cubicBezTo>
                    <a:cubicBezTo>
                      <a:pt x="26" y="510"/>
                      <a:pt x="36" y="526"/>
                      <a:pt x="47" y="541"/>
                    </a:cubicBezTo>
                    <a:cubicBezTo>
                      <a:pt x="31" y="568"/>
                      <a:pt x="15" y="595"/>
                      <a:pt x="0" y="622"/>
                    </a:cubicBezTo>
                    <a:cubicBezTo>
                      <a:pt x="26" y="643"/>
                      <a:pt x="53" y="664"/>
                      <a:pt x="79" y="685"/>
                    </a:cubicBezTo>
                    <a:cubicBezTo>
                      <a:pt x="89" y="716"/>
                      <a:pt x="100" y="748"/>
                      <a:pt x="110" y="780"/>
                    </a:cubicBezTo>
                    <a:cubicBezTo>
                      <a:pt x="100" y="791"/>
                      <a:pt x="89" y="801"/>
                      <a:pt x="79" y="812"/>
                    </a:cubicBezTo>
                    <a:cubicBezTo>
                      <a:pt x="79" y="844"/>
                      <a:pt x="79" y="876"/>
                      <a:pt x="79" y="908"/>
                    </a:cubicBezTo>
                    <a:cubicBezTo>
                      <a:pt x="95" y="945"/>
                      <a:pt x="111" y="982"/>
                      <a:pt x="127" y="1019"/>
                    </a:cubicBezTo>
                    <a:cubicBezTo>
                      <a:pt x="164" y="1019"/>
                      <a:pt x="201" y="1019"/>
                      <a:pt x="238" y="1019"/>
                    </a:cubicBezTo>
                    <a:cubicBezTo>
                      <a:pt x="244" y="1014"/>
                      <a:pt x="249" y="1008"/>
                      <a:pt x="254" y="1003"/>
                    </a:cubicBezTo>
                    <a:cubicBezTo>
                      <a:pt x="270" y="1008"/>
                      <a:pt x="286" y="1014"/>
                      <a:pt x="302" y="1019"/>
                    </a:cubicBezTo>
                    <a:cubicBezTo>
                      <a:pt x="291" y="1040"/>
                      <a:pt x="281" y="1062"/>
                      <a:pt x="270" y="1083"/>
                    </a:cubicBezTo>
                    <a:cubicBezTo>
                      <a:pt x="281" y="1083"/>
                      <a:pt x="291" y="1083"/>
                      <a:pt x="302" y="1083"/>
                    </a:cubicBezTo>
                    <a:cubicBezTo>
                      <a:pt x="318" y="1094"/>
                      <a:pt x="334" y="1104"/>
                      <a:pt x="350" y="1115"/>
                    </a:cubicBezTo>
                    <a:cubicBezTo>
                      <a:pt x="361" y="1146"/>
                      <a:pt x="371" y="1178"/>
                      <a:pt x="382" y="1210"/>
                    </a:cubicBezTo>
                    <a:cubicBezTo>
                      <a:pt x="345" y="1252"/>
                      <a:pt x="307" y="1295"/>
                      <a:pt x="270" y="1338"/>
                    </a:cubicBezTo>
                    <a:cubicBezTo>
                      <a:pt x="281" y="1348"/>
                      <a:pt x="291" y="1359"/>
                      <a:pt x="302" y="1370"/>
                    </a:cubicBezTo>
                    <a:cubicBezTo>
                      <a:pt x="265" y="1370"/>
                      <a:pt x="228" y="1370"/>
                      <a:pt x="191" y="1370"/>
                    </a:cubicBezTo>
                    <a:cubicBezTo>
                      <a:pt x="180" y="1396"/>
                      <a:pt x="169" y="1423"/>
                      <a:pt x="158" y="1449"/>
                    </a:cubicBezTo>
                    <a:cubicBezTo>
                      <a:pt x="174" y="1460"/>
                      <a:pt x="191" y="1470"/>
                      <a:pt x="207" y="1481"/>
                    </a:cubicBezTo>
                    <a:cubicBezTo>
                      <a:pt x="153" y="1529"/>
                      <a:pt x="100" y="1577"/>
                      <a:pt x="47" y="1625"/>
                    </a:cubicBezTo>
                    <a:cubicBezTo>
                      <a:pt x="52" y="1625"/>
                      <a:pt x="58" y="1625"/>
                      <a:pt x="64" y="1625"/>
                    </a:cubicBezTo>
                    <a:cubicBezTo>
                      <a:pt x="69" y="1630"/>
                      <a:pt x="74" y="1635"/>
                      <a:pt x="79" y="1640"/>
                    </a:cubicBezTo>
                    <a:cubicBezTo>
                      <a:pt x="74" y="1656"/>
                      <a:pt x="69" y="1672"/>
                      <a:pt x="64" y="1688"/>
                    </a:cubicBezTo>
                    <a:cubicBezTo>
                      <a:pt x="58" y="1699"/>
                      <a:pt x="52" y="1709"/>
                      <a:pt x="47" y="1720"/>
                    </a:cubicBezTo>
                    <a:cubicBezTo>
                      <a:pt x="52" y="1741"/>
                      <a:pt x="58" y="1763"/>
                      <a:pt x="64" y="1784"/>
                    </a:cubicBezTo>
                    <a:cubicBezTo>
                      <a:pt x="69" y="1794"/>
                      <a:pt x="74" y="1805"/>
                      <a:pt x="79" y="1815"/>
                    </a:cubicBezTo>
                    <a:cubicBezTo>
                      <a:pt x="79" y="1826"/>
                      <a:pt x="79" y="1836"/>
                      <a:pt x="79" y="1847"/>
                    </a:cubicBezTo>
                    <a:cubicBezTo>
                      <a:pt x="79" y="1852"/>
                      <a:pt x="79" y="1858"/>
                      <a:pt x="79" y="1863"/>
                    </a:cubicBezTo>
                    <a:cubicBezTo>
                      <a:pt x="84" y="1863"/>
                      <a:pt x="90" y="1863"/>
                      <a:pt x="95" y="1863"/>
                    </a:cubicBezTo>
                    <a:cubicBezTo>
                      <a:pt x="106" y="1853"/>
                      <a:pt x="116" y="1842"/>
                      <a:pt x="127" y="1832"/>
                    </a:cubicBezTo>
                    <a:cubicBezTo>
                      <a:pt x="148" y="1837"/>
                      <a:pt x="169" y="1842"/>
                      <a:pt x="191" y="1847"/>
                    </a:cubicBezTo>
                    <a:cubicBezTo>
                      <a:pt x="201" y="1857"/>
                      <a:pt x="212" y="1868"/>
                      <a:pt x="222" y="1878"/>
                    </a:cubicBezTo>
                    <a:cubicBezTo>
                      <a:pt x="227" y="1900"/>
                      <a:pt x="233" y="1922"/>
                      <a:pt x="238" y="1943"/>
                    </a:cubicBezTo>
                    <a:cubicBezTo>
                      <a:pt x="254" y="1943"/>
                      <a:pt x="270" y="1943"/>
                      <a:pt x="286" y="1943"/>
                    </a:cubicBezTo>
                    <a:cubicBezTo>
                      <a:pt x="312" y="1964"/>
                      <a:pt x="339" y="1986"/>
                      <a:pt x="365" y="2007"/>
                    </a:cubicBezTo>
                    <a:cubicBezTo>
                      <a:pt x="418" y="2012"/>
                      <a:pt x="472" y="2017"/>
                      <a:pt x="525" y="2022"/>
                    </a:cubicBezTo>
                    <a:cubicBezTo>
                      <a:pt x="748" y="1868"/>
                      <a:pt x="971" y="1715"/>
                      <a:pt x="1194" y="1561"/>
                    </a:cubicBezTo>
                    <a:cubicBezTo>
                      <a:pt x="1342" y="1470"/>
                      <a:pt x="1491" y="1380"/>
                      <a:pt x="1639" y="1290"/>
                    </a:cubicBezTo>
                  </a:path>
                </a:pathLst>
              </a:custGeom>
              <a:noFill/>
              <a:ln w="13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</p:grp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SHARE Accelerometer Project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341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SHARE Accelerometer Project</a:t>
            </a:r>
            <a:endParaRPr lang="en-US" noProof="0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323528" y="1054160"/>
            <a:ext cx="8820472" cy="5039136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de-DE" sz="2800" dirty="0"/>
              <a:t>Wave 8</a:t>
            </a:r>
          </a:p>
          <a:p>
            <a:pPr lvl="1"/>
            <a:r>
              <a:rPr lang="en-US" sz="2400" dirty="0"/>
              <a:t>Nov. 2019 – Mar. 2020</a:t>
            </a:r>
          </a:p>
          <a:p>
            <a:r>
              <a:rPr lang="de-DE" sz="2800" dirty="0" smtClean="0"/>
              <a:t>10 countries</a:t>
            </a:r>
          </a:p>
          <a:p>
            <a:r>
              <a:rPr lang="en-US" sz="2800" dirty="0" smtClean="0"/>
              <a:t>7 days, free-living, thigh worn accelerometer</a:t>
            </a:r>
          </a:p>
          <a:p>
            <a:r>
              <a:rPr lang="en-US" sz="2800" dirty="0" smtClean="0">
                <a:sym typeface="Wingdings" panose="05000000000000000000" pitchFamily="2" charset="2"/>
              </a:rPr>
              <a:t>Oversampling </a:t>
            </a:r>
            <a:r>
              <a:rPr lang="en-US" sz="2800" dirty="0">
                <a:sym typeface="Wingdings" panose="05000000000000000000" pitchFamily="2" charset="2"/>
              </a:rPr>
              <a:t>of </a:t>
            </a:r>
            <a:r>
              <a:rPr lang="en-US" sz="2800" dirty="0" smtClean="0">
                <a:sym typeface="Wingdings" panose="05000000000000000000" pitchFamily="2" charset="2"/>
              </a:rPr>
              <a:t>older </a:t>
            </a:r>
            <a:r>
              <a:rPr lang="en-US" sz="2800" dirty="0">
                <a:sym typeface="Wingdings" panose="05000000000000000000" pitchFamily="2" charset="2"/>
              </a:rPr>
              <a:t>respondents</a:t>
            </a:r>
          </a:p>
          <a:p>
            <a:r>
              <a:rPr lang="de-DE" sz="2800" dirty="0" err="1" smtClean="0"/>
              <a:t>Aim</a:t>
            </a:r>
            <a:r>
              <a:rPr lang="de-DE" sz="2800" dirty="0" smtClean="0"/>
              <a:t>: </a:t>
            </a:r>
            <a:r>
              <a:rPr lang="en-US" sz="2800" dirty="0"/>
              <a:t>Subsample of 200 </a:t>
            </a:r>
            <a:r>
              <a:rPr lang="en-US" sz="2800" dirty="0" smtClean="0"/>
              <a:t>respondents </a:t>
            </a:r>
            <a:r>
              <a:rPr lang="en-US" sz="2800" dirty="0"/>
              <a:t>per country</a:t>
            </a:r>
          </a:p>
          <a:p>
            <a:r>
              <a:rPr lang="en-US" sz="2800" dirty="0" smtClean="0"/>
              <a:t>Achieved: Approx. 840 respondents</a:t>
            </a:r>
          </a:p>
          <a:p>
            <a:r>
              <a:rPr lang="en-US" sz="2800" dirty="0" smtClean="0"/>
              <a:t>Data:</a:t>
            </a:r>
          </a:p>
          <a:p>
            <a:pPr lvl="1"/>
            <a:r>
              <a:rPr lang="en-US" sz="2400" dirty="0" smtClean="0"/>
              <a:t>GGIR</a:t>
            </a:r>
          </a:p>
          <a:p>
            <a:pPr lvl="1"/>
            <a:r>
              <a:rPr lang="en-US" sz="2400" dirty="0" smtClean="0"/>
              <a:t>Internal release: </a:t>
            </a:r>
            <a:r>
              <a:rPr lang="en-US" sz="2400" dirty="0"/>
              <a:t>Oct</a:t>
            </a:r>
            <a:r>
              <a:rPr lang="en-US" sz="2400" dirty="0" smtClean="0"/>
              <a:t>. 2020</a:t>
            </a:r>
          </a:p>
          <a:p>
            <a:pPr lvl="1"/>
            <a:r>
              <a:rPr lang="en-US" sz="2400" dirty="0" smtClean="0"/>
              <a:t>Public release 2021</a:t>
            </a:r>
          </a:p>
        </p:txBody>
      </p:sp>
      <p:sp>
        <p:nvSpPr>
          <p:cNvPr id="2" name="Textfeld 1"/>
          <p:cNvSpPr txBox="1"/>
          <p:nvPr/>
        </p:nvSpPr>
        <p:spPr>
          <a:xfrm rot="1862580">
            <a:off x="577692" y="2709255"/>
            <a:ext cx="8280920" cy="1656184"/>
          </a:xfrm>
          <a:prstGeom prst="rect">
            <a:avLst/>
          </a:prstGeom>
        </p:spPr>
        <p:txBody>
          <a:bodyPr wrap="square" rtlCol="0" anchor="ctr" anchorCtr="0">
            <a:normAutofit/>
          </a:bodyPr>
          <a:lstStyle/>
          <a:p>
            <a:endParaRPr lang="de-DE" sz="1800" dirty="0" smtClean="0"/>
          </a:p>
        </p:txBody>
      </p:sp>
    </p:spTree>
    <p:extLst>
      <p:ext uri="{BB962C8B-B14F-4D97-AF65-F5344CB8AC3E}">
        <p14:creationId xmlns:p14="http://schemas.microsoft.com/office/powerpoint/2010/main" val="385903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Project I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Physical activity &amp; </a:t>
            </a:r>
            <a:r>
              <a:rPr lang="en-GB" u="sng" dirty="0" smtClean="0"/>
              <a:t>living conditions</a:t>
            </a:r>
            <a:r>
              <a:rPr lang="en-GB" dirty="0" smtClean="0"/>
              <a:t> in old age</a:t>
            </a:r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sz="2800" dirty="0" smtClean="0"/>
          </a:p>
          <a:p>
            <a:pPr marL="0" indent="0" algn="ctr">
              <a:buNone/>
            </a:pPr>
            <a:r>
              <a:rPr lang="en-GB" sz="2800" dirty="0" smtClean="0"/>
              <a:t>alone vs. partner in household</a:t>
            </a:r>
          </a:p>
          <a:p>
            <a:pPr marL="0" indent="0" algn="ctr">
              <a:buNone/>
            </a:pPr>
            <a:r>
              <a:rPr lang="en-GB" sz="2800" dirty="0" smtClean="0"/>
              <a:t>Social network outside of household</a:t>
            </a:r>
          </a:p>
          <a:p>
            <a:pPr marL="0" indent="0" algn="ctr">
              <a:buNone/>
            </a:pPr>
            <a:r>
              <a:rPr lang="en-GB" sz="2800" dirty="0" err="1" smtClean="0"/>
              <a:t>Grandparenting</a:t>
            </a:r>
            <a:endParaRPr lang="en-GB" sz="2800" dirty="0" smtClean="0"/>
          </a:p>
          <a:p>
            <a:pPr marL="0" indent="0" algn="ctr">
              <a:buNone/>
            </a:pPr>
            <a:r>
              <a:rPr lang="en-GB" sz="2800" dirty="0" smtClean="0"/>
              <a:t>Type/area of housing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76696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Project II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Physical activity &amp; </a:t>
            </a:r>
            <a:r>
              <a:rPr lang="en-GB" u="sng" dirty="0" smtClean="0"/>
              <a:t>quality of life </a:t>
            </a:r>
            <a:r>
              <a:rPr lang="en-GB" dirty="0" smtClean="0"/>
              <a:t>in old age</a:t>
            </a:r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sz="2800" dirty="0" smtClean="0"/>
          </a:p>
          <a:p>
            <a:pPr marL="0" indent="0" algn="ctr">
              <a:buNone/>
            </a:pPr>
            <a:r>
              <a:rPr lang="en-GB" sz="2800" dirty="0" smtClean="0"/>
              <a:t>CASP-12 scale:</a:t>
            </a:r>
          </a:p>
          <a:p>
            <a:pPr marL="0" indent="0" algn="ctr">
              <a:buNone/>
            </a:pPr>
            <a:r>
              <a:rPr lang="en-US" sz="2800" dirty="0" smtClean="0"/>
              <a:t>Control</a:t>
            </a:r>
          </a:p>
          <a:p>
            <a:pPr marL="0" indent="0" algn="ctr">
              <a:buNone/>
            </a:pPr>
            <a:r>
              <a:rPr lang="en-US" sz="2800" dirty="0" smtClean="0"/>
              <a:t>Autonomy</a:t>
            </a:r>
          </a:p>
          <a:p>
            <a:pPr marL="0" indent="0" algn="ctr">
              <a:buNone/>
            </a:pPr>
            <a:r>
              <a:rPr lang="en-US" sz="2800" dirty="0" smtClean="0"/>
              <a:t>Self-realization</a:t>
            </a: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P</a:t>
            </a:r>
            <a:r>
              <a:rPr lang="en-US" sz="2800" dirty="0" smtClean="0"/>
              <a:t>leasure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36237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Your Idea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388843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dirty="0"/>
              <a:t>Combine </a:t>
            </a:r>
            <a:r>
              <a:rPr lang="en-GB" dirty="0" smtClean="0"/>
              <a:t>SHARE accelerometer data</a:t>
            </a:r>
          </a:p>
          <a:p>
            <a:pPr marL="0" indent="0">
              <a:buNone/>
            </a:pPr>
            <a:r>
              <a:rPr lang="en-GB" dirty="0" smtClean="0"/>
              <a:t>All:</a:t>
            </a:r>
          </a:p>
          <a:p>
            <a:pPr lvl="1"/>
            <a:r>
              <a:rPr lang="en-GB" dirty="0" smtClean="0"/>
              <a:t>Wave 8 </a:t>
            </a:r>
          </a:p>
          <a:p>
            <a:pPr lvl="1"/>
            <a:r>
              <a:rPr lang="en-GB" dirty="0" smtClean="0"/>
              <a:t>Wave 6 </a:t>
            </a:r>
          </a:p>
          <a:p>
            <a:pPr marL="0" indent="0">
              <a:buNone/>
            </a:pPr>
            <a:r>
              <a:rPr lang="en-GB" dirty="0" smtClean="0"/>
              <a:t>Subsample:</a:t>
            </a:r>
          </a:p>
          <a:p>
            <a:pPr lvl="1"/>
            <a:r>
              <a:rPr lang="en-GB" dirty="0" smtClean="0"/>
              <a:t>More longitudinal data</a:t>
            </a:r>
          </a:p>
          <a:p>
            <a:pPr lvl="1"/>
            <a:r>
              <a:rPr lang="en-GB" dirty="0" err="1" smtClean="0"/>
              <a:t>Covid</a:t>
            </a:r>
            <a:r>
              <a:rPr lang="en-GB" dirty="0" smtClean="0"/>
              <a:t> study </a:t>
            </a:r>
            <a:r>
              <a:rPr lang="en-GB" sz="2000" dirty="0" smtClean="0"/>
              <a:t>(telephone interview)</a:t>
            </a:r>
          </a:p>
          <a:p>
            <a:pPr lvl="1"/>
            <a:r>
              <a:rPr lang="en-GB" dirty="0" smtClean="0"/>
              <a:t>SHARELIFE </a:t>
            </a:r>
            <a:r>
              <a:rPr lang="en-GB" sz="2000" dirty="0" smtClean="0"/>
              <a:t>(information on whole </a:t>
            </a:r>
            <a:r>
              <a:rPr lang="en-GB" sz="2000" dirty="0" err="1" smtClean="0"/>
              <a:t>lifecourse</a:t>
            </a:r>
            <a:r>
              <a:rPr lang="en-GB" sz="2000" dirty="0" smtClean="0"/>
              <a:t>)</a:t>
            </a:r>
          </a:p>
          <a:p>
            <a:pPr lvl="1"/>
            <a:endParaRPr lang="en-GB" sz="2000" dirty="0"/>
          </a:p>
          <a:p>
            <a:pPr lvl="1"/>
            <a:endParaRPr lang="en-GB" sz="2000" dirty="0" smtClean="0"/>
          </a:p>
          <a:p>
            <a:pPr lvl="1"/>
            <a:endParaRPr lang="en-GB" sz="2000" dirty="0"/>
          </a:p>
          <a:p>
            <a:pPr lvl="1"/>
            <a:endParaRPr lang="en-GB" sz="2000" dirty="0" smtClean="0"/>
          </a:p>
        </p:txBody>
      </p:sp>
      <p:sp>
        <p:nvSpPr>
          <p:cNvPr id="4" name="Textfeld 3"/>
          <p:cNvSpPr txBox="1"/>
          <p:nvPr/>
        </p:nvSpPr>
        <p:spPr>
          <a:xfrm>
            <a:off x="1115616" y="4941168"/>
            <a:ext cx="6912768" cy="1008112"/>
          </a:xfrm>
          <a:prstGeom prst="rect">
            <a:avLst/>
          </a:prstGeom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en-GB" sz="2800" dirty="0">
                <a:solidFill>
                  <a:srgbClr val="EC66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www.share-eric.eu</a:t>
            </a:r>
          </a:p>
          <a:p>
            <a:pPr algn="ctr"/>
            <a:r>
              <a:rPr lang="en-GB" sz="2800" dirty="0" smtClean="0">
                <a:solidFill>
                  <a:srgbClr val="EC66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www.share-datadocutool.org</a:t>
            </a:r>
            <a:endParaRPr lang="en-GB" sz="2800" dirty="0">
              <a:solidFill>
                <a:srgbClr val="EC66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98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Projects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PA &amp; </a:t>
            </a:r>
            <a:r>
              <a:rPr lang="en-GB" dirty="0"/>
              <a:t>l</a:t>
            </a:r>
            <a:r>
              <a:rPr lang="en-GB" dirty="0" smtClean="0"/>
              <a:t>iving </a:t>
            </a:r>
            <a:r>
              <a:rPr lang="en-GB" dirty="0"/>
              <a:t>conditions </a:t>
            </a:r>
            <a:endParaRPr lang="en-GB" dirty="0" smtClean="0"/>
          </a:p>
          <a:p>
            <a:r>
              <a:rPr lang="en-GB" dirty="0" smtClean="0"/>
              <a:t>PA &amp; quality of life</a:t>
            </a:r>
          </a:p>
          <a:p>
            <a:r>
              <a:rPr lang="en-GB" dirty="0" smtClean="0"/>
              <a:t>Open for other research questions</a:t>
            </a:r>
          </a:p>
          <a:p>
            <a:pPr lvl="1"/>
            <a:r>
              <a:rPr lang="en-GB" dirty="0" smtClean="0"/>
              <a:t>Physical functioning</a:t>
            </a:r>
          </a:p>
          <a:p>
            <a:pPr lvl="1"/>
            <a:r>
              <a:rPr lang="en-GB" dirty="0" smtClean="0"/>
              <a:t>Cognition</a:t>
            </a:r>
          </a:p>
          <a:p>
            <a:pPr lvl="1"/>
            <a:r>
              <a:rPr lang="en-GB" dirty="0" smtClean="0"/>
              <a:t>Mental health</a:t>
            </a:r>
          </a:p>
          <a:p>
            <a:pPr lvl="1"/>
            <a:endParaRPr lang="en-GB" dirty="0"/>
          </a:p>
          <a:p>
            <a:pPr marL="0" indent="0" algn="ctr">
              <a:buNone/>
            </a:pPr>
            <a:endParaRPr lang="en-GB" dirty="0" smtClean="0">
              <a:solidFill>
                <a:srgbClr val="EC6608"/>
              </a:solidFill>
            </a:endParaRPr>
          </a:p>
          <a:p>
            <a:pPr marL="0" indent="0" algn="ctr">
              <a:buNone/>
            </a:pPr>
            <a:endParaRPr lang="en-GB" dirty="0" smtClean="0">
              <a:solidFill>
                <a:srgbClr val="EC6608"/>
              </a:solidFill>
            </a:endParaRPr>
          </a:p>
          <a:p>
            <a:pPr marL="0" indent="0" algn="ctr">
              <a:buNone/>
            </a:pPr>
            <a:endParaRPr lang="en-GB" dirty="0" smtClean="0">
              <a:solidFill>
                <a:srgbClr val="EC6608"/>
              </a:solidFill>
            </a:endParaRPr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</p:txBody>
      </p:sp>
      <p:sp>
        <p:nvSpPr>
          <p:cNvPr id="5" name="Textfeld 4"/>
          <p:cNvSpPr txBox="1"/>
          <p:nvPr/>
        </p:nvSpPr>
        <p:spPr>
          <a:xfrm>
            <a:off x="1115616" y="4941168"/>
            <a:ext cx="6912768" cy="1008112"/>
          </a:xfrm>
          <a:prstGeom prst="rect">
            <a:avLst/>
          </a:prstGeom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en-GB" sz="2800" dirty="0">
                <a:solidFill>
                  <a:srgbClr val="EC66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www.share-eric.eu</a:t>
            </a:r>
          </a:p>
          <a:p>
            <a:pPr algn="ctr"/>
            <a:r>
              <a:rPr lang="en-GB" sz="2800" dirty="0" smtClean="0">
                <a:solidFill>
                  <a:srgbClr val="EC66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www.share-datadocutool.org</a:t>
            </a:r>
            <a:endParaRPr lang="en-GB" sz="2800" dirty="0">
              <a:solidFill>
                <a:srgbClr val="EC66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62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anchor="ctr" anchorCtr="0">
        <a:normAutofit/>
      </a:bodyPr>
      <a:lstStyle>
        <a:defPPr>
          <a:defRPr sz="18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427</Words>
  <Application>Microsoft Office PowerPoint</Application>
  <PresentationFormat>Bildschirmpräsentation (4:3)</PresentationFormat>
  <Paragraphs>98</Paragraphs>
  <Slides>10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Larissa</vt:lpstr>
      <vt:lpstr> Potential Projects with SHARE</vt:lpstr>
      <vt:lpstr>SHARE in a nutshell</vt:lpstr>
      <vt:lpstr>SHARE in a nutshell: Questionnaire </vt:lpstr>
      <vt:lpstr>SHARE Accelerometer Project</vt:lpstr>
      <vt:lpstr>SHARE Accelerometer Project</vt:lpstr>
      <vt:lpstr>Project I</vt:lpstr>
      <vt:lpstr>Project II</vt:lpstr>
      <vt:lpstr>Your Idea?</vt:lpstr>
      <vt:lpstr>Projects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Tilman Schächtele</dc:creator>
  <cp:lastModifiedBy>Fabio Franzese</cp:lastModifiedBy>
  <cp:revision>360</cp:revision>
  <cp:lastPrinted>2018-02-08T08:57:53Z</cp:lastPrinted>
  <dcterms:created xsi:type="dcterms:W3CDTF">2017-05-26T09:02:49Z</dcterms:created>
  <dcterms:modified xsi:type="dcterms:W3CDTF">2020-09-29T07:44:03Z</dcterms:modified>
</cp:coreProperties>
</file>