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8" r:id="rId2"/>
    <p:sldMasterId id="2147483692" r:id="rId3"/>
    <p:sldMasterId id="2147483704" r:id="rId4"/>
  </p:sldMasterIdLst>
  <p:notesMasterIdLst>
    <p:notesMasterId r:id="rId15"/>
  </p:notesMasterIdLst>
  <p:sldIdLst>
    <p:sldId id="271" r:id="rId5"/>
    <p:sldId id="272" r:id="rId6"/>
    <p:sldId id="266" r:id="rId7"/>
    <p:sldId id="268" r:id="rId8"/>
    <p:sldId id="274" r:id="rId9"/>
    <p:sldId id="273" r:id="rId10"/>
    <p:sldId id="260" r:id="rId11"/>
    <p:sldId id="258" r:id="rId12"/>
    <p:sldId id="275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F697E-5ADA-4D56-B3BB-AD4D8C8B31AA}" type="datetimeFigureOut">
              <a:rPr lang="nb-NO" smtClean="0"/>
              <a:t>22.09.2020</a:t>
            </a:fld>
            <a:endParaRPr lang="nb-NO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nb-NO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E999D-0ABB-433C-BEC7-056ABF7C25F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273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16000" marR="0" lvl="0" indent="-21600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rgbClr val="A5A5A5"/>
              </a:buClr>
              <a:buSzTx/>
              <a:buFont typeface="Verdana" panose="020B0604030504040204" pitchFamily="34" charset="0"/>
              <a:buChar char="•"/>
              <a:tabLst/>
              <a:defRPr/>
            </a:pPr>
            <a:fld id="{A16CFAD1-D197-4A88-B173-A6412E995E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216000" marR="0" lvl="0" indent="-216000" algn="r" defTabSz="914400" rtl="0" eaLnBrk="1" fontAlgn="auto" latinLnBrk="0" hangingPunct="1">
                <a:lnSpc>
                  <a:spcPct val="10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A5A5A5"/>
                </a:buClr>
                <a:buSzTx/>
                <a:buFont typeface="Verdana" panose="020B0604030504040204" pitchFamily="34" charset="0"/>
                <a:buChar char="•"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0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bl\Desktop\PP skabelon\LOGOER\Det Nationale Forskingscenter for Arbejdsmiljo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" t="31529" b="35308"/>
          <a:stretch/>
        </p:blipFill>
        <p:spPr bwMode="auto">
          <a:xfrm>
            <a:off x="174523" y="262800"/>
            <a:ext cx="3780792" cy="58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492" y="2462526"/>
            <a:ext cx="8143200" cy="16092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492" y="4446000"/>
            <a:ext cx="8143200" cy="16557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9198001" y="805417"/>
            <a:ext cx="2559600" cy="115200"/>
          </a:xfrm>
        </p:spPr>
        <p:txBody>
          <a:bodyPr/>
          <a:lstStyle>
            <a:lvl1pPr marL="0" indent="0" algn="r">
              <a:buNone/>
              <a:defRPr sz="950" b="0"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77369"/>
            <a:ext cx="0" cy="0"/>
          </a:xfrm>
        </p:spPr>
        <p:txBody>
          <a:bodyPr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Præsentationstitel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77369"/>
            <a:ext cx="0" cy="0"/>
          </a:xfrm>
        </p:spPr>
        <p:txBody>
          <a:bodyPr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4461DC-8B44-4DE3-AEA0-5049A880ECDD}"/>
              </a:ext>
            </a:extLst>
          </p:cNvPr>
          <p:cNvSpPr/>
          <p:nvPr userDrawn="1"/>
        </p:nvSpPr>
        <p:spPr>
          <a:xfrm>
            <a:off x="431611" y="0"/>
            <a:ext cx="11331764" cy="2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61557C-824F-41F9-87B9-A19D054280EB}"/>
              </a:ext>
            </a:extLst>
          </p:cNvPr>
          <p:cNvSpPr/>
          <p:nvPr userDrawn="1"/>
        </p:nvSpPr>
        <p:spPr>
          <a:xfrm>
            <a:off x="431611" y="6595200"/>
            <a:ext cx="11331764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F42AC1B-CBBF-4818-BF42-954F2EDF7F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98000" y="651556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950"/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noProof="0" dirty="0"/>
              <a:t>Medarbejdertitel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E0607893-D19A-4D4E-A1A9-C9DCC253B6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98000" y="497694"/>
            <a:ext cx="2559600" cy="115200"/>
          </a:xfrm>
        </p:spPr>
        <p:txBody>
          <a:bodyPr/>
          <a:lstStyle>
            <a:lvl1pPr marL="0" indent="0" algn="r">
              <a:buNone/>
              <a:defRPr sz="950" b="1"/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noProof="0" dirty="0"/>
              <a:t>Navn Navnesen</a:t>
            </a:r>
          </a:p>
        </p:txBody>
      </p:sp>
    </p:spTree>
    <p:extLst>
      <p:ext uri="{BB962C8B-B14F-4D97-AF65-F5344CB8AC3E}">
        <p14:creationId xmlns:p14="http://schemas.microsoft.com/office/powerpoint/2010/main" val="2867451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l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Præsentationstitel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FF51C73-4488-4E0B-8A5D-D7AA11C9E3F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121" y="617429"/>
            <a:ext cx="1133287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Date_DateCustomA" hidden="1">
            <a:extLst>
              <a:ext uri="{FF2B5EF4-FFF2-40B4-BE49-F238E27FC236}">
                <a16:creationId xmlns:a16="http://schemas.microsoft.com/office/drawing/2014/main" id="{1BBF7982-38D1-452A-8F40-BF165A383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5836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Præsentationstitel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Date_DateCustomA" hidden="1">
            <a:extLst>
              <a:ext uri="{FF2B5EF4-FFF2-40B4-BE49-F238E27FC236}">
                <a16:creationId xmlns:a16="http://schemas.microsoft.com/office/drawing/2014/main" id="{0456FB29-A127-41CE-A7CE-3D8128F4E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197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539748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 – </a:t>
            </a:r>
            <a:r>
              <a:rPr kumimoji="0" lang="da-D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delete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da-D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before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da-D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</a:t>
            </a:r>
            <a:endParaRPr lang="da-DK" sz="1800" dirty="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2" y="1833789"/>
            <a:ext cx="2160798" cy="47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da-DK" sz="10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da-DK" sz="10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da-DK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insert new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an appropriate layout from the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down</a:t>
            </a:r>
            <a:r>
              <a:rPr lang="da-DK" altLang="da-DK" sz="900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menu 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resetposition, size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498494" y="1833789"/>
            <a:ext cx="2160798" cy="273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7925241" y="1815926"/>
            <a:ext cx="2160798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549" y="2877130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33943" y="3538594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2729933" y="4208198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31921" y="5318642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25716" y="2075087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06348" y="2748409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84053" y="3242399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10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2" y="1833789"/>
            <a:ext cx="2280360" cy="442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 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498494" y="1833789"/>
            <a:ext cx="2160798" cy="258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7925239" y="1815926"/>
            <a:ext cx="2358243" cy="369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549" y="2877130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714468" y="3538594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29933" y="4208198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02636" y="5318642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25716" y="2075087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06348" y="2748409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84053" y="3242399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25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867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54072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7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47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1D4461DC-8B44-4DE3-AEA0-5049A880ECDD}"/>
              </a:ext>
            </a:extLst>
          </p:cNvPr>
          <p:cNvSpPr/>
          <p:nvPr userDrawn="1"/>
        </p:nvSpPr>
        <p:spPr>
          <a:xfrm>
            <a:off x="431800" y="1"/>
            <a:ext cx="11330517" cy="263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C8102E"/>
              </a:buClr>
              <a:defRPr/>
            </a:pPr>
            <a:endParaRPr lang="da-DK" sz="1500" dirty="0">
              <a:solidFill>
                <a:prstClr val="white"/>
              </a:solid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A61557C-824F-41F9-87B9-A19D054280EB}"/>
              </a:ext>
            </a:extLst>
          </p:cNvPr>
          <p:cNvSpPr/>
          <p:nvPr userDrawn="1"/>
        </p:nvSpPr>
        <p:spPr>
          <a:xfrm>
            <a:off x="431800" y="6594476"/>
            <a:ext cx="11330517" cy="263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C8102E"/>
              </a:buClr>
              <a:defRPr/>
            </a:pPr>
            <a:endParaRPr lang="da-DK" sz="1500" dirty="0">
              <a:solidFill>
                <a:prstClr val="white"/>
              </a:solidFill>
            </a:endParaRPr>
          </a:p>
        </p:txBody>
      </p:sp>
      <p:pic>
        <p:nvPicPr>
          <p:cNvPr id="8" name="Picture 4" descr="C:\Users\ibl\Desktop\PP skabelon\LOGOER\National_Research_Centre_R+ÿD_BL+à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" y="131764"/>
            <a:ext cx="2891367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492" y="2462526"/>
            <a:ext cx="8143200" cy="1609200"/>
          </a:xfrm>
        </p:spPr>
        <p:txBody>
          <a:bodyPr anchor="ctr"/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492" y="4446000"/>
            <a:ext cx="8143200" cy="16557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600075" indent="-257175" algn="l">
              <a:buFont typeface="Arial" panose="020B0604020202020204" pitchFamily="34" charset="0"/>
              <a:buChar char="•"/>
              <a:defRPr sz="1500"/>
            </a:lvl2pPr>
            <a:lvl3pPr marL="900113" indent="-214313" algn="l">
              <a:buFont typeface="Arial" panose="020B0604020202020204" pitchFamily="34" charset="0"/>
              <a:buChar char="•"/>
              <a:defRPr sz="1500"/>
            </a:lvl3pPr>
            <a:lvl4pPr marL="1243013" indent="-214313" algn="l">
              <a:buFont typeface="Arial" panose="020B0604020202020204" pitchFamily="34" charset="0"/>
              <a:buChar char="•"/>
              <a:defRPr sz="1500"/>
            </a:lvl4pPr>
            <a:lvl5pPr marL="1585913" indent="-214313" algn="l">
              <a:buFont typeface="Arial" panose="020B0604020202020204" pitchFamily="34" charset="0"/>
              <a:buChar char="•"/>
              <a:defRPr sz="1500"/>
            </a:lvl5pPr>
            <a:lvl6pPr marL="1928813" indent="-214313" algn="l">
              <a:buFont typeface="Arial" panose="020B0604020202020204" pitchFamily="34" charset="0"/>
              <a:buChar char="•"/>
              <a:defRPr sz="1500"/>
            </a:lvl6pPr>
            <a:lvl7pPr marL="2271713" indent="-214313" algn="l">
              <a:buFont typeface="Arial" panose="020B0604020202020204" pitchFamily="34" charset="0"/>
              <a:buChar char="•"/>
              <a:defRPr sz="1500"/>
            </a:lvl7pPr>
            <a:lvl8pPr marL="2614613" indent="-214313" algn="l">
              <a:buFont typeface="Arial" panose="020B0604020202020204" pitchFamily="34" charset="0"/>
              <a:buChar char="•"/>
              <a:defRPr sz="1500"/>
            </a:lvl8pPr>
            <a:lvl9pPr marL="2957513" indent="-214313" algn="l">
              <a:buFont typeface="Arial" panose="020B0604020202020204" pitchFamily="34" charset="0"/>
              <a:buChar char="•"/>
              <a:defRPr sz="1500"/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F42AC1B-CBBF-4818-BF42-954F2EDF7F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98000" y="651556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713"/>
            </a:lvl1pPr>
            <a:lvl2pPr marL="162000" indent="0">
              <a:buNone/>
              <a:defRPr sz="713"/>
            </a:lvl2pPr>
            <a:lvl3pPr>
              <a:buNone/>
              <a:defRPr sz="713"/>
            </a:lvl3pPr>
            <a:lvl4pPr>
              <a:buNone/>
              <a:defRPr sz="713"/>
            </a:lvl4pPr>
            <a:lvl5pPr>
              <a:buNone/>
              <a:defRPr sz="713"/>
            </a:lvl5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E0607893-D19A-4D4E-A1A9-C9DCC253B6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98000" y="497694"/>
            <a:ext cx="2559600" cy="115200"/>
          </a:xfrm>
        </p:spPr>
        <p:txBody>
          <a:bodyPr/>
          <a:lstStyle>
            <a:lvl1pPr marL="0" indent="0" algn="r">
              <a:buNone/>
              <a:defRPr sz="713" b="1"/>
            </a:lvl1pPr>
            <a:lvl2pPr marL="162000" indent="0">
              <a:buNone/>
              <a:defRPr sz="713"/>
            </a:lvl2pPr>
            <a:lvl3pPr>
              <a:buNone/>
              <a:defRPr sz="713"/>
            </a:lvl3pPr>
            <a:lvl4pPr>
              <a:buNone/>
              <a:defRPr sz="713"/>
            </a:lvl4pPr>
            <a:lvl5pPr>
              <a:buNone/>
              <a:defRPr sz="713"/>
            </a:lvl5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9" name="Date_DateCustomA"/>
          <p:cNvSpPr>
            <a:spLocks noGrp="1"/>
          </p:cNvSpPr>
          <p:nvPr>
            <p:ph type="dt" sz="half" idx="15"/>
          </p:nvPr>
        </p:nvSpPr>
        <p:spPr>
          <a:xfrm>
            <a:off x="9199033" y="804864"/>
            <a:ext cx="2559051" cy="115887"/>
          </a:xfrm>
        </p:spPr>
        <p:txBody>
          <a:bodyPr/>
          <a:lstStyle>
            <a:lvl1pPr marL="0" indent="0" algn="r">
              <a:buNone/>
              <a:defRPr sz="713" b="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FLD_PresentationTitle" hidden="1"/>
          <p:cNvSpPr>
            <a:spLocks noGrp="1"/>
          </p:cNvSpPr>
          <p:nvPr>
            <p:ph type="ftr" sz="quarter" idx="16"/>
          </p:nvPr>
        </p:nvSpPr>
        <p:spPr>
          <a:xfrm>
            <a:off x="0" y="6977063"/>
            <a:ext cx="0" cy="0"/>
          </a:xfrm>
        </p:spPr>
        <p:txBody>
          <a:bodyPr/>
          <a:lstStyle>
            <a:lvl1pPr algn="l">
              <a:defRPr sz="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da-DK"/>
              <a:t>Præsentationstitel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7"/>
          </p:nvPr>
        </p:nvSpPr>
        <p:spPr>
          <a:xfrm>
            <a:off x="0" y="6977063"/>
            <a:ext cx="0" cy="0"/>
          </a:xfrm>
        </p:spPr>
        <p:txBody>
          <a:bodyPr/>
          <a:lstStyle>
            <a:lvl1pPr algn="l">
              <a:defRPr sz="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85D74CFE-EDFE-46DA-B167-1C7217CC715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7003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>
            <a:extLst>
              <a:ext uri="{FF2B5EF4-FFF2-40B4-BE49-F238E27FC236}">
                <a16:creationId xmlns:a16="http://schemas.microsoft.com/office/drawing/2014/main" id="{5C8C3E4E-BBDD-48E9-8B71-E6059F1139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C8102E"/>
              </a:buClr>
              <a:defRPr/>
            </a:pPr>
            <a:endParaRPr lang="da-DK" sz="1500" dirty="0" err="1">
              <a:solidFill>
                <a:prstClr val="white"/>
              </a:solidFill>
            </a:endParaRPr>
          </a:p>
        </p:txBody>
      </p:sp>
      <p:sp>
        <p:nvSpPr>
          <p:cNvPr id="12" name="Rectangle 31">
            <a:extLst>
              <a:ext uri="{FF2B5EF4-FFF2-40B4-BE49-F238E27FC236}">
                <a16:creationId xmlns:a16="http://schemas.microsoft.com/office/drawing/2014/main" id="{3443C751-657A-44C9-873F-498B6CC2FDE1}"/>
              </a:ext>
            </a:extLst>
          </p:cNvPr>
          <p:cNvSpPr/>
          <p:nvPr userDrawn="1"/>
        </p:nvSpPr>
        <p:spPr>
          <a:xfrm>
            <a:off x="431800" y="1"/>
            <a:ext cx="11330517" cy="263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C8102E"/>
              </a:buClr>
              <a:defRPr/>
            </a:pPr>
            <a:endParaRPr lang="da-DK" sz="1500" dirty="0" err="1">
              <a:solidFill>
                <a:prstClr val="white"/>
              </a:solidFill>
            </a:endParaRPr>
          </a:p>
        </p:txBody>
      </p:sp>
      <p:pic>
        <p:nvPicPr>
          <p:cNvPr id="13" name="Picture 3" descr="C:\Users\ibl\Desktop\PP skabelon\LOGOER\National_Research_Centre_HVID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6"/>
            <a:ext cx="2990851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452CA0-426F-4CB6-9FD6-95786A854B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</p:spPr>
        <p:txBody>
          <a:bodyPr tIns="162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FE88B3-205D-4832-9530-76BB01F708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399" y="0"/>
            <a:ext cx="11328976" cy="262800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492" y="2462526"/>
            <a:ext cx="8143200" cy="1609200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492" y="4446000"/>
            <a:ext cx="8143200" cy="16557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1pPr>
            <a:lvl2pPr marL="600075" indent="-257175" algn="l">
              <a:buFont typeface="Arial" panose="020B0604020202020204" pitchFamily="34" charset="0"/>
              <a:buChar char="•"/>
              <a:defRPr sz="1500"/>
            </a:lvl2pPr>
            <a:lvl3pPr marL="900113" indent="-214313" algn="l">
              <a:buFont typeface="Arial" panose="020B0604020202020204" pitchFamily="34" charset="0"/>
              <a:buChar char="•"/>
              <a:defRPr sz="1500"/>
            </a:lvl3pPr>
            <a:lvl4pPr marL="1243013" indent="-214313" algn="l">
              <a:buFont typeface="Arial" panose="020B0604020202020204" pitchFamily="34" charset="0"/>
              <a:buChar char="•"/>
              <a:defRPr sz="1500"/>
            </a:lvl4pPr>
            <a:lvl5pPr marL="1585913" indent="-214313" algn="l">
              <a:buFont typeface="Arial" panose="020B0604020202020204" pitchFamily="34" charset="0"/>
              <a:buChar char="•"/>
              <a:defRPr sz="1500"/>
            </a:lvl5pPr>
            <a:lvl6pPr marL="1928813" indent="-214313" algn="l">
              <a:buFont typeface="Arial" panose="020B0604020202020204" pitchFamily="34" charset="0"/>
              <a:buChar char="•"/>
              <a:defRPr sz="1500"/>
            </a:lvl6pPr>
            <a:lvl7pPr marL="2271713" indent="-214313" algn="l">
              <a:buFont typeface="Arial" panose="020B0604020202020204" pitchFamily="34" charset="0"/>
              <a:buChar char="•"/>
              <a:defRPr sz="1500"/>
            </a:lvl7pPr>
            <a:lvl8pPr marL="2614613" indent="-214313" algn="l">
              <a:buFont typeface="Arial" panose="020B0604020202020204" pitchFamily="34" charset="0"/>
              <a:buChar char="•"/>
              <a:defRPr sz="1500"/>
            </a:lvl8pPr>
            <a:lvl9pPr marL="2957513" indent="-214313" algn="l">
              <a:buFont typeface="Arial" panose="020B0604020202020204" pitchFamily="34" charset="0"/>
              <a:buChar char="•"/>
              <a:defRPr sz="1500"/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F42AC1B-CBBF-4818-BF42-954F2EDF7F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98000" y="651556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713">
                <a:solidFill>
                  <a:schemeClr val="bg1"/>
                </a:solidFill>
              </a:defRPr>
            </a:lvl1pPr>
            <a:lvl2pPr marL="162000" indent="0">
              <a:buNone/>
              <a:defRPr sz="713"/>
            </a:lvl2pPr>
            <a:lvl3pPr>
              <a:buNone/>
              <a:defRPr sz="713"/>
            </a:lvl3pPr>
            <a:lvl4pPr>
              <a:buNone/>
              <a:defRPr sz="713"/>
            </a:lvl4pPr>
            <a:lvl5pPr>
              <a:buNone/>
              <a:defRPr sz="713"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E0607893-D19A-4D4E-A1A9-C9DCC253B6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98000" y="497694"/>
            <a:ext cx="2559600" cy="115200"/>
          </a:xfrm>
        </p:spPr>
        <p:txBody>
          <a:bodyPr/>
          <a:lstStyle>
            <a:lvl1pPr marL="0" indent="0" algn="r">
              <a:buNone/>
              <a:defRPr sz="713" b="1">
                <a:solidFill>
                  <a:schemeClr val="bg1"/>
                </a:solidFill>
              </a:defRPr>
            </a:lvl1pPr>
            <a:lvl2pPr marL="162000" indent="0">
              <a:buNone/>
              <a:defRPr sz="713"/>
            </a:lvl2pPr>
            <a:lvl3pPr>
              <a:buNone/>
              <a:defRPr sz="713"/>
            </a:lvl3pPr>
            <a:lvl4pPr>
              <a:buNone/>
              <a:defRPr sz="713"/>
            </a:lvl4pPr>
            <a:lvl5pPr>
              <a:buNone/>
              <a:defRPr sz="713"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E6FBC98D-49B7-4509-923D-45CFDF8C5A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399" y="6595200"/>
            <a:ext cx="11328976" cy="2628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4" name="Date_DateCustomA"/>
          <p:cNvSpPr>
            <a:spLocks noGrp="1"/>
          </p:cNvSpPr>
          <p:nvPr>
            <p:ph type="dt" sz="half" idx="22"/>
          </p:nvPr>
        </p:nvSpPr>
        <p:spPr>
          <a:xfrm>
            <a:off x="9199033" y="804864"/>
            <a:ext cx="2559051" cy="115887"/>
          </a:xfrm>
        </p:spPr>
        <p:txBody>
          <a:bodyPr/>
          <a:lstStyle>
            <a:lvl1pPr marL="0" indent="0" algn="r">
              <a:buNone/>
              <a:defRPr sz="713" b="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5" name="FLD_PresentationTitle" hidden="1">
            <a:extLst>
              <a:ext uri="{FF2B5EF4-FFF2-40B4-BE49-F238E27FC236}">
                <a16:creationId xmlns:a16="http://schemas.microsoft.com/office/drawing/2014/main" id="{C123D1A9-0767-483A-8225-65459EFEC53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0" y="6977063"/>
            <a:ext cx="0" cy="0"/>
          </a:xfrm>
        </p:spPr>
        <p:txBody>
          <a:bodyPr/>
          <a:lstStyle>
            <a:lvl1pPr algn="l">
              <a:defRPr sz="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da-DK"/>
              <a:t>Præsentationstitel</a:t>
            </a:r>
          </a:p>
        </p:txBody>
      </p:sp>
      <p:sp>
        <p:nvSpPr>
          <p:cNvPr id="16" name="Slide Number Placeholder 5" hidden="1">
            <a:extLst>
              <a:ext uri="{FF2B5EF4-FFF2-40B4-BE49-F238E27FC236}">
                <a16:creationId xmlns:a16="http://schemas.microsoft.com/office/drawing/2014/main" id="{79797EBF-36A9-4B7E-9F87-8907DC9CBFA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0" y="6977063"/>
            <a:ext cx="0" cy="0"/>
          </a:xfrm>
        </p:spPr>
        <p:txBody>
          <a:bodyPr/>
          <a:lstStyle>
            <a:lvl1pPr algn="l">
              <a:defRPr sz="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7002B06A-FC5D-4257-8FA1-91C7AD9D8D7A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99970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 hidden="1">
            <a:extLst>
              <a:ext uri="{FF2B5EF4-FFF2-40B4-BE49-F238E27FC236}">
                <a16:creationId xmlns:a16="http://schemas.microsoft.com/office/drawing/2014/main" id="{B47D0394-8450-48E0-A2F6-94FDD27F6829}"/>
              </a:ext>
            </a:extLst>
          </p:cNvPr>
          <p:cNvSpPr/>
          <p:nvPr userDrawn="1"/>
        </p:nvSpPr>
        <p:spPr>
          <a:xfrm>
            <a:off x="427567" y="2046289"/>
            <a:ext cx="11336867" cy="37623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C8102E"/>
              </a:buClr>
              <a:defRPr/>
            </a:pPr>
            <a:endParaRPr lang="da-DK" sz="1500" dirty="0" err="1">
              <a:solidFill>
                <a:prstClr val="white"/>
              </a:solidFill>
            </a:endParaRPr>
          </a:p>
        </p:txBody>
      </p:sp>
      <p:sp>
        <p:nvSpPr>
          <p:cNvPr id="6" name="Rectangle 8" hidden="1">
            <a:extLst>
              <a:ext uri="{FF2B5EF4-FFF2-40B4-BE49-F238E27FC236}">
                <a16:creationId xmlns:a16="http://schemas.microsoft.com/office/drawing/2014/main" id="{CE6BEE09-5A9E-4EAA-98FA-EDC36D17FA3D}"/>
              </a:ext>
            </a:extLst>
          </p:cNvPr>
          <p:cNvSpPr/>
          <p:nvPr userDrawn="1"/>
        </p:nvSpPr>
        <p:spPr>
          <a:xfrm>
            <a:off x="427567" y="617539"/>
            <a:ext cx="11336867" cy="6111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C8102E"/>
              </a:buClr>
              <a:defRPr/>
            </a:pPr>
            <a:endParaRPr lang="da-DK" sz="1500" dirty="0" err="1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21" y="2052000"/>
            <a:ext cx="8748000" cy="3761995"/>
          </a:xfr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41DBED25-9FCF-4042-BE7C-9B92A9FF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23" y="617429"/>
            <a:ext cx="11332879" cy="35245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6953E9D-48F1-4357-9744-F7244863C59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7123" y="988154"/>
            <a:ext cx="11337759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600075" indent="-257175" algn="l">
              <a:buFont typeface="Arial" panose="020B0604020202020204" pitchFamily="34" charset="0"/>
              <a:buChar char="•"/>
              <a:defRPr sz="1500"/>
            </a:lvl2pPr>
            <a:lvl3pPr marL="900113" indent="-214313" algn="l">
              <a:buFont typeface="Arial" panose="020B0604020202020204" pitchFamily="34" charset="0"/>
              <a:buChar char="•"/>
              <a:defRPr sz="1500"/>
            </a:lvl3pPr>
            <a:lvl4pPr marL="1243013" indent="-214313" algn="l">
              <a:buFont typeface="Arial" panose="020B0604020202020204" pitchFamily="34" charset="0"/>
              <a:buChar char="•"/>
              <a:defRPr sz="1500"/>
            </a:lvl4pPr>
            <a:lvl5pPr marL="1585913" indent="-214313" algn="l">
              <a:buFont typeface="Arial" panose="020B0604020202020204" pitchFamily="34" charset="0"/>
              <a:buChar char="•"/>
              <a:defRPr sz="1500"/>
            </a:lvl5pPr>
            <a:lvl6pPr marL="1928813" indent="-214313" algn="l">
              <a:buFont typeface="Arial" panose="020B0604020202020204" pitchFamily="34" charset="0"/>
              <a:buChar char="•"/>
              <a:defRPr sz="1500"/>
            </a:lvl6pPr>
            <a:lvl7pPr marL="2271713" indent="-214313" algn="l">
              <a:buFont typeface="Arial" panose="020B0604020202020204" pitchFamily="34" charset="0"/>
              <a:buChar char="•"/>
              <a:defRPr sz="1500"/>
            </a:lvl7pPr>
            <a:lvl8pPr marL="2614613" indent="-214313" algn="l">
              <a:buFont typeface="Arial" panose="020B0604020202020204" pitchFamily="34" charset="0"/>
              <a:buChar char="•"/>
              <a:defRPr sz="1500"/>
            </a:lvl8pPr>
            <a:lvl9pPr marL="2957513" indent="-214313" algn="l">
              <a:buFont typeface="Arial" panose="020B0604020202020204" pitchFamily="34" charset="0"/>
              <a:buChar char="•"/>
              <a:defRPr sz="1500"/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0" y="7058025"/>
            <a:ext cx="0" cy="0"/>
          </a:xfrm>
        </p:spPr>
        <p:txBody>
          <a:bodyPr/>
          <a:lstStyle>
            <a:lvl1pPr>
              <a:defRPr sz="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FLD_PresentationTitle"/>
          <p:cNvSpPr>
            <a:spLocks noGrp="1"/>
          </p:cNvSpPr>
          <p:nvPr>
            <p:ph type="ftr" sz="quarter" idx="15"/>
          </p:nvPr>
        </p:nvSpPr>
        <p:spPr>
          <a:xfrm>
            <a:off x="9205385" y="6321425"/>
            <a:ext cx="2559049" cy="1793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Præsentationstitel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9205385" y="6434139"/>
            <a:ext cx="2559049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77FD1-F3C6-4015-831F-8E2446F30A5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952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8C3E4E-BBDD-48E9-8B71-E6059F1139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452CA0-426F-4CB6-9FD6-95786A854BF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 lIns="0" tIns="162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Marker baggrund for indsætte billede</a:t>
            </a:r>
            <a:endParaRPr lang="da-DK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43C751-657A-44C9-873F-498B6CC2FDE1}"/>
              </a:ext>
            </a:extLst>
          </p:cNvPr>
          <p:cNvSpPr/>
          <p:nvPr userDrawn="1"/>
        </p:nvSpPr>
        <p:spPr>
          <a:xfrm>
            <a:off x="431611" y="0"/>
            <a:ext cx="11331764" cy="2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FE88B3-205D-4832-9530-76BB01F708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399" y="0"/>
            <a:ext cx="11328976" cy="262800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492" y="2462526"/>
            <a:ext cx="8143200" cy="16092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492" y="4446000"/>
            <a:ext cx="8143200" cy="16557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9198001" y="805417"/>
            <a:ext cx="2559600" cy="115200"/>
          </a:xfrm>
        </p:spPr>
        <p:txBody>
          <a:bodyPr/>
          <a:lstStyle>
            <a:lvl1pPr marL="0" indent="0" algn="r">
              <a:buNone/>
              <a:defRPr sz="950" b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F42AC1B-CBBF-4818-BF42-954F2EDF7F0A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98000" y="651556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950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Medarbejdertitel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E0607893-D19A-4D4E-A1A9-C9DCC253B678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98000" y="497694"/>
            <a:ext cx="2559600" cy="115200"/>
          </a:xfrm>
        </p:spPr>
        <p:txBody>
          <a:bodyPr/>
          <a:lstStyle>
            <a:lvl1pPr marL="0" indent="0" algn="r">
              <a:buNone/>
              <a:defRPr sz="950" b="1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Navn Navnesen</a:t>
            </a:r>
          </a:p>
        </p:txBody>
      </p:sp>
      <p:sp>
        <p:nvSpPr>
          <p:cNvPr id="13" name="FLD_PresentationTitle" hidden="1">
            <a:extLst>
              <a:ext uri="{FF2B5EF4-FFF2-40B4-BE49-F238E27FC236}">
                <a16:creationId xmlns:a16="http://schemas.microsoft.com/office/drawing/2014/main" id="{C123D1A9-0767-483A-8225-65459EFE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77369"/>
            <a:ext cx="0" cy="0"/>
          </a:xfrm>
        </p:spPr>
        <p:txBody>
          <a:bodyPr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Præsentationstitel</a:t>
            </a:r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79797EBF-36A9-4B7E-9F87-8907DC9C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77369"/>
            <a:ext cx="0" cy="0"/>
          </a:xfrm>
        </p:spPr>
        <p:txBody>
          <a:bodyPr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E6FBC98D-49B7-4509-923D-45CFDF8C5A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399" y="6595200"/>
            <a:ext cx="11328976" cy="2628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2050" name="Picture 2" descr="C:\Users\ibl\Desktop\PP skabelon\LOGOER\Det Nationale Forskingscenter for Arbejdsmiljo_NEG_RGB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33957" b="33022"/>
          <a:stretch/>
        </p:blipFill>
        <p:spPr bwMode="auto">
          <a:xfrm>
            <a:off x="210618" y="361741"/>
            <a:ext cx="3794937" cy="58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57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23" y="2052000"/>
            <a:ext cx="5487679" cy="3761995"/>
          </a:xfr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64C4D93-7B27-4019-925E-9DB35D7C3D8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7123" y="988154"/>
            <a:ext cx="11337759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600075" indent="-257175" algn="l">
              <a:buFont typeface="Arial" panose="020B0604020202020204" pitchFamily="34" charset="0"/>
              <a:buChar char="•"/>
              <a:defRPr sz="1500"/>
            </a:lvl2pPr>
            <a:lvl3pPr marL="900113" indent="-214313" algn="l">
              <a:buFont typeface="Arial" panose="020B0604020202020204" pitchFamily="34" charset="0"/>
              <a:buChar char="•"/>
              <a:defRPr sz="1500"/>
            </a:lvl3pPr>
            <a:lvl4pPr marL="1243013" indent="-214313" algn="l">
              <a:buFont typeface="Arial" panose="020B0604020202020204" pitchFamily="34" charset="0"/>
              <a:buChar char="•"/>
              <a:defRPr sz="1500"/>
            </a:lvl4pPr>
            <a:lvl5pPr marL="1585913" indent="-214313" algn="l">
              <a:buFont typeface="Arial" panose="020B0604020202020204" pitchFamily="34" charset="0"/>
              <a:buChar char="•"/>
              <a:defRPr sz="1500"/>
            </a:lvl5pPr>
            <a:lvl6pPr marL="1928813" indent="-214313" algn="l">
              <a:buFont typeface="Arial" panose="020B0604020202020204" pitchFamily="34" charset="0"/>
              <a:buChar char="•"/>
              <a:defRPr sz="1500"/>
            </a:lvl6pPr>
            <a:lvl7pPr marL="2271713" indent="-214313" algn="l">
              <a:buFont typeface="Arial" panose="020B0604020202020204" pitchFamily="34" charset="0"/>
              <a:buChar char="•"/>
              <a:defRPr sz="1500"/>
            </a:lvl7pPr>
            <a:lvl8pPr marL="2614613" indent="-214313" algn="l">
              <a:buFont typeface="Arial" panose="020B0604020202020204" pitchFamily="34" charset="0"/>
              <a:buChar char="•"/>
              <a:defRPr sz="1500"/>
            </a:lvl8pPr>
            <a:lvl9pPr marL="2957513" indent="-214313" algn="l">
              <a:buFont typeface="Arial" panose="020B0604020202020204" pitchFamily="34" charset="0"/>
              <a:buChar char="•"/>
              <a:defRPr sz="1500"/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91A6608-7D3E-4593-BB31-B40A60FDA8A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77203" y="2052000"/>
            <a:ext cx="5480399" cy="3761995"/>
          </a:xfr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6FF08774-C93E-4FA8-9CF6-8A28A633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23" y="617429"/>
            <a:ext cx="11332879" cy="35245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5"/>
          </p:nvPr>
        </p:nvSpPr>
        <p:spPr>
          <a:xfrm>
            <a:off x="9205385" y="6321425"/>
            <a:ext cx="2559049" cy="1793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Præsentationstitel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9205385" y="6434139"/>
            <a:ext cx="2559049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71BD1-D127-4B8B-A553-E2789AABF9AA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9" name="Date_DateCustomA" hidden="1">
            <a:extLst>
              <a:ext uri="{FF2B5EF4-FFF2-40B4-BE49-F238E27FC236}">
                <a16:creationId xmlns:a16="http://schemas.microsoft.com/office/drawing/2014/main" id="{3B1BAB41-9B89-4DAB-AC95-398DF9CCB750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0" y="7058025"/>
            <a:ext cx="0" cy="0"/>
          </a:xfrm>
        </p:spPr>
        <p:txBody>
          <a:bodyPr/>
          <a:lstStyle>
            <a:lvl1pPr>
              <a:defRPr sz="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8198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AC9ADD05-CB26-41BC-BADE-66930D04AFF3}"/>
              </a:ext>
            </a:extLst>
          </p:cNvPr>
          <p:cNvSpPr/>
          <p:nvPr userDrawn="1"/>
        </p:nvSpPr>
        <p:spPr>
          <a:xfrm>
            <a:off x="1" y="0"/>
            <a:ext cx="591396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C8102E"/>
              </a:buClr>
              <a:defRPr/>
            </a:pPr>
            <a:endParaRPr lang="da-DK" sz="1500" dirty="0" err="1">
              <a:solidFill>
                <a:prstClr val="white"/>
              </a:solidFill>
            </a:endParaRPr>
          </a:p>
        </p:txBody>
      </p:sp>
      <p:pic>
        <p:nvPicPr>
          <p:cNvPr id="8" name="Picture 3" descr="C:\Users\ibl\Desktop\PP skabelon\LOGOER\National_Research_Centre_HVID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881688"/>
            <a:ext cx="1890184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803" y="2052000"/>
            <a:ext cx="5482799" cy="3761995"/>
          </a:xfr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64C4D93-7B27-4019-925E-9DB35D7C3D8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74803" y="1024142"/>
            <a:ext cx="5482791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600075" indent="-257175" algn="l">
              <a:buFont typeface="Arial" panose="020B0604020202020204" pitchFamily="34" charset="0"/>
              <a:buChar char="•"/>
              <a:defRPr sz="1500"/>
            </a:lvl2pPr>
            <a:lvl3pPr marL="900113" indent="-214313" algn="l">
              <a:buFont typeface="Arial" panose="020B0604020202020204" pitchFamily="34" charset="0"/>
              <a:buChar char="•"/>
              <a:defRPr sz="1500"/>
            </a:lvl3pPr>
            <a:lvl4pPr marL="1243013" indent="-214313" algn="l">
              <a:buFont typeface="Arial" panose="020B0604020202020204" pitchFamily="34" charset="0"/>
              <a:buChar char="•"/>
              <a:defRPr sz="1500"/>
            </a:lvl4pPr>
            <a:lvl5pPr marL="1585913" indent="-214313" algn="l">
              <a:buFont typeface="Arial" panose="020B0604020202020204" pitchFamily="34" charset="0"/>
              <a:buChar char="•"/>
              <a:defRPr sz="1500"/>
            </a:lvl5pPr>
            <a:lvl6pPr marL="1928813" indent="-214313" algn="l">
              <a:buFont typeface="Arial" panose="020B0604020202020204" pitchFamily="34" charset="0"/>
              <a:buChar char="•"/>
              <a:defRPr sz="1500"/>
            </a:lvl6pPr>
            <a:lvl7pPr marL="2271713" indent="-214313" algn="l">
              <a:buFont typeface="Arial" panose="020B0604020202020204" pitchFamily="34" charset="0"/>
              <a:buChar char="•"/>
              <a:defRPr sz="1500"/>
            </a:lvl7pPr>
            <a:lvl8pPr marL="2614613" indent="-214313" algn="l">
              <a:buFont typeface="Arial" panose="020B0604020202020204" pitchFamily="34" charset="0"/>
              <a:buChar char="•"/>
              <a:defRPr sz="1500"/>
            </a:lvl8pPr>
            <a:lvl9pPr marL="2957513" indent="-214313" algn="l">
              <a:buFont typeface="Arial" panose="020B0604020202020204" pitchFamily="34" charset="0"/>
              <a:buChar char="•"/>
              <a:defRPr sz="1500"/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B2ED1E1-EDDB-4615-B974-BB35C69400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7041" y="628650"/>
            <a:ext cx="5127625" cy="51853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3944CFDE-3736-4D22-A73D-5C4C944F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800" y="617429"/>
            <a:ext cx="5485200" cy="35245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FLD_PresentationTitle"/>
          <p:cNvSpPr>
            <a:spLocks noGrp="1"/>
          </p:cNvSpPr>
          <p:nvPr>
            <p:ph type="ftr" sz="quarter" idx="17"/>
          </p:nvPr>
        </p:nvSpPr>
        <p:spPr>
          <a:xfrm>
            <a:off x="9205385" y="6321425"/>
            <a:ext cx="2559049" cy="179388"/>
          </a:xfrm>
        </p:spPr>
        <p:txBody>
          <a:bodyPr/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r>
              <a:rPr lang="da-DK"/>
              <a:t>Præsentationstitel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205385" y="6434139"/>
            <a:ext cx="2559049" cy="180975"/>
          </a:xfrm>
        </p:spPr>
        <p:txBody>
          <a:bodyPr/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fld id="{70F59C88-2C5F-48D0-99DB-4D24253C8AF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1" name="Date_DateCustomA" hidden="1">
            <a:extLst>
              <a:ext uri="{FF2B5EF4-FFF2-40B4-BE49-F238E27FC236}">
                <a16:creationId xmlns:a16="http://schemas.microsoft.com/office/drawing/2014/main" id="{F0CBB1BF-508B-4620-B53A-E34B60BA7492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7058025"/>
            <a:ext cx="0" cy="0"/>
          </a:xfrm>
        </p:spPr>
        <p:txBody>
          <a:bodyPr/>
          <a:lstStyle>
            <a:lvl1pPr>
              <a:defRPr sz="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2136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23" y="2052000"/>
            <a:ext cx="7420879" cy="3761995"/>
          </a:xfr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41DBED25-9FCF-4042-BE7C-9B92A9FF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23" y="617429"/>
            <a:ext cx="11332879" cy="35245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F5C50BA5-F381-447A-A5C2-DE11561DBB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08000" y="2052002"/>
            <a:ext cx="3549597" cy="1607495"/>
          </a:xfrm>
          <a:solidFill>
            <a:schemeClr val="tx2"/>
          </a:solidFill>
        </p:spPr>
        <p:txBody>
          <a:bodyPr lIns="216000" tIns="216000" rIns="216000" bIns="216000"/>
          <a:lstStyle>
            <a:lvl1pPr marL="0" indent="0">
              <a:buClr>
                <a:schemeClr val="bg1"/>
              </a:buClr>
              <a:buFont typeface="Calibri" panose="020F0502020204030204" pitchFamily="34" charset="0"/>
              <a:buChar char="​"/>
              <a:defRPr sz="3300" b="1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Font typeface="Calibri" panose="020F0502020204030204" pitchFamily="34" charset="0"/>
              <a:buChar char="​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D0F0542-3174-4669-BF1C-AC0ADE13A9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7123" y="988154"/>
            <a:ext cx="11337759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600075" indent="-257175" algn="l">
              <a:buFont typeface="Arial" panose="020B0604020202020204" pitchFamily="34" charset="0"/>
              <a:buChar char="•"/>
              <a:defRPr sz="1500"/>
            </a:lvl2pPr>
            <a:lvl3pPr marL="900113" indent="-214313" algn="l">
              <a:buFont typeface="Arial" panose="020B0604020202020204" pitchFamily="34" charset="0"/>
              <a:buChar char="•"/>
              <a:defRPr sz="1500"/>
            </a:lvl3pPr>
            <a:lvl4pPr marL="1243013" indent="-214313" algn="l">
              <a:buFont typeface="Arial" panose="020B0604020202020204" pitchFamily="34" charset="0"/>
              <a:buChar char="•"/>
              <a:defRPr sz="1500"/>
            </a:lvl4pPr>
            <a:lvl5pPr marL="1585913" indent="-214313" algn="l">
              <a:buFont typeface="Arial" panose="020B0604020202020204" pitchFamily="34" charset="0"/>
              <a:buChar char="•"/>
              <a:defRPr sz="1500"/>
            </a:lvl5pPr>
            <a:lvl6pPr marL="1928813" indent="-214313" algn="l">
              <a:buFont typeface="Arial" panose="020B0604020202020204" pitchFamily="34" charset="0"/>
              <a:buChar char="•"/>
              <a:defRPr sz="1500"/>
            </a:lvl6pPr>
            <a:lvl7pPr marL="2271713" indent="-214313" algn="l">
              <a:buFont typeface="Arial" panose="020B0604020202020204" pitchFamily="34" charset="0"/>
              <a:buChar char="•"/>
              <a:defRPr sz="1500"/>
            </a:lvl7pPr>
            <a:lvl8pPr marL="2614613" indent="-214313" algn="l">
              <a:buFont typeface="Arial" panose="020B0604020202020204" pitchFamily="34" charset="0"/>
              <a:buChar char="•"/>
              <a:defRPr sz="1500"/>
            </a:lvl8pPr>
            <a:lvl9pPr marL="2957513" indent="-214313" algn="l">
              <a:buFont typeface="Arial" panose="020B0604020202020204" pitchFamily="34" charset="0"/>
              <a:buChar char="•"/>
              <a:defRPr sz="1500"/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5C262016-37C5-41B6-8FC4-E5614F7A54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08000" y="3853152"/>
            <a:ext cx="3549597" cy="1607495"/>
          </a:xfrm>
          <a:solidFill>
            <a:schemeClr val="accent2"/>
          </a:solidFill>
        </p:spPr>
        <p:txBody>
          <a:bodyPr lIns="216000" tIns="216000" rIns="216000" bIns="216000"/>
          <a:lstStyle>
            <a:lvl1pPr marL="0" indent="0">
              <a:buClr>
                <a:schemeClr val="bg1"/>
              </a:buClr>
              <a:buFont typeface="Calibri" panose="020F0502020204030204" pitchFamily="34" charset="0"/>
              <a:buChar char="​"/>
              <a:defRPr sz="1200" b="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Font typeface="Calibri" panose="020F0502020204030204" pitchFamily="34" charset="0"/>
              <a:buChar char="​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FLD_PresentationTitle"/>
          <p:cNvSpPr>
            <a:spLocks noGrp="1"/>
          </p:cNvSpPr>
          <p:nvPr>
            <p:ph type="ftr" sz="quarter" idx="20"/>
          </p:nvPr>
        </p:nvSpPr>
        <p:spPr>
          <a:xfrm>
            <a:off x="9205385" y="6321425"/>
            <a:ext cx="2559049" cy="1793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Præsentationstitel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9205385" y="6434139"/>
            <a:ext cx="2559049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585A4-1C0A-4E38-A518-F7AD0DEAF1F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9" name="Date_DateCustomA" hidden="1">
            <a:extLst>
              <a:ext uri="{FF2B5EF4-FFF2-40B4-BE49-F238E27FC236}">
                <a16:creationId xmlns:a16="http://schemas.microsoft.com/office/drawing/2014/main" id="{D3897813-E321-452C-B280-9AE7127CDBE7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0" y="7058025"/>
            <a:ext cx="0" cy="0"/>
          </a:xfrm>
        </p:spPr>
        <p:txBody>
          <a:bodyPr/>
          <a:lstStyle>
            <a:lvl1pPr>
              <a:defRPr sz="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880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E571E61-9BE6-4D21-93C5-55BB00D16155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74800" y="0"/>
            <a:ext cx="5917200" cy="6858000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23" y="2052000"/>
            <a:ext cx="5487679" cy="3761995"/>
          </a:xfr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938FB493-B08C-476B-B49E-C8AD99327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23" y="617429"/>
            <a:ext cx="5487671" cy="35245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34133B0-3967-4329-B503-D07DB722804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7123" y="988154"/>
            <a:ext cx="5487671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600075" indent="-257175" algn="l">
              <a:buFont typeface="Arial" panose="020B0604020202020204" pitchFamily="34" charset="0"/>
              <a:buChar char="•"/>
              <a:defRPr sz="1500"/>
            </a:lvl2pPr>
            <a:lvl3pPr marL="900113" indent="-214313" algn="l">
              <a:buFont typeface="Arial" panose="020B0604020202020204" pitchFamily="34" charset="0"/>
              <a:buChar char="•"/>
              <a:defRPr sz="1500"/>
            </a:lvl3pPr>
            <a:lvl4pPr marL="1243013" indent="-214313" algn="l">
              <a:buFont typeface="Arial" panose="020B0604020202020204" pitchFamily="34" charset="0"/>
              <a:buChar char="•"/>
              <a:defRPr sz="1500"/>
            </a:lvl4pPr>
            <a:lvl5pPr marL="1585913" indent="-214313" algn="l">
              <a:buFont typeface="Arial" panose="020B0604020202020204" pitchFamily="34" charset="0"/>
              <a:buChar char="•"/>
              <a:defRPr sz="1500"/>
            </a:lvl5pPr>
            <a:lvl6pPr marL="1928813" indent="-214313" algn="l">
              <a:buFont typeface="Arial" panose="020B0604020202020204" pitchFamily="34" charset="0"/>
              <a:buChar char="•"/>
              <a:defRPr sz="1500"/>
            </a:lvl6pPr>
            <a:lvl7pPr marL="2271713" indent="-214313" algn="l">
              <a:buFont typeface="Arial" panose="020B0604020202020204" pitchFamily="34" charset="0"/>
              <a:buChar char="•"/>
              <a:defRPr sz="1500"/>
            </a:lvl7pPr>
            <a:lvl8pPr marL="2614613" indent="-214313" algn="l">
              <a:buFont typeface="Arial" panose="020B0604020202020204" pitchFamily="34" charset="0"/>
              <a:buChar char="•"/>
              <a:defRPr sz="1500"/>
            </a:lvl8pPr>
            <a:lvl9pPr marL="2957513" indent="-214313" algn="l">
              <a:buFont typeface="Arial" panose="020B0604020202020204" pitchFamily="34" charset="0"/>
              <a:buChar char="•"/>
              <a:defRPr sz="1500"/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6"/>
          </p:nvPr>
        </p:nvSpPr>
        <p:spPr>
          <a:xfrm>
            <a:off x="9205385" y="6321425"/>
            <a:ext cx="2559049" cy="179388"/>
          </a:xfrm>
        </p:spPr>
        <p:txBody>
          <a:bodyPr/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r>
              <a:rPr lang="da-DK"/>
              <a:t>Præsentationstitel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9205385" y="6434139"/>
            <a:ext cx="2559049" cy="180975"/>
          </a:xfrm>
        </p:spPr>
        <p:txBody>
          <a:bodyPr/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fld id="{11866812-7889-40FB-BC94-C510A253EDDA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_DateCustomA" hidden="1">
            <a:extLst>
              <a:ext uri="{FF2B5EF4-FFF2-40B4-BE49-F238E27FC236}">
                <a16:creationId xmlns:a16="http://schemas.microsoft.com/office/drawing/2014/main" id="{CF23EAF1-C319-4D2A-8C45-7DFF9A3BB66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7058025"/>
            <a:ext cx="0" cy="0"/>
          </a:xfrm>
        </p:spPr>
        <p:txBody>
          <a:bodyPr/>
          <a:lstStyle>
            <a:lvl1pPr>
              <a:defRPr sz="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7107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>
            <a:extLst>
              <a:ext uri="{FF2B5EF4-FFF2-40B4-BE49-F238E27FC236}">
                <a16:creationId xmlns:a16="http://schemas.microsoft.com/office/drawing/2014/main" id="{E00E2174-B641-49F1-B88A-78B3D5337C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C8102E"/>
              </a:buClr>
              <a:defRPr/>
            </a:pPr>
            <a:endParaRPr lang="da-DK" sz="1500" dirty="0" err="1">
              <a:solidFill>
                <a:prstClr val="white"/>
              </a:solidFill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A61557C-824F-41F9-87B9-A19D054280EB}"/>
              </a:ext>
            </a:extLst>
          </p:cNvPr>
          <p:cNvSpPr/>
          <p:nvPr userDrawn="1"/>
        </p:nvSpPr>
        <p:spPr>
          <a:xfrm>
            <a:off x="431800" y="6594476"/>
            <a:ext cx="11330517" cy="263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C8102E"/>
              </a:buClr>
              <a:defRPr/>
            </a:pPr>
            <a:endParaRPr lang="da-DK" sz="1500" dirty="0" err="1">
              <a:solidFill>
                <a:prstClr val="white"/>
              </a:solidFill>
            </a:endParaRPr>
          </a:p>
        </p:txBody>
      </p:sp>
      <p:pic>
        <p:nvPicPr>
          <p:cNvPr id="9" name="Picture 3" descr="C:\Users\ibl\Desktop\PP skabelon\LOGOER\National_Research_Centre_HVID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4" y="5559425"/>
            <a:ext cx="2190751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801" y="2462526"/>
            <a:ext cx="10082403" cy="1609200"/>
          </a:xfrm>
        </p:spPr>
        <p:txBody>
          <a:bodyPr anchor="ctr"/>
          <a:lstStyle>
            <a:lvl1pPr algn="ctr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F42AC1B-CBBF-4818-BF42-954F2EDF7F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98000" y="5817161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713">
                <a:solidFill>
                  <a:schemeClr val="bg1"/>
                </a:solidFill>
              </a:defRPr>
            </a:lvl1pPr>
            <a:lvl2pPr marL="162000" indent="0">
              <a:buNone/>
              <a:defRPr sz="713"/>
            </a:lvl2pPr>
            <a:lvl3pPr>
              <a:buNone/>
              <a:defRPr sz="713"/>
            </a:lvl3pPr>
            <a:lvl4pPr>
              <a:buNone/>
              <a:defRPr sz="713"/>
            </a:lvl4pPr>
            <a:lvl5pPr>
              <a:buNone/>
              <a:defRPr sz="713"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E0607893-D19A-4D4E-A1A9-C9DCC253B6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98000" y="5663299"/>
            <a:ext cx="2559600" cy="115200"/>
          </a:xfrm>
        </p:spPr>
        <p:txBody>
          <a:bodyPr/>
          <a:lstStyle>
            <a:lvl1pPr marL="0" indent="0" algn="r">
              <a:buNone/>
              <a:defRPr sz="713" b="1">
                <a:solidFill>
                  <a:schemeClr val="bg1"/>
                </a:solidFill>
              </a:defRPr>
            </a:lvl1pPr>
            <a:lvl2pPr marL="162000" indent="0">
              <a:buNone/>
              <a:defRPr sz="713"/>
            </a:lvl2pPr>
            <a:lvl3pPr>
              <a:buNone/>
              <a:defRPr sz="713"/>
            </a:lvl3pPr>
            <a:lvl4pPr>
              <a:buNone/>
              <a:defRPr sz="713"/>
            </a:lvl4pPr>
            <a:lvl5pPr>
              <a:buNone/>
              <a:defRPr sz="713"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90B67A7E-F8AD-4501-B3ED-7DF56BC189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98000" y="6093771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713">
                <a:solidFill>
                  <a:schemeClr val="bg1"/>
                </a:solidFill>
              </a:defRPr>
            </a:lvl1pPr>
            <a:lvl2pPr marL="162000" indent="0">
              <a:buNone/>
              <a:defRPr sz="713"/>
            </a:lvl2pPr>
            <a:lvl3pPr>
              <a:buNone/>
              <a:defRPr sz="713"/>
            </a:lvl3pPr>
            <a:lvl4pPr>
              <a:buNone/>
              <a:defRPr sz="713"/>
            </a:lvl4pPr>
            <a:lvl5pPr>
              <a:buNone/>
              <a:defRPr sz="713"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33219B6C-E56F-40C7-AC30-BCA5E6900E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98000" y="6229285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713">
                <a:solidFill>
                  <a:schemeClr val="bg1"/>
                </a:solidFill>
              </a:defRPr>
            </a:lvl1pPr>
            <a:lvl2pPr marL="162000" indent="0">
              <a:buNone/>
              <a:defRPr sz="713"/>
            </a:lvl2pPr>
            <a:lvl3pPr>
              <a:buNone/>
              <a:defRPr sz="713"/>
            </a:lvl3pPr>
            <a:lvl4pPr>
              <a:buNone/>
              <a:defRPr sz="713"/>
            </a:lvl4pPr>
            <a:lvl5pPr>
              <a:buNone/>
              <a:defRPr sz="713"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0" name="Date_DateCustomA" hidden="1"/>
          <p:cNvSpPr>
            <a:spLocks noGrp="1"/>
          </p:cNvSpPr>
          <p:nvPr>
            <p:ph type="dt" sz="half" idx="17"/>
          </p:nvPr>
        </p:nvSpPr>
        <p:spPr>
          <a:xfrm>
            <a:off x="0" y="7224713"/>
            <a:ext cx="0" cy="0"/>
          </a:xfrm>
        </p:spPr>
        <p:txBody>
          <a:bodyPr/>
          <a:lstStyle>
            <a:lvl1pPr algn="l">
              <a:defRPr sz="100" b="0">
                <a:noFill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FLD_PresentationTitle" hidden="1"/>
          <p:cNvSpPr>
            <a:spLocks noGrp="1"/>
          </p:cNvSpPr>
          <p:nvPr>
            <p:ph type="ftr" sz="quarter" idx="18"/>
          </p:nvPr>
        </p:nvSpPr>
        <p:spPr>
          <a:xfrm>
            <a:off x="0" y="7224713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pPr>
              <a:defRPr/>
            </a:pPr>
            <a:r>
              <a:rPr lang="da-DK"/>
              <a:t>Præsentationstitel</a:t>
            </a: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19"/>
          </p:nvPr>
        </p:nvSpPr>
        <p:spPr>
          <a:xfrm>
            <a:off x="0" y="7224713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pPr>
              <a:defRPr/>
            </a:pPr>
            <a:fld id="{E25015A8-32BD-4CC0-95AF-5CC40C31A83E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085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blå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ibl\Desktop\PP skabelon\LOGOER\National Research Center for the Working Environment_POS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3" y="5832475"/>
            <a:ext cx="1727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02E20981-DA76-4348-8061-6D994FFD98B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1620000" anchor="t" anchorCtr="0"/>
          <a:lstStyle>
            <a:lvl1pPr marL="0" marR="0" indent="0" algn="ctr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225"/>
              </a:spcAft>
              <a:buClr>
                <a:schemeClr val="accent3"/>
              </a:buClr>
              <a:buSzTx/>
              <a:buFont typeface="Verdana" panose="020B0604030504040204" pitchFamily="34" charset="0"/>
              <a:buNone/>
              <a:tabLst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801" y="2462526"/>
            <a:ext cx="10082403" cy="1609200"/>
          </a:xfrm>
        </p:spPr>
        <p:txBody>
          <a:bodyPr anchor="ctr"/>
          <a:lstStyle>
            <a:lvl1pPr algn="ctr"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FLD_PresentationTitle">
            <a:extLst>
              <a:ext uri="{FF2B5EF4-FFF2-40B4-BE49-F238E27FC236}">
                <a16:creationId xmlns:a16="http://schemas.microsoft.com/office/drawing/2014/main" id="{63D5B0E7-3D1F-42FA-ABF0-9019A7930E8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205385" y="6321425"/>
            <a:ext cx="2559049" cy="1793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Præsentationstitel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EA6B7-9380-4434-8E44-527B3CEEFD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205385" y="6434139"/>
            <a:ext cx="2559049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5B717-E2B3-4F8E-BDD0-4D41495D511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_DateCustomA" hidden="1">
            <a:extLst>
              <a:ext uri="{FF2B5EF4-FFF2-40B4-BE49-F238E27FC236}">
                <a16:creationId xmlns:a16="http://schemas.microsoft.com/office/drawing/2014/main" id="{8BE199B1-A553-43EF-83DF-C1211EC63CB5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7058025"/>
            <a:ext cx="0" cy="0"/>
          </a:xfrm>
        </p:spPr>
        <p:txBody>
          <a:bodyPr/>
          <a:lstStyle>
            <a:lvl1pPr>
              <a:defRPr sz="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9341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l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FF51C73-4488-4E0B-8A5D-D7AA11C9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23" y="617429"/>
            <a:ext cx="11332879" cy="35245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FLD_Presentation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Præsentationstitel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6F672-D534-42BA-8C05-833F78E7621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_DateCustomA" hidden="1">
            <a:extLst>
              <a:ext uri="{FF2B5EF4-FFF2-40B4-BE49-F238E27FC236}">
                <a16:creationId xmlns:a16="http://schemas.microsoft.com/office/drawing/2014/main" id="{1BBF7982-38D1-452A-8F40-BF165A383BF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7058025"/>
            <a:ext cx="0" cy="0"/>
          </a:xfrm>
        </p:spPr>
        <p:txBody>
          <a:bodyPr/>
          <a:lstStyle>
            <a:lvl1pPr>
              <a:defRPr sz="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720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D_Presentation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Præsentationstitel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A8558-1156-47C9-BCC6-CEED09E019E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Date_DateCustomA" hidden="1">
            <a:extLst>
              <a:ext uri="{FF2B5EF4-FFF2-40B4-BE49-F238E27FC236}">
                <a16:creationId xmlns:a16="http://schemas.microsoft.com/office/drawing/2014/main" id="{0456FB29-A127-41CE-A7CE-3D8128F4E60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7058025"/>
            <a:ext cx="0" cy="0"/>
          </a:xfrm>
        </p:spPr>
        <p:txBody>
          <a:bodyPr/>
          <a:lstStyle>
            <a:lvl1pPr>
              <a:defRPr sz="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9073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"/>
          <p:cNvSpPr txBox="1"/>
          <p:nvPr userDrawn="1"/>
        </p:nvSpPr>
        <p:spPr>
          <a:xfrm>
            <a:off x="539751" y="539751"/>
            <a:ext cx="11108267" cy="65087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eaLnBrk="1" hangingPunct="1">
              <a:buClr>
                <a:srgbClr val="C8102E"/>
              </a:buClr>
              <a:defRPr/>
            </a:pPr>
            <a:r>
              <a:rPr lang="da-DK" sz="2400" dirty="0">
                <a:solidFill>
                  <a:prstClr val="black"/>
                </a:solidFill>
                <a:cs typeface="Arial" panose="020B0604020202020204" pitchFamily="34" charset="0"/>
              </a:rPr>
              <a:t>User guide – </a:t>
            </a:r>
            <a:r>
              <a:rPr lang="da-DK" sz="2400" dirty="0" err="1">
                <a:solidFill>
                  <a:prstClr val="black"/>
                </a:solidFill>
                <a:cs typeface="Arial" panose="020B0604020202020204" pitchFamily="34" charset="0"/>
              </a:rPr>
              <a:t>delete</a:t>
            </a:r>
            <a:r>
              <a:rPr lang="da-DK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da-DK" sz="2400" dirty="0" err="1">
                <a:solidFill>
                  <a:prstClr val="black"/>
                </a:solidFill>
                <a:cs typeface="Arial" panose="020B0604020202020204" pitchFamily="34" charset="0"/>
              </a:rPr>
              <a:t>before</a:t>
            </a:r>
            <a:r>
              <a:rPr lang="da-DK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da-DK" sz="2400" dirty="0" err="1">
                <a:solidFill>
                  <a:prstClr val="black"/>
                </a:solidFill>
                <a:cs typeface="Arial" panose="020B0604020202020204" pitchFamily="34" charset="0"/>
              </a:rPr>
              <a:t>use</a:t>
            </a:r>
            <a:endParaRPr lang="da-DK" sz="1350" dirty="0">
              <a:solidFill>
                <a:srgbClr val="003087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 userDrawn="1"/>
        </p:nvSpPr>
        <p:spPr bwMode="auto">
          <a:xfrm>
            <a:off x="539754" y="1833790"/>
            <a:ext cx="2160799" cy="31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08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sz="75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 styles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to jump through </a:t>
            </a:r>
            <a:b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900"/>
              </a:spcAft>
              <a:buClr>
                <a:srgbClr val="C8102E"/>
              </a:buClr>
              <a:defRPr/>
            </a:pP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da-DK" sz="675" b="1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sz="75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layouts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da-DK" altLang="da-DK" sz="675" strike="sngStrike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insert new slide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an appropriate layout from the </a:t>
            </a:r>
            <a:b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"drop down" menu </a:t>
            </a:r>
          </a:p>
          <a:p>
            <a:pPr>
              <a:spcBef>
                <a:spcPts val="900"/>
              </a:spcBef>
              <a:spcAft>
                <a:spcPts val="450"/>
              </a:spcAft>
              <a:buClr>
                <a:srgbClr val="C8102E"/>
              </a:buClr>
              <a:buFont typeface="+mj-lt"/>
              <a:buNone/>
              <a:defRPr/>
            </a:pPr>
            <a:r>
              <a:rPr lang="da-DK" sz="75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eaLnBrk="1" hangingPunct="1">
              <a:spcAft>
                <a:spcPts val="450"/>
              </a:spcAft>
              <a:buFont typeface="+mj-lt"/>
              <a:buNone/>
              <a:defRPr/>
            </a:pP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da-DK" altLang="da-DK" sz="675" strike="sngStrike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buFont typeface="+mj-lt"/>
              <a:buNone/>
              <a:defRPr/>
            </a:pP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resetposition, size and formatting of the </a:t>
            </a:r>
            <a:b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endParaRPr lang="da-DK" sz="675" b="1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180"/>
              </a:spcAft>
              <a:buClr>
                <a:srgbClr val="C8102E"/>
              </a:buClr>
              <a:defRPr/>
            </a:pPr>
            <a:endParaRPr lang="da-DK" sz="675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 userDrawn="1"/>
        </p:nvSpPr>
        <p:spPr bwMode="auto">
          <a:xfrm>
            <a:off x="4497918" y="1833564"/>
            <a:ext cx="2161116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08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sz="75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</a:t>
            </a:r>
            <a:b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sz="75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7924800" y="1816101"/>
            <a:ext cx="2161117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08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sz="75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da-DK" sz="75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75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sz="75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da-DK" altLang="da-DK" sz="675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6" name="1 Increase decreas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868" y="2876550"/>
            <a:ext cx="54821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2 New pictur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33" y="3538538"/>
            <a:ext cx="323851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3 Layout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5" r="2272" b="69429"/>
          <a:stretch>
            <a:fillRect/>
          </a:stretch>
        </p:blipFill>
        <p:spPr bwMode="auto">
          <a:xfrm>
            <a:off x="2730500" y="4208464"/>
            <a:ext cx="59266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4 Reset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17" y="5318126"/>
            <a:ext cx="49106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5 Insert picture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2074864"/>
            <a:ext cx="26246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Crop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1" y="2747963"/>
            <a:ext cx="336549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7 Scale picture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68" y="3241675"/>
            <a:ext cx="35983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327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ast overskrift"/>
          <p:cNvSpPr txBox="1">
            <a:spLocks noChangeArrowheads="1"/>
          </p:cNvSpPr>
          <p:nvPr userDrawn="1"/>
        </p:nvSpPr>
        <p:spPr bwMode="auto">
          <a:xfrm>
            <a:off x="539751" y="539751"/>
            <a:ext cx="1110826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8102E"/>
              </a:buClr>
              <a:defRPr/>
            </a:pPr>
            <a:r>
              <a:rPr lang="da-DK" altLang="da-DK" sz="2400" noProof="1" smtClean="0">
                <a:solidFill>
                  <a:srgbClr val="000000"/>
                </a:solidFill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3" name="Text Box 2"/>
          <p:cNvSpPr txBox="1">
            <a:spLocks noChangeArrowheads="1"/>
          </p:cNvSpPr>
          <p:nvPr userDrawn="1"/>
        </p:nvSpPr>
        <p:spPr bwMode="auto">
          <a:xfrm>
            <a:off x="539752" y="1833564"/>
            <a:ext cx="2279649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08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sz="75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tekst typografier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675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sz="75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nyt slide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>
              <a:spcBef>
                <a:spcPts val="900"/>
              </a:spcBef>
              <a:spcAft>
                <a:spcPts val="450"/>
              </a:spcAft>
              <a:buClr>
                <a:srgbClr val="C8102E"/>
              </a:buClr>
              <a:buFont typeface="+mj-lt"/>
              <a:buNone/>
              <a:defRPr/>
            </a:pPr>
            <a:r>
              <a:rPr lang="da-DK" sz="75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eaLnBrk="1" hangingPunct="1">
              <a:spcAft>
                <a:spcPts val="450"/>
              </a:spcAft>
              <a:buFont typeface="+mj-lt"/>
              <a:buNone/>
              <a:defRPr/>
            </a:pP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450"/>
              </a:spcAft>
              <a:buFont typeface="+mj-lt"/>
              <a:buNone/>
              <a:defRPr/>
            </a:pP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 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endParaRPr lang="da-DK" sz="675" b="1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180"/>
              </a:spcAft>
              <a:buClr>
                <a:srgbClr val="C8102E"/>
              </a:buClr>
              <a:defRPr/>
            </a:pPr>
            <a:endParaRPr lang="da-DK" sz="675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 userDrawn="1"/>
        </p:nvSpPr>
        <p:spPr bwMode="auto">
          <a:xfrm>
            <a:off x="4497918" y="1833564"/>
            <a:ext cx="2161116" cy="180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08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sz="75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sz="75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</p:txBody>
      </p:sp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7924801" y="1816100"/>
            <a:ext cx="2357967" cy="234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08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sz="75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75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75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 det sidste i din præsentation, så det slår igennem på alle slides</a:t>
            </a:r>
            <a:endParaRPr lang="da-DK" sz="675" b="1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b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sz="75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endParaRPr lang="da-DK" altLang="da-DK" sz="675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r>
              <a:rPr lang="da-DK" altLang="da-DK" sz="675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675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450"/>
              </a:spcAft>
              <a:buClr>
                <a:srgbClr val="C8102E"/>
              </a:buClr>
              <a:defRPr/>
            </a:pPr>
            <a:endParaRPr lang="da-DK" altLang="da-DK" sz="675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1 Forøg forminds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868" y="2876550"/>
            <a:ext cx="54821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2 Ny slid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r="60889"/>
          <a:stretch>
            <a:fillRect/>
          </a:stretch>
        </p:blipFill>
        <p:spPr bwMode="auto">
          <a:xfrm>
            <a:off x="2713567" y="3538538"/>
            <a:ext cx="36406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3 Layout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5" r="2272" b="69429"/>
          <a:stretch>
            <a:fillRect/>
          </a:stretch>
        </p:blipFill>
        <p:spPr bwMode="auto">
          <a:xfrm>
            <a:off x="2730500" y="4208464"/>
            <a:ext cx="59266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4 Nulstil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985" y="5318125"/>
            <a:ext cx="5461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5 Indsæt billede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2074864"/>
            <a:ext cx="26246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 Beskær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1" y="2747963"/>
            <a:ext cx="336549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7 Skalér billede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68" y="3241675"/>
            <a:ext cx="35983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16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21" y="2051999"/>
            <a:ext cx="8748000" cy="3761995"/>
          </a:xfr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/>
          <a:p>
            <a:r>
              <a:rPr lang="da-DK" noProof="0" dirty="0"/>
              <a:t>Præsentationstitel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41DBED25-9FCF-4042-BE7C-9B92A9FF8C9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121" y="617429"/>
            <a:ext cx="1133287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B47D0394-8450-48E0-A2F6-94FDD27F6829}"/>
              </a:ext>
            </a:extLst>
          </p:cNvPr>
          <p:cNvSpPr/>
          <p:nvPr userDrawn="1"/>
        </p:nvSpPr>
        <p:spPr>
          <a:xfrm>
            <a:off x="427121" y="2046514"/>
            <a:ext cx="11337758" cy="376199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E6BEE09-5A9E-4EAA-98FA-EDC36D17FA3D}"/>
              </a:ext>
            </a:extLst>
          </p:cNvPr>
          <p:cNvSpPr/>
          <p:nvPr userDrawn="1"/>
        </p:nvSpPr>
        <p:spPr>
          <a:xfrm>
            <a:off x="427121" y="617429"/>
            <a:ext cx="11337758" cy="61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6953E9D-48F1-4357-9744-F7244863C59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7121" y="988154"/>
            <a:ext cx="11337758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2880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5"/>
          <p:cNvSpPr>
            <a:spLocks noChangeArrowheads="1"/>
          </p:cNvSpPr>
          <p:nvPr/>
        </p:nvSpPr>
        <p:spPr bwMode="auto">
          <a:xfrm>
            <a:off x="-14817" y="-11113"/>
            <a:ext cx="12206817" cy="5407026"/>
          </a:xfrm>
          <a:prstGeom prst="rect">
            <a:avLst/>
          </a:prstGeom>
          <a:solidFill>
            <a:srgbClr val="AC23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a-DK" altLang="da-DK" sz="2000" u="none" smtClean="0">
              <a:solidFill>
                <a:srgbClr val="231F20"/>
              </a:solidFill>
            </a:endParaRPr>
          </a:p>
        </p:txBody>
      </p:sp>
      <p:grpSp>
        <p:nvGrpSpPr>
          <p:cNvPr id="5" name="Group 129"/>
          <p:cNvGrpSpPr>
            <a:grpSpLocks/>
          </p:cNvGrpSpPr>
          <p:nvPr/>
        </p:nvGrpSpPr>
        <p:grpSpPr bwMode="auto">
          <a:xfrm>
            <a:off x="80434" y="131763"/>
            <a:ext cx="12111567" cy="5264150"/>
            <a:chOff x="38" y="83"/>
            <a:chExt cx="5722" cy="3316"/>
          </a:xfrm>
        </p:grpSpPr>
        <p:sp>
          <p:nvSpPr>
            <p:cNvPr id="6" name="Rectangle 126"/>
            <p:cNvSpPr>
              <a:spLocks noChangeArrowheads="1"/>
            </p:cNvSpPr>
            <p:nvPr userDrawn="1"/>
          </p:nvSpPr>
          <p:spPr bwMode="auto">
            <a:xfrm>
              <a:off x="382" y="83"/>
              <a:ext cx="5378" cy="3316"/>
            </a:xfrm>
            <a:prstGeom prst="rect">
              <a:avLst/>
            </a:prstGeom>
            <a:solidFill>
              <a:srgbClr val="CAC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a-DK" altLang="da-DK" sz="2000" u="none" smtClean="0">
                <a:solidFill>
                  <a:srgbClr val="231F20"/>
                </a:solidFill>
              </a:endParaRPr>
            </a:p>
          </p:txBody>
        </p:sp>
        <p:sp>
          <p:nvSpPr>
            <p:cNvPr id="7" name="Freeform 127"/>
            <p:cNvSpPr>
              <a:spLocks/>
            </p:cNvSpPr>
            <p:nvPr userDrawn="1"/>
          </p:nvSpPr>
          <p:spPr bwMode="auto">
            <a:xfrm>
              <a:off x="38" y="83"/>
              <a:ext cx="671" cy="672"/>
            </a:xfrm>
            <a:custGeom>
              <a:avLst/>
              <a:gdLst>
                <a:gd name="T0" fmla="*/ 0 w 2013"/>
                <a:gd name="T1" fmla="*/ 0 h 2014"/>
                <a:gd name="T2" fmla="*/ 0 w 2013"/>
                <a:gd name="T3" fmla="*/ 0 h 2014"/>
                <a:gd name="T4" fmla="*/ 0 w 2013"/>
                <a:gd name="T5" fmla="*/ 0 h 2014"/>
                <a:gd name="T6" fmla="*/ 0 w 2013"/>
                <a:gd name="T7" fmla="*/ 0 h 2014"/>
                <a:gd name="T8" fmla="*/ 0 w 2013"/>
                <a:gd name="T9" fmla="*/ 0 h 2014"/>
                <a:gd name="T10" fmla="*/ 0 w 2013"/>
                <a:gd name="T11" fmla="*/ 0 h 2014"/>
                <a:gd name="T12" fmla="*/ 0 w 2013"/>
                <a:gd name="T13" fmla="*/ 0 h 2014"/>
                <a:gd name="T14" fmla="*/ 0 w 2013"/>
                <a:gd name="T15" fmla="*/ 0 h 2014"/>
                <a:gd name="T16" fmla="*/ 0 w 2013"/>
                <a:gd name="T17" fmla="*/ 0 h 2014"/>
                <a:gd name="T18" fmla="*/ 0 w 2013"/>
                <a:gd name="T19" fmla="*/ 0 h 2014"/>
                <a:gd name="T20" fmla="*/ 0 w 2013"/>
                <a:gd name="T21" fmla="*/ 0 h 2014"/>
                <a:gd name="T22" fmla="*/ 0 w 2013"/>
                <a:gd name="T23" fmla="*/ 0 h 2014"/>
                <a:gd name="T24" fmla="*/ 0 w 2013"/>
                <a:gd name="T25" fmla="*/ 0 h 2014"/>
                <a:gd name="T26" fmla="*/ 0 w 2013"/>
                <a:gd name="T27" fmla="*/ 0 h 2014"/>
                <a:gd name="T28" fmla="*/ 0 w 2013"/>
                <a:gd name="T29" fmla="*/ 0 h 2014"/>
                <a:gd name="T30" fmla="*/ 0 w 2013"/>
                <a:gd name="T31" fmla="*/ 0 h 2014"/>
                <a:gd name="T32" fmla="*/ 0 w 2013"/>
                <a:gd name="T33" fmla="*/ 0 h 2014"/>
                <a:gd name="T34" fmla="*/ 0 w 2013"/>
                <a:gd name="T35" fmla="*/ 0 h 2014"/>
                <a:gd name="T36" fmla="*/ 0 w 2013"/>
                <a:gd name="T37" fmla="*/ 0 h 2014"/>
                <a:gd name="T38" fmla="*/ 0 w 2013"/>
                <a:gd name="T39" fmla="*/ 0 h 2014"/>
                <a:gd name="T40" fmla="*/ 0 w 2013"/>
                <a:gd name="T41" fmla="*/ 0 h 2014"/>
                <a:gd name="T42" fmla="*/ 0 w 2013"/>
                <a:gd name="T43" fmla="*/ 0 h 2014"/>
                <a:gd name="T44" fmla="*/ 0 w 2013"/>
                <a:gd name="T45" fmla="*/ 0 h 2014"/>
                <a:gd name="T46" fmla="*/ 0 w 2013"/>
                <a:gd name="T47" fmla="*/ 0 h 2014"/>
                <a:gd name="T48" fmla="*/ 0 w 2013"/>
                <a:gd name="T49" fmla="*/ 0 h 2014"/>
                <a:gd name="T50" fmla="*/ 0 w 2013"/>
                <a:gd name="T51" fmla="*/ 0 h 2014"/>
                <a:gd name="T52" fmla="*/ 0 w 2013"/>
                <a:gd name="T53" fmla="*/ 0 h 2014"/>
                <a:gd name="T54" fmla="*/ 0 w 2013"/>
                <a:gd name="T55" fmla="*/ 0 h 2014"/>
                <a:gd name="T56" fmla="*/ 0 w 2013"/>
                <a:gd name="T57" fmla="*/ 0 h 2014"/>
                <a:gd name="T58" fmla="*/ 0 w 2013"/>
                <a:gd name="T59" fmla="*/ 0 h 2014"/>
                <a:gd name="T60" fmla="*/ 0 w 2013"/>
                <a:gd name="T61" fmla="*/ 0 h 2014"/>
                <a:gd name="T62" fmla="*/ 0 w 2013"/>
                <a:gd name="T63" fmla="*/ 0 h 2014"/>
                <a:gd name="T64" fmla="*/ 0 w 2013"/>
                <a:gd name="T65" fmla="*/ 0 h 2014"/>
                <a:gd name="T66" fmla="*/ 0 w 2013"/>
                <a:gd name="T67" fmla="*/ 0 h 2014"/>
                <a:gd name="T68" fmla="*/ 0 w 2013"/>
                <a:gd name="T69" fmla="*/ 0 h 2014"/>
                <a:gd name="T70" fmla="*/ 0 w 2013"/>
                <a:gd name="T71" fmla="*/ 0 h 2014"/>
                <a:gd name="T72" fmla="*/ 0 w 2013"/>
                <a:gd name="T73" fmla="*/ 0 h 2014"/>
                <a:gd name="T74" fmla="*/ 0 w 2013"/>
                <a:gd name="T75" fmla="*/ 0 h 2014"/>
                <a:gd name="T76" fmla="*/ 0 w 2013"/>
                <a:gd name="T77" fmla="*/ 0 h 2014"/>
                <a:gd name="T78" fmla="*/ 0 w 2013"/>
                <a:gd name="T79" fmla="*/ 0 h 2014"/>
                <a:gd name="T80" fmla="*/ 0 w 2013"/>
                <a:gd name="T81" fmla="*/ 0 h 2014"/>
                <a:gd name="T82" fmla="*/ 0 w 2013"/>
                <a:gd name="T83" fmla="*/ 0 h 2014"/>
                <a:gd name="T84" fmla="*/ 0 w 2013"/>
                <a:gd name="T85" fmla="*/ 0 h 20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13" h="2014">
                  <a:moveTo>
                    <a:pt x="1006" y="2014"/>
                  </a:moveTo>
                  <a:lnTo>
                    <a:pt x="1058" y="2013"/>
                  </a:lnTo>
                  <a:lnTo>
                    <a:pt x="1109" y="2008"/>
                  </a:lnTo>
                  <a:lnTo>
                    <a:pt x="1159" y="2002"/>
                  </a:lnTo>
                  <a:lnTo>
                    <a:pt x="1209" y="1993"/>
                  </a:lnTo>
                  <a:lnTo>
                    <a:pt x="1258" y="1981"/>
                  </a:lnTo>
                  <a:lnTo>
                    <a:pt x="1305" y="1968"/>
                  </a:lnTo>
                  <a:lnTo>
                    <a:pt x="1352" y="1952"/>
                  </a:lnTo>
                  <a:lnTo>
                    <a:pt x="1398" y="1935"/>
                  </a:lnTo>
                  <a:lnTo>
                    <a:pt x="1443" y="1914"/>
                  </a:lnTo>
                  <a:lnTo>
                    <a:pt x="1486" y="1892"/>
                  </a:lnTo>
                  <a:lnTo>
                    <a:pt x="1528" y="1868"/>
                  </a:lnTo>
                  <a:lnTo>
                    <a:pt x="1569" y="1842"/>
                  </a:lnTo>
                  <a:lnTo>
                    <a:pt x="1608" y="1814"/>
                  </a:lnTo>
                  <a:lnTo>
                    <a:pt x="1646" y="1783"/>
                  </a:lnTo>
                  <a:lnTo>
                    <a:pt x="1683" y="1752"/>
                  </a:lnTo>
                  <a:lnTo>
                    <a:pt x="1717" y="1719"/>
                  </a:lnTo>
                  <a:lnTo>
                    <a:pt x="1751" y="1684"/>
                  </a:lnTo>
                  <a:lnTo>
                    <a:pt x="1783" y="1647"/>
                  </a:lnTo>
                  <a:lnTo>
                    <a:pt x="1813" y="1609"/>
                  </a:lnTo>
                  <a:lnTo>
                    <a:pt x="1841" y="1569"/>
                  </a:lnTo>
                  <a:lnTo>
                    <a:pt x="1867" y="1529"/>
                  </a:lnTo>
                  <a:lnTo>
                    <a:pt x="1891" y="1487"/>
                  </a:lnTo>
                  <a:lnTo>
                    <a:pt x="1913" y="1443"/>
                  </a:lnTo>
                  <a:lnTo>
                    <a:pt x="1934" y="1398"/>
                  </a:lnTo>
                  <a:lnTo>
                    <a:pt x="1952" y="1353"/>
                  </a:lnTo>
                  <a:lnTo>
                    <a:pt x="1967" y="1307"/>
                  </a:lnTo>
                  <a:lnTo>
                    <a:pt x="1981" y="1259"/>
                  </a:lnTo>
                  <a:lnTo>
                    <a:pt x="1992" y="1210"/>
                  </a:lnTo>
                  <a:lnTo>
                    <a:pt x="2001" y="1161"/>
                  </a:lnTo>
                  <a:lnTo>
                    <a:pt x="2007" y="1110"/>
                  </a:lnTo>
                  <a:lnTo>
                    <a:pt x="2011" y="1059"/>
                  </a:lnTo>
                  <a:lnTo>
                    <a:pt x="2013" y="1007"/>
                  </a:lnTo>
                  <a:lnTo>
                    <a:pt x="2011" y="955"/>
                  </a:lnTo>
                  <a:lnTo>
                    <a:pt x="2007" y="904"/>
                  </a:lnTo>
                  <a:lnTo>
                    <a:pt x="2001" y="854"/>
                  </a:lnTo>
                  <a:lnTo>
                    <a:pt x="1992" y="804"/>
                  </a:lnTo>
                  <a:lnTo>
                    <a:pt x="1981" y="755"/>
                  </a:lnTo>
                  <a:lnTo>
                    <a:pt x="1967" y="708"/>
                  </a:lnTo>
                  <a:lnTo>
                    <a:pt x="1952" y="661"/>
                  </a:lnTo>
                  <a:lnTo>
                    <a:pt x="1934" y="616"/>
                  </a:lnTo>
                  <a:lnTo>
                    <a:pt x="1913" y="570"/>
                  </a:lnTo>
                  <a:lnTo>
                    <a:pt x="1891" y="527"/>
                  </a:lnTo>
                  <a:lnTo>
                    <a:pt x="1867" y="485"/>
                  </a:lnTo>
                  <a:lnTo>
                    <a:pt x="1841" y="445"/>
                  </a:lnTo>
                  <a:lnTo>
                    <a:pt x="1813" y="405"/>
                  </a:lnTo>
                  <a:lnTo>
                    <a:pt x="1783" y="367"/>
                  </a:lnTo>
                  <a:lnTo>
                    <a:pt x="1751" y="330"/>
                  </a:lnTo>
                  <a:lnTo>
                    <a:pt x="1717" y="296"/>
                  </a:lnTo>
                  <a:lnTo>
                    <a:pt x="1683" y="262"/>
                  </a:lnTo>
                  <a:lnTo>
                    <a:pt x="1646" y="231"/>
                  </a:lnTo>
                  <a:lnTo>
                    <a:pt x="1608" y="200"/>
                  </a:lnTo>
                  <a:lnTo>
                    <a:pt x="1569" y="172"/>
                  </a:lnTo>
                  <a:lnTo>
                    <a:pt x="1528" y="146"/>
                  </a:lnTo>
                  <a:lnTo>
                    <a:pt x="1486" y="123"/>
                  </a:lnTo>
                  <a:lnTo>
                    <a:pt x="1443" y="100"/>
                  </a:lnTo>
                  <a:lnTo>
                    <a:pt x="1398" y="79"/>
                  </a:lnTo>
                  <a:lnTo>
                    <a:pt x="1352" y="62"/>
                  </a:lnTo>
                  <a:lnTo>
                    <a:pt x="1305" y="46"/>
                  </a:lnTo>
                  <a:lnTo>
                    <a:pt x="1258" y="32"/>
                  </a:lnTo>
                  <a:lnTo>
                    <a:pt x="1209" y="21"/>
                  </a:lnTo>
                  <a:lnTo>
                    <a:pt x="1159" y="12"/>
                  </a:lnTo>
                  <a:lnTo>
                    <a:pt x="1109" y="6"/>
                  </a:lnTo>
                  <a:lnTo>
                    <a:pt x="1058" y="1"/>
                  </a:lnTo>
                  <a:lnTo>
                    <a:pt x="1006" y="0"/>
                  </a:lnTo>
                  <a:lnTo>
                    <a:pt x="954" y="1"/>
                  </a:lnTo>
                  <a:lnTo>
                    <a:pt x="903" y="6"/>
                  </a:lnTo>
                  <a:lnTo>
                    <a:pt x="853" y="12"/>
                  </a:lnTo>
                  <a:lnTo>
                    <a:pt x="804" y="21"/>
                  </a:lnTo>
                  <a:lnTo>
                    <a:pt x="755" y="32"/>
                  </a:lnTo>
                  <a:lnTo>
                    <a:pt x="707" y="46"/>
                  </a:lnTo>
                  <a:lnTo>
                    <a:pt x="660" y="62"/>
                  </a:lnTo>
                  <a:lnTo>
                    <a:pt x="614" y="79"/>
                  </a:lnTo>
                  <a:lnTo>
                    <a:pt x="570" y="100"/>
                  </a:lnTo>
                  <a:lnTo>
                    <a:pt x="527" y="123"/>
                  </a:lnTo>
                  <a:lnTo>
                    <a:pt x="485" y="146"/>
                  </a:lnTo>
                  <a:lnTo>
                    <a:pt x="444" y="172"/>
                  </a:lnTo>
                  <a:lnTo>
                    <a:pt x="404" y="200"/>
                  </a:lnTo>
                  <a:lnTo>
                    <a:pt x="366" y="231"/>
                  </a:lnTo>
                  <a:lnTo>
                    <a:pt x="329" y="262"/>
                  </a:lnTo>
                  <a:lnTo>
                    <a:pt x="294" y="296"/>
                  </a:lnTo>
                  <a:lnTo>
                    <a:pt x="261" y="330"/>
                  </a:lnTo>
                  <a:lnTo>
                    <a:pt x="229" y="367"/>
                  </a:lnTo>
                  <a:lnTo>
                    <a:pt x="199" y="405"/>
                  </a:lnTo>
                  <a:lnTo>
                    <a:pt x="172" y="445"/>
                  </a:lnTo>
                  <a:lnTo>
                    <a:pt x="145" y="485"/>
                  </a:lnTo>
                  <a:lnTo>
                    <a:pt x="121" y="527"/>
                  </a:lnTo>
                  <a:lnTo>
                    <a:pt x="99" y="570"/>
                  </a:lnTo>
                  <a:lnTo>
                    <a:pt x="79" y="616"/>
                  </a:lnTo>
                  <a:lnTo>
                    <a:pt x="61" y="661"/>
                  </a:lnTo>
                  <a:lnTo>
                    <a:pt x="45" y="708"/>
                  </a:lnTo>
                  <a:lnTo>
                    <a:pt x="32" y="755"/>
                  </a:lnTo>
                  <a:lnTo>
                    <a:pt x="20" y="804"/>
                  </a:lnTo>
                  <a:lnTo>
                    <a:pt x="11" y="854"/>
                  </a:lnTo>
                  <a:lnTo>
                    <a:pt x="5" y="904"/>
                  </a:lnTo>
                  <a:lnTo>
                    <a:pt x="1" y="955"/>
                  </a:lnTo>
                  <a:lnTo>
                    <a:pt x="0" y="1007"/>
                  </a:lnTo>
                  <a:lnTo>
                    <a:pt x="1" y="1059"/>
                  </a:lnTo>
                  <a:lnTo>
                    <a:pt x="5" y="1110"/>
                  </a:lnTo>
                  <a:lnTo>
                    <a:pt x="11" y="1161"/>
                  </a:lnTo>
                  <a:lnTo>
                    <a:pt x="20" y="1210"/>
                  </a:lnTo>
                  <a:lnTo>
                    <a:pt x="32" y="1259"/>
                  </a:lnTo>
                  <a:lnTo>
                    <a:pt x="45" y="1307"/>
                  </a:lnTo>
                  <a:lnTo>
                    <a:pt x="61" y="1353"/>
                  </a:lnTo>
                  <a:lnTo>
                    <a:pt x="79" y="1398"/>
                  </a:lnTo>
                  <a:lnTo>
                    <a:pt x="99" y="1443"/>
                  </a:lnTo>
                  <a:lnTo>
                    <a:pt x="121" y="1487"/>
                  </a:lnTo>
                  <a:lnTo>
                    <a:pt x="145" y="1529"/>
                  </a:lnTo>
                  <a:lnTo>
                    <a:pt x="172" y="1569"/>
                  </a:lnTo>
                  <a:lnTo>
                    <a:pt x="199" y="1609"/>
                  </a:lnTo>
                  <a:lnTo>
                    <a:pt x="229" y="1647"/>
                  </a:lnTo>
                  <a:lnTo>
                    <a:pt x="261" y="1684"/>
                  </a:lnTo>
                  <a:lnTo>
                    <a:pt x="294" y="1719"/>
                  </a:lnTo>
                  <a:lnTo>
                    <a:pt x="329" y="1752"/>
                  </a:lnTo>
                  <a:lnTo>
                    <a:pt x="366" y="1783"/>
                  </a:lnTo>
                  <a:lnTo>
                    <a:pt x="404" y="1814"/>
                  </a:lnTo>
                  <a:lnTo>
                    <a:pt x="444" y="1842"/>
                  </a:lnTo>
                  <a:lnTo>
                    <a:pt x="485" y="1868"/>
                  </a:lnTo>
                  <a:lnTo>
                    <a:pt x="527" y="1892"/>
                  </a:lnTo>
                  <a:lnTo>
                    <a:pt x="570" y="1914"/>
                  </a:lnTo>
                  <a:lnTo>
                    <a:pt x="614" y="1935"/>
                  </a:lnTo>
                  <a:lnTo>
                    <a:pt x="660" y="1952"/>
                  </a:lnTo>
                  <a:lnTo>
                    <a:pt x="707" y="1968"/>
                  </a:lnTo>
                  <a:lnTo>
                    <a:pt x="755" y="1981"/>
                  </a:lnTo>
                  <a:lnTo>
                    <a:pt x="804" y="1993"/>
                  </a:lnTo>
                  <a:lnTo>
                    <a:pt x="853" y="2002"/>
                  </a:lnTo>
                  <a:lnTo>
                    <a:pt x="903" y="2008"/>
                  </a:lnTo>
                  <a:lnTo>
                    <a:pt x="954" y="2013"/>
                  </a:lnTo>
                  <a:lnTo>
                    <a:pt x="1006" y="2014"/>
                  </a:lnTo>
                  <a:close/>
                </a:path>
              </a:pathLst>
            </a:custGeom>
            <a:solidFill>
              <a:srgbClr val="CAC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 sz="1800"/>
            </a:p>
          </p:txBody>
        </p:sp>
        <p:sp>
          <p:nvSpPr>
            <p:cNvPr id="8" name="Rectangle 128"/>
            <p:cNvSpPr>
              <a:spLocks noChangeArrowheads="1"/>
            </p:cNvSpPr>
            <p:nvPr userDrawn="1"/>
          </p:nvSpPr>
          <p:spPr bwMode="auto">
            <a:xfrm>
              <a:off x="38" y="446"/>
              <a:ext cx="442" cy="2953"/>
            </a:xfrm>
            <a:prstGeom prst="rect">
              <a:avLst/>
            </a:prstGeom>
            <a:solidFill>
              <a:srgbClr val="CAC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a-DK" altLang="da-DK" sz="2000" u="none" smtClean="0">
                <a:solidFill>
                  <a:srgbClr val="231F20"/>
                </a:solidFill>
              </a:endParaRPr>
            </a:p>
          </p:txBody>
        </p:sp>
      </p:grpSp>
      <p:pic>
        <p:nvPicPr>
          <p:cNvPr id="9" name="Picture 36" descr="NFA logo RGB incl tek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18" y="5730876"/>
            <a:ext cx="426296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31"/>
          <p:cNvSpPr>
            <a:spLocks noChangeShapeType="1"/>
          </p:cNvSpPr>
          <p:nvPr/>
        </p:nvSpPr>
        <p:spPr bwMode="auto">
          <a:xfrm>
            <a:off x="2036233" y="4367213"/>
            <a:ext cx="80264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endParaRPr lang="nb-NO" sz="1800"/>
          </a:p>
        </p:txBody>
      </p:sp>
      <p:sp>
        <p:nvSpPr>
          <p:cNvPr id="3205" name="Rectangle 1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95501" y="3871913"/>
            <a:ext cx="6915151" cy="228600"/>
          </a:xfrm>
        </p:spPr>
        <p:txBody>
          <a:bodyPr/>
          <a:lstStyle>
            <a:lvl1pPr marL="0" indent="0">
              <a:lnSpc>
                <a:spcPts val="1800"/>
              </a:lnSpc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  <a:endParaRPr lang="en-US" noProof="0" smtClean="0"/>
          </a:p>
        </p:txBody>
      </p:sp>
      <p:sp>
        <p:nvSpPr>
          <p:cNvPr id="3209" name="Rectangle 137"/>
          <p:cNvSpPr>
            <a:spLocks noGrp="1" noChangeArrowheads="1"/>
          </p:cNvSpPr>
          <p:nvPr>
            <p:ph type="ctrTitle" sz="quarter"/>
          </p:nvPr>
        </p:nvSpPr>
        <p:spPr>
          <a:xfrm>
            <a:off x="2095501" y="1366838"/>
            <a:ext cx="7150100" cy="1985962"/>
          </a:xfrm>
        </p:spPr>
        <p:txBody>
          <a:bodyPr anchor="t"/>
          <a:lstStyle>
            <a:lvl1pPr>
              <a:lnSpc>
                <a:spcPct val="101000"/>
              </a:lnSpc>
              <a:defRPr sz="4300" b="0"/>
            </a:lvl1pPr>
          </a:lstStyle>
          <a:p>
            <a:pPr lvl="0"/>
            <a:r>
              <a:rPr lang="da-DK" noProof="0" smtClean="0"/>
              <a:t>Klik for at redigere i master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14326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6DE63646-CA2A-4C46-9EC6-C288E1E9BDFC}" type="datetime1">
              <a:rPr lang="da-DK"/>
              <a:pPr>
                <a:defRPr/>
              </a:pPr>
              <a:t>22-09-2020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r>
              <a:rPr lang="en-US"/>
              <a:t>Add presentation title in Header and Footer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 smtClean="0"/>
            </a:lvl1pPr>
          </a:lstStyle>
          <a:p>
            <a:pPr>
              <a:defRPr/>
            </a:pPr>
            <a:fld id="{DA4D11E1-F48D-4558-8BFC-776DA6F9C59D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641683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35F6206E-9478-48C2-B7D1-F48DA5807F41}" type="datetime1">
              <a:rPr lang="da-DK"/>
              <a:pPr>
                <a:defRPr/>
              </a:pPr>
              <a:t>22-09-2020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r>
              <a:rPr lang="en-US"/>
              <a:t>Add presentation title in Header and Footer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 smtClean="0"/>
            </a:lvl1pPr>
          </a:lstStyle>
          <a:p>
            <a:pPr>
              <a:defRPr/>
            </a:pPr>
            <a:fld id="{CF0B8D2D-A7C6-42D1-986A-A0BBBE0892AB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4035182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074334" y="1633541"/>
            <a:ext cx="4652433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929969" y="1633541"/>
            <a:ext cx="4652433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0B4CBE5A-1238-44FE-A3EA-D7B169BE0BFD}" type="datetime1">
              <a:rPr lang="da-DK"/>
              <a:pPr>
                <a:defRPr/>
              </a:pPr>
              <a:t>22-09-2020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r>
              <a:rPr lang="en-US"/>
              <a:t>Add presentation title in Header and Footer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 smtClean="0"/>
            </a:lvl1pPr>
          </a:lstStyle>
          <a:p>
            <a:pPr>
              <a:defRPr/>
            </a:pPr>
            <a:fld id="{5273DA59-4552-4280-A544-E21F2A5AF4F2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40032639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B650625A-7551-4DFF-8932-9357EC752BE6}" type="datetime1">
              <a:rPr lang="da-DK"/>
              <a:pPr>
                <a:defRPr/>
              </a:pPr>
              <a:t>22-09-2020</a:t>
            </a:fld>
            <a:endParaRPr lang="en-US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r>
              <a:rPr lang="en-US"/>
              <a:t>Add presentation title in Header and Footer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 smtClean="0"/>
            </a:lvl1pPr>
          </a:lstStyle>
          <a:p>
            <a:pPr>
              <a:defRPr/>
            </a:pPr>
            <a:fld id="{C48B627C-3147-4074-85C6-3654417E803E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941014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C36FF7A7-D043-4206-B56D-9CCBDB2D4F20}" type="datetime1">
              <a:rPr lang="da-DK"/>
              <a:pPr>
                <a:defRPr/>
              </a:pPr>
              <a:t>22-09-2020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r>
              <a:rPr lang="en-US"/>
              <a:t>Add presentation title in Header and Footer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 smtClean="0"/>
            </a:lvl1pPr>
          </a:lstStyle>
          <a:p>
            <a:pPr>
              <a:defRPr/>
            </a:pPr>
            <a:fld id="{0BE39474-E58A-4998-9B1C-96CA2D5AB76A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167785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5EC85F80-DBA1-4F28-B25B-9680AE42EA55}" type="datetime1">
              <a:rPr lang="da-DK"/>
              <a:pPr>
                <a:defRPr/>
              </a:pPr>
              <a:t>22-09-2020</a:t>
            </a:fld>
            <a:endParaRPr lang="en-US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r>
              <a:rPr lang="en-US"/>
              <a:t>Add presentation title in Header and Footer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 smtClean="0"/>
            </a:lvl1pPr>
          </a:lstStyle>
          <a:p>
            <a:pPr>
              <a:defRPr/>
            </a:pPr>
            <a:fld id="{73095FAF-FC5C-4DAA-8E29-24E4BC592E58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149813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A1975553-53A0-446A-8C55-69695C9EF982}" type="datetime1">
              <a:rPr lang="da-DK"/>
              <a:pPr>
                <a:defRPr/>
              </a:pPr>
              <a:t>22-09-2020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r>
              <a:rPr lang="en-US"/>
              <a:t>Add presentation title in Header and Footer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 smtClean="0"/>
            </a:lvl1pPr>
          </a:lstStyle>
          <a:p>
            <a:pPr>
              <a:defRPr/>
            </a:pPr>
            <a:fld id="{D06A7EB7-6B0D-42EA-B519-DB68C9E936F1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037824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dirty="0" smtClean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9B8BAD11-D5BA-4FEB-AE17-ACE5F89A385F}" type="datetime1">
              <a:rPr lang="da-DK"/>
              <a:pPr>
                <a:defRPr/>
              </a:pPr>
              <a:t>22-09-2020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r>
              <a:rPr lang="en-US"/>
              <a:t>Add presentation title in Header and Footer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 smtClean="0"/>
            </a:lvl1pPr>
          </a:lstStyle>
          <a:p>
            <a:pPr>
              <a:defRPr/>
            </a:pPr>
            <a:fld id="{25F70F0A-F870-4FDE-A6B1-9A899A75B5C3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757149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8C877B83-98BE-46A3-B29F-FBD3664169FD}" type="datetime1">
              <a:rPr lang="da-DK"/>
              <a:pPr>
                <a:defRPr/>
              </a:pPr>
              <a:t>22-09-2020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r>
              <a:rPr lang="en-US"/>
              <a:t>Add presentation title in Header and Footer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 smtClean="0"/>
            </a:lvl1pPr>
          </a:lstStyle>
          <a:p>
            <a:pPr>
              <a:defRPr/>
            </a:pPr>
            <a:fld id="{0E867087-2FCF-4D11-8FC2-27E3D22CBE3B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03105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22" y="2051999"/>
            <a:ext cx="5487678" cy="3761995"/>
          </a:xfr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/>
          <a:p>
            <a:r>
              <a:rPr lang="da-DK" noProof="0" dirty="0"/>
              <a:t>Præsentationstitel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64C4D93-7B27-4019-925E-9DB35D7C3D8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7121" y="988154"/>
            <a:ext cx="11337758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91A6608-7D3E-4593-BB31-B40A60FDA8A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77202" y="2051999"/>
            <a:ext cx="5480398" cy="3761995"/>
          </a:xfr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6FF08774-C93E-4FA8-9CF6-8A28A6330EA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121" y="617429"/>
            <a:ext cx="1133287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1" name="Date_DateCustomA" hidden="1">
            <a:extLst>
              <a:ext uri="{FF2B5EF4-FFF2-40B4-BE49-F238E27FC236}">
                <a16:creationId xmlns:a16="http://schemas.microsoft.com/office/drawing/2014/main" id="{3B1BAB41-9B89-4DAB-AC95-398DF9CCB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576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9218084" y="188913"/>
            <a:ext cx="2379133" cy="5505450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2074335" y="188913"/>
            <a:ext cx="6940551" cy="5505450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D0638EF1-3F6D-49E3-85B7-E59D92CE6C01}" type="datetime1">
              <a:rPr lang="da-DK"/>
              <a:pPr>
                <a:defRPr/>
              </a:pPr>
              <a:t>22-09-2020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r>
              <a:rPr lang="en-US"/>
              <a:t>Add presentation title in Header and Footer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 smtClean="0"/>
            </a:lvl1pPr>
          </a:lstStyle>
          <a:p>
            <a:pPr>
              <a:defRPr/>
            </a:pPr>
            <a:fld id="{9CBD917D-65BD-4772-8460-B06718D917E5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7171878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492" y="2462526"/>
            <a:ext cx="8143200" cy="16092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492" y="4446000"/>
            <a:ext cx="8143200" cy="16557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9198001" y="805417"/>
            <a:ext cx="2559600" cy="115200"/>
          </a:xfrm>
        </p:spPr>
        <p:txBody>
          <a:bodyPr/>
          <a:lstStyle>
            <a:lvl1pPr marL="0" indent="0" algn="r">
              <a:buNone/>
              <a:defRPr sz="950" b="0"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77369"/>
            <a:ext cx="0" cy="0"/>
          </a:xfrm>
        </p:spPr>
        <p:txBody>
          <a:bodyPr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Præsentationstitel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77369"/>
            <a:ext cx="0" cy="0"/>
          </a:xfrm>
        </p:spPr>
        <p:txBody>
          <a:bodyPr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4461DC-8B44-4DE3-AEA0-5049A880ECDD}"/>
              </a:ext>
            </a:extLst>
          </p:cNvPr>
          <p:cNvSpPr/>
          <p:nvPr userDrawn="1"/>
        </p:nvSpPr>
        <p:spPr>
          <a:xfrm>
            <a:off x="431611" y="0"/>
            <a:ext cx="11331764" cy="2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61557C-824F-41F9-87B9-A19D054280EB}"/>
              </a:ext>
            </a:extLst>
          </p:cNvPr>
          <p:cNvSpPr/>
          <p:nvPr userDrawn="1"/>
        </p:nvSpPr>
        <p:spPr>
          <a:xfrm>
            <a:off x="431611" y="6595200"/>
            <a:ext cx="11331764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F42AC1B-CBBF-4818-BF42-954F2EDF7F0A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98000" y="651556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950"/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noProof="0" dirty="0"/>
              <a:t>Medarbejdertitel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E0607893-D19A-4D4E-A1A9-C9DCC253B678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98000" y="497694"/>
            <a:ext cx="2559600" cy="115200"/>
          </a:xfrm>
        </p:spPr>
        <p:txBody>
          <a:bodyPr/>
          <a:lstStyle>
            <a:lvl1pPr marL="0" indent="0" algn="r">
              <a:buNone/>
              <a:defRPr sz="950" b="1"/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noProof="0" dirty="0"/>
              <a:t>Navn Navnesen</a:t>
            </a:r>
          </a:p>
        </p:txBody>
      </p:sp>
      <p:pic>
        <p:nvPicPr>
          <p:cNvPr id="1028" name="Picture 4" descr="C:\Users\ibl\Desktop\PP skabelon\LOGOER\National_Research_Centre_R+ÿD_BL+à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3" y="131400"/>
            <a:ext cx="2891647" cy="136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398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8C3E4E-BBDD-48E9-8B71-E6059F1139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452CA0-426F-4CB6-9FD6-95786A854BF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 lIns="0" tIns="162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Marker baggrund for indsætte billede</a:t>
            </a:r>
            <a:endParaRPr lang="da-DK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43C751-657A-44C9-873F-498B6CC2FDE1}"/>
              </a:ext>
            </a:extLst>
          </p:cNvPr>
          <p:cNvSpPr/>
          <p:nvPr userDrawn="1"/>
        </p:nvSpPr>
        <p:spPr>
          <a:xfrm>
            <a:off x="431611" y="0"/>
            <a:ext cx="11331764" cy="2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FE88B3-205D-4832-9530-76BB01F708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399" y="0"/>
            <a:ext cx="11328976" cy="262800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492" y="2462526"/>
            <a:ext cx="8143200" cy="16092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492" y="4446000"/>
            <a:ext cx="8143200" cy="16557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9198001" y="805417"/>
            <a:ext cx="2559600" cy="115200"/>
          </a:xfrm>
        </p:spPr>
        <p:txBody>
          <a:bodyPr/>
          <a:lstStyle>
            <a:lvl1pPr marL="0" indent="0" algn="r">
              <a:buNone/>
              <a:defRPr sz="950" b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F42AC1B-CBBF-4818-BF42-954F2EDF7F0A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98000" y="651556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950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Medarbejdertitel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E0607893-D19A-4D4E-A1A9-C9DCC253B678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98000" y="497694"/>
            <a:ext cx="2559600" cy="115200"/>
          </a:xfrm>
        </p:spPr>
        <p:txBody>
          <a:bodyPr/>
          <a:lstStyle>
            <a:lvl1pPr marL="0" indent="0" algn="r">
              <a:buNone/>
              <a:defRPr sz="950" b="1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Navn Navnesen</a:t>
            </a:r>
          </a:p>
        </p:txBody>
      </p:sp>
      <p:sp>
        <p:nvSpPr>
          <p:cNvPr id="13" name="FLD_PresentationTitle" hidden="1">
            <a:extLst>
              <a:ext uri="{FF2B5EF4-FFF2-40B4-BE49-F238E27FC236}">
                <a16:creationId xmlns:a16="http://schemas.microsoft.com/office/drawing/2014/main" id="{C123D1A9-0767-483A-8225-65459EFE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77369"/>
            <a:ext cx="0" cy="0"/>
          </a:xfrm>
        </p:spPr>
        <p:txBody>
          <a:bodyPr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Præsentationstitel</a:t>
            </a:r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79797EBF-36A9-4B7E-9F87-8907DC9C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77369"/>
            <a:ext cx="0" cy="0"/>
          </a:xfrm>
        </p:spPr>
        <p:txBody>
          <a:bodyPr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E6FBC98D-49B7-4509-923D-45CFDF8C5A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399" y="6595200"/>
            <a:ext cx="11328976" cy="2628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2051" name="Picture 3" descr="C:\Users\ibl\Desktop\PP skabelon\LOGOER\National_Research_Centre_HVID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104772"/>
            <a:ext cx="2991775" cy="14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92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21" y="2052000"/>
            <a:ext cx="8748000" cy="3761995"/>
          </a:xfr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/>
          <a:p>
            <a:r>
              <a:rPr lang="da-DK" noProof="0" dirty="0"/>
              <a:t>Præsentationstitel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41DBED25-9FCF-4042-BE7C-9B92A9FF8C9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131" y="617429"/>
            <a:ext cx="1133287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B47D0394-8450-48E0-A2F6-94FDD27F6829}"/>
              </a:ext>
            </a:extLst>
          </p:cNvPr>
          <p:cNvSpPr/>
          <p:nvPr userDrawn="1"/>
        </p:nvSpPr>
        <p:spPr>
          <a:xfrm>
            <a:off x="427135" y="2046520"/>
            <a:ext cx="11337759" cy="376199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E6BEE09-5A9E-4EAA-98FA-EDC36D17FA3D}"/>
              </a:ext>
            </a:extLst>
          </p:cNvPr>
          <p:cNvSpPr/>
          <p:nvPr userDrawn="1"/>
        </p:nvSpPr>
        <p:spPr>
          <a:xfrm>
            <a:off x="427135" y="617429"/>
            <a:ext cx="11337759" cy="61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6953E9D-48F1-4357-9744-F7244863C59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7135" y="988154"/>
            <a:ext cx="11337759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6033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31" y="2052000"/>
            <a:ext cx="5487679" cy="3761995"/>
          </a:xfr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/>
          <a:p>
            <a:r>
              <a:rPr lang="da-DK" noProof="0" dirty="0"/>
              <a:t>Præsentationstitel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64C4D93-7B27-4019-925E-9DB35D7C3D8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7135" y="988154"/>
            <a:ext cx="11337759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91A6608-7D3E-4593-BB31-B40A60FDA8A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77215" y="2052000"/>
            <a:ext cx="5480399" cy="3761995"/>
          </a:xfr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6FF08774-C93E-4FA8-9CF6-8A28A6330EA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131" y="617429"/>
            <a:ext cx="1133287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1" name="Date_DateCustomA" hidden="1">
            <a:extLst>
              <a:ext uri="{FF2B5EF4-FFF2-40B4-BE49-F238E27FC236}">
                <a16:creationId xmlns:a16="http://schemas.microsoft.com/office/drawing/2014/main" id="{3B1BAB41-9B89-4DAB-AC95-398DF9CCB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884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9ADD05-CB26-41BC-BADE-66930D04AFF3}"/>
              </a:ext>
            </a:extLst>
          </p:cNvPr>
          <p:cNvSpPr/>
          <p:nvPr userDrawn="1"/>
        </p:nvSpPr>
        <p:spPr>
          <a:xfrm>
            <a:off x="0" y="5"/>
            <a:ext cx="5914792" cy="68579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815" y="2052000"/>
            <a:ext cx="5482799" cy="3761995"/>
          </a:xfr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Præsentationstitel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64C4D93-7B27-4019-925E-9DB35D7C3D8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74815" y="1024142"/>
            <a:ext cx="5482791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B2ED1E1-EDDB-4615-B974-BB35C69400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7053" y="628650"/>
            <a:ext cx="5127625" cy="51853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3944CFDE-3736-4D22-A73D-5C4C944F0F2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74800" y="617429"/>
            <a:ext cx="5485200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2" name="Date_DateCustomA" hidden="1">
            <a:extLst>
              <a:ext uri="{FF2B5EF4-FFF2-40B4-BE49-F238E27FC236}">
                <a16:creationId xmlns:a16="http://schemas.microsoft.com/office/drawing/2014/main" id="{F0CBB1BF-508B-4620-B53A-E34B60BA74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4099" name="Picture 3" descr="C:\Users\ibl\Desktop\PP skabelon\LOGOER\National_Research_Centre_HVID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75" y="5882292"/>
            <a:ext cx="1890284" cy="89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3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31" y="2052000"/>
            <a:ext cx="7420879" cy="3761995"/>
          </a:xfr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/>
          <a:p>
            <a:r>
              <a:rPr lang="da-DK" noProof="0" dirty="0"/>
              <a:t>Præsentationstitel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41DBED25-9FCF-4042-BE7C-9B92A9FF8C9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131" y="617429"/>
            <a:ext cx="1133287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F5C50BA5-F381-447A-A5C2-DE11561DBB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8000" y="2052009"/>
            <a:ext cx="3549597" cy="1607495"/>
          </a:xfrm>
          <a:solidFill>
            <a:schemeClr val="tx2"/>
          </a:solidFill>
        </p:spPr>
        <p:txBody>
          <a:bodyPr lIns="216000" tIns="216000" rIns="216000" bIns="216000"/>
          <a:lstStyle>
            <a:lvl1pPr marL="0" indent="0">
              <a:buClr>
                <a:schemeClr val="bg1"/>
              </a:buClr>
              <a:buFont typeface="Calibri" panose="020F0502020204030204" pitchFamily="34" charset="0"/>
              <a:buChar char="​"/>
              <a:defRPr sz="4400" b="1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Font typeface="Calibri" panose="020F0502020204030204" pitchFamily="34" charset="0"/>
              <a:buChar char="​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56%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" name="Date_DateCustomA" hidden="1">
            <a:extLst>
              <a:ext uri="{FF2B5EF4-FFF2-40B4-BE49-F238E27FC236}">
                <a16:creationId xmlns:a16="http://schemas.microsoft.com/office/drawing/2014/main" id="{D3897813-E321-452C-B280-9AE7127C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D0F0542-3174-4669-BF1C-AC0ADE13A9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7135" y="988154"/>
            <a:ext cx="11337759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5C262016-37C5-41B6-8FC4-E5614F7A54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08000" y="3853158"/>
            <a:ext cx="3549597" cy="1607495"/>
          </a:xfrm>
          <a:solidFill>
            <a:schemeClr val="accent2"/>
          </a:solidFill>
        </p:spPr>
        <p:txBody>
          <a:bodyPr lIns="216000" tIns="216000" rIns="216000" bIns="216000"/>
          <a:lstStyle>
            <a:lvl1pPr marL="0" indent="0">
              <a:buClr>
                <a:schemeClr val="bg1"/>
              </a:buClr>
              <a:buFont typeface="Calibri" panose="020F0502020204030204" pitchFamily="34" charset="0"/>
              <a:buChar char="​"/>
              <a:defRPr sz="1600" b="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Font typeface="Calibri" panose="020F0502020204030204" pitchFamily="34" charset="0"/>
              <a:buChar char="​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415947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E571E61-9BE6-4D21-93C5-55BB00D1615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274800" y="0"/>
            <a:ext cx="5917200" cy="6858000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ikon for at indsætte billede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31" y="2052000"/>
            <a:ext cx="5487679" cy="3761995"/>
          </a:xfr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Præsentationstitel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938FB493-B08C-476B-B49E-C8AD993273C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135" y="617429"/>
            <a:ext cx="5487671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1" name="Date_DateCustomA" hidden="1">
            <a:extLst>
              <a:ext uri="{FF2B5EF4-FFF2-40B4-BE49-F238E27FC236}">
                <a16:creationId xmlns:a16="http://schemas.microsoft.com/office/drawing/2014/main" id="{CF23EAF1-C319-4D2A-8C45-7DFF9A3BB6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34133B0-3967-4329-B503-D07DB722804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7127" y="988154"/>
            <a:ext cx="5487671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4988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00E2174-B641-49F1-B88A-78B3D5337C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801" y="2462526"/>
            <a:ext cx="10082403" cy="1609200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7224417"/>
            <a:ext cx="0" cy="0"/>
          </a:xfrm>
        </p:spPr>
        <p:txBody>
          <a:bodyPr/>
          <a:lstStyle>
            <a:lvl1pPr algn="l">
              <a:defRPr sz="100" b="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7224417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r>
              <a:rPr lang="da-DK" dirty="0"/>
              <a:t>Præsentationstitel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7224417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61557C-824F-41F9-87B9-A19D054280EB}"/>
              </a:ext>
            </a:extLst>
          </p:cNvPr>
          <p:cNvSpPr/>
          <p:nvPr userDrawn="1"/>
        </p:nvSpPr>
        <p:spPr>
          <a:xfrm>
            <a:off x="431611" y="6595200"/>
            <a:ext cx="11331764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F42AC1B-CBBF-4818-BF42-954F2EDF7F0A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98000" y="5817161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950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Medarbejdertitel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E0607893-D19A-4D4E-A1A9-C9DCC253B678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98000" y="5663299"/>
            <a:ext cx="2559600" cy="115200"/>
          </a:xfrm>
        </p:spPr>
        <p:txBody>
          <a:bodyPr/>
          <a:lstStyle>
            <a:lvl1pPr marL="0" indent="0" algn="r">
              <a:buNone/>
              <a:defRPr sz="950" b="1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Navn Navnesen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90B67A7E-F8AD-4501-B3ED-7DF56BC189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98000" y="6093771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950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Navn.navnesen@bm.dk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33219B6C-E56F-40C7-AC30-BCA5E6900E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8000" y="6229285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950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+45 2345 3456</a:t>
            </a:r>
          </a:p>
        </p:txBody>
      </p:sp>
      <p:pic>
        <p:nvPicPr>
          <p:cNvPr id="5123" name="Picture 3" descr="C:\Users\ibl\Desktop\PP skabelon\LOGOER\National_Research_Centre_HVID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30" y="5560175"/>
            <a:ext cx="2189289" cy="103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37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blå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02E20981-DA76-4348-8061-6D994FFD98B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1620000" anchor="t" anchorCtr="0"/>
          <a:lstStyle>
            <a:lvl1pPr marL="0" marR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Tx/>
              <a:buFont typeface="Verdana" panose="020B0604030504040204" pitchFamily="34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da-DK" noProof="0"/>
              <a:t>Marker baggrund for at indsætte billede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801" y="2462526"/>
            <a:ext cx="10082403" cy="1609200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3" name="FLD_PresentationTitle">
            <a:extLst>
              <a:ext uri="{FF2B5EF4-FFF2-40B4-BE49-F238E27FC236}">
                <a16:creationId xmlns:a16="http://schemas.microsoft.com/office/drawing/2014/main" id="{63D5B0E7-3D1F-42FA-ABF0-9019A7930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/>
          <a:p>
            <a:r>
              <a:rPr lang="da-DK" noProof="0" dirty="0"/>
              <a:t>Præsentationstitel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CBFEA6B7-9380-4434-8E44-527B3CEE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37" name="Date_DateCustomA" hidden="1">
            <a:extLst>
              <a:ext uri="{FF2B5EF4-FFF2-40B4-BE49-F238E27FC236}">
                <a16:creationId xmlns:a16="http://schemas.microsoft.com/office/drawing/2014/main" id="{8BE199B1-A553-43EF-83DF-C1211EC63C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6148" name="Picture 4" descr="C:\Users\ibl\Desktop\PP skabelon\LOGOER\National Research Center for the Working Environment_PO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5833058"/>
            <a:ext cx="1727971" cy="81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408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9ADD05-CB26-41BC-BADE-66930D04AFF3}"/>
              </a:ext>
            </a:extLst>
          </p:cNvPr>
          <p:cNvSpPr/>
          <p:nvPr userDrawn="1"/>
        </p:nvSpPr>
        <p:spPr>
          <a:xfrm>
            <a:off x="0" y="0"/>
            <a:ext cx="5914792" cy="68579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801" y="2051999"/>
            <a:ext cx="5482798" cy="3761995"/>
          </a:xfr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Præsentationstitel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64C4D93-7B27-4019-925E-9DB35D7C3D8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74800" y="1024142"/>
            <a:ext cx="5482791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B2ED1E1-EDDB-4615-B974-BB35C69400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7038" y="628650"/>
            <a:ext cx="5127625" cy="51853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3944CFDE-3736-4D22-A73D-5C4C944F0F2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74800" y="617429"/>
            <a:ext cx="5485200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2" name="Date_DateCustomA" hidden="1">
            <a:extLst>
              <a:ext uri="{FF2B5EF4-FFF2-40B4-BE49-F238E27FC236}">
                <a16:creationId xmlns:a16="http://schemas.microsoft.com/office/drawing/2014/main" id="{F0CBB1BF-508B-4620-B53A-E34B60BA74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4098" name="Picture 2" descr="C:\Users\ibl\Desktop\PP skabelon\LOGOER\Det Nationale Forskingscenter for Arbejdsmiljo_NEG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34" y="5820189"/>
            <a:ext cx="2000761" cy="89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2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l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Præsentationstitel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FF51C73-4488-4E0B-8A5D-D7AA11C9E3F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131" y="617429"/>
            <a:ext cx="1133287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Date_DateCustomA" hidden="1">
            <a:extLst>
              <a:ext uri="{FF2B5EF4-FFF2-40B4-BE49-F238E27FC236}">
                <a16:creationId xmlns:a16="http://schemas.microsoft.com/office/drawing/2014/main" id="{1BBF7982-38D1-452A-8F40-BF165A383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764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Præsentationstitel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Date_DateCustomA" hidden="1">
            <a:extLst>
              <a:ext uri="{FF2B5EF4-FFF2-40B4-BE49-F238E27FC236}">
                <a16:creationId xmlns:a16="http://schemas.microsoft.com/office/drawing/2014/main" id="{0456FB29-A127-41CE-A7CE-3D8128F4E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367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539748" y="539751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 – </a:t>
            </a:r>
            <a:r>
              <a:rPr kumimoji="0" lang="da-D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delete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da-D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before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da-D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</a:t>
            </a:r>
            <a:endParaRPr lang="da-DK" sz="1800" dirty="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9" y="1833789"/>
            <a:ext cx="2160799" cy="47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da-DK" sz="10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da-DK" sz="10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da-DK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insert new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an appropriate layout from the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down</a:t>
            </a:r>
            <a:r>
              <a:rPr lang="da-DK" altLang="da-DK" sz="900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menu 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resetposition, size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498507" y="1833789"/>
            <a:ext cx="2160799" cy="273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7925255" y="1815933"/>
            <a:ext cx="2160799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549" y="2877130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33943" y="3538598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2729933" y="4208220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31923" y="5318642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25731" y="2075087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06348" y="2748431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84067" y="3242421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02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1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2" y="1833789"/>
            <a:ext cx="2280360" cy="442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 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498507" y="1833789"/>
            <a:ext cx="2160799" cy="258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7925241" y="1815929"/>
            <a:ext cx="2358243" cy="369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549" y="2877130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714482" y="3538601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29933" y="4208220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02650" y="5318642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25731" y="2075087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06348" y="2748431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84067" y="3242421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5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21" y="2051999"/>
            <a:ext cx="7420879" cy="3761995"/>
          </a:xfr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/>
          <a:p>
            <a:r>
              <a:rPr lang="da-DK" noProof="0" dirty="0"/>
              <a:t>Præsentationstitel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41DBED25-9FCF-4042-BE7C-9B92A9FF8C9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121" y="617429"/>
            <a:ext cx="1133287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F5C50BA5-F381-447A-A5C2-DE11561DBB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8000" y="2051998"/>
            <a:ext cx="3549597" cy="1607495"/>
          </a:xfrm>
          <a:solidFill>
            <a:schemeClr val="tx2"/>
          </a:solidFill>
        </p:spPr>
        <p:txBody>
          <a:bodyPr lIns="216000" tIns="216000" rIns="216000" bIns="216000"/>
          <a:lstStyle>
            <a:lvl1pPr marL="0" indent="0">
              <a:buClr>
                <a:schemeClr val="bg1"/>
              </a:buClr>
              <a:buFont typeface="Calibri" panose="020F0502020204030204" pitchFamily="34" charset="0"/>
              <a:buChar char="​"/>
              <a:defRPr sz="4400" b="1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Font typeface="Calibri" panose="020F0502020204030204" pitchFamily="34" charset="0"/>
              <a:buChar char="​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56%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" name="Date_DateCustomA" hidden="1">
            <a:extLst>
              <a:ext uri="{FF2B5EF4-FFF2-40B4-BE49-F238E27FC236}">
                <a16:creationId xmlns:a16="http://schemas.microsoft.com/office/drawing/2014/main" id="{D3897813-E321-452C-B280-9AE7127C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D0F0542-3174-4669-BF1C-AC0ADE13A9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7121" y="988154"/>
            <a:ext cx="11337758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5C262016-37C5-41B6-8FC4-E5614F7A54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08000" y="3853148"/>
            <a:ext cx="3549597" cy="1607495"/>
          </a:xfrm>
          <a:solidFill>
            <a:schemeClr val="accent2"/>
          </a:solidFill>
        </p:spPr>
        <p:txBody>
          <a:bodyPr lIns="216000" tIns="216000" rIns="216000" bIns="216000"/>
          <a:lstStyle>
            <a:lvl1pPr marL="0" indent="0">
              <a:buClr>
                <a:schemeClr val="bg1"/>
              </a:buClr>
              <a:buFont typeface="Calibri" panose="020F0502020204030204" pitchFamily="34" charset="0"/>
              <a:buChar char="​"/>
              <a:defRPr sz="1600" b="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Font typeface="Calibri" panose="020F0502020204030204" pitchFamily="34" charset="0"/>
              <a:buChar char="​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9703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E571E61-9BE6-4D21-93C5-55BB00D1615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274800" y="0"/>
            <a:ext cx="5917200" cy="6858000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ikon for at indsætte billede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22" y="2051999"/>
            <a:ext cx="5487678" cy="3761995"/>
          </a:xfr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Præsentationstitel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938FB493-B08C-476B-B49E-C8AD993273C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122" y="617429"/>
            <a:ext cx="5487670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1" name="Date_DateCustomA" hidden="1">
            <a:extLst>
              <a:ext uri="{FF2B5EF4-FFF2-40B4-BE49-F238E27FC236}">
                <a16:creationId xmlns:a16="http://schemas.microsoft.com/office/drawing/2014/main" id="{CF23EAF1-C319-4D2A-8C45-7DFF9A3BB6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34133B0-3967-4329-B503-D07DB722804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7121" y="988154"/>
            <a:ext cx="5487670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1842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00E2174-B641-49F1-B88A-78B3D5337C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800" y="2462526"/>
            <a:ext cx="10082402" cy="1609200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7224417"/>
            <a:ext cx="0" cy="0"/>
          </a:xfrm>
        </p:spPr>
        <p:txBody>
          <a:bodyPr/>
          <a:lstStyle>
            <a:lvl1pPr algn="l">
              <a:defRPr sz="100" b="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7224417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r>
              <a:rPr lang="da-DK" dirty="0"/>
              <a:t>Præsentationstitel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7224417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61557C-824F-41F9-87B9-A19D054280EB}"/>
              </a:ext>
            </a:extLst>
          </p:cNvPr>
          <p:cNvSpPr/>
          <p:nvPr userDrawn="1"/>
        </p:nvSpPr>
        <p:spPr>
          <a:xfrm>
            <a:off x="431611" y="6595200"/>
            <a:ext cx="11331764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F42AC1B-CBBF-4818-BF42-954F2EDF7F0A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98000" y="5817161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950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Medarbejdertitel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E0607893-D19A-4D4E-A1A9-C9DCC253B678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98000" y="5663299"/>
            <a:ext cx="2559600" cy="115200"/>
          </a:xfrm>
        </p:spPr>
        <p:txBody>
          <a:bodyPr/>
          <a:lstStyle>
            <a:lvl1pPr marL="0" indent="0" algn="r">
              <a:buNone/>
              <a:defRPr sz="950" b="1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Navn Navnesen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90B67A7E-F8AD-4501-B3ED-7DF56BC189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98000" y="6093771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950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Navn.navnesen@bm.dk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33219B6C-E56F-40C7-AC30-BCA5E6900E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8000" y="6229285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950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+45 2345 3456</a:t>
            </a:r>
          </a:p>
        </p:txBody>
      </p:sp>
      <p:pic>
        <p:nvPicPr>
          <p:cNvPr id="14" name="Picture 2" descr="C:\Users\ibl\Desktop\PP skabelon\LOGOER\Det Nationale Forskingscenter for Arbejdsmiljo_NEG_RGB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3957" b="33022"/>
          <a:stretch/>
        </p:blipFill>
        <p:spPr bwMode="auto">
          <a:xfrm>
            <a:off x="162491" y="5976424"/>
            <a:ext cx="3843064" cy="58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816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blå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02E20981-DA76-4348-8061-6D994FFD98B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1620000" anchor="t" anchorCtr="0"/>
          <a:lstStyle>
            <a:lvl1pPr marL="0" marR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Tx/>
              <a:buFont typeface="Verdana" panose="020B0604030504040204" pitchFamily="34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da-DK" noProof="0"/>
              <a:t>Marker baggrund for at indsætte billede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800" y="2462526"/>
            <a:ext cx="10082402" cy="1609200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3" name="FLD_PresentationTitle">
            <a:extLst>
              <a:ext uri="{FF2B5EF4-FFF2-40B4-BE49-F238E27FC236}">
                <a16:creationId xmlns:a16="http://schemas.microsoft.com/office/drawing/2014/main" id="{63D5B0E7-3D1F-42FA-ABF0-9019A7930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/>
          <a:p>
            <a:r>
              <a:rPr lang="da-DK" noProof="0" dirty="0"/>
              <a:t>Præsentationstitel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CBFEA6B7-9380-4434-8E44-527B3CEE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37" name="Date_DateCustomA" hidden="1">
            <a:extLst>
              <a:ext uri="{FF2B5EF4-FFF2-40B4-BE49-F238E27FC236}">
                <a16:creationId xmlns:a16="http://schemas.microsoft.com/office/drawing/2014/main" id="{8BE199B1-A553-43EF-83DF-C1211EC63C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11" name="Picture 3" descr="C:\Users\ibl\Desktop\PP skabelon\LOGOER\Det Nationale Forskingscenter for Arbejdsmiljo_PO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60" y="5939161"/>
            <a:ext cx="1675729" cy="74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60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ags" Target="../tags/tag1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ags" Target="../tags/tag13.xml"/><Relationship Id="rId2" Type="http://schemas.openxmlformats.org/officeDocument/2006/relationships/slideLayout" Target="../slideLayouts/slideLayout18.xml"/><Relationship Id="rId16" Type="http://schemas.openxmlformats.org/officeDocument/2006/relationships/tags" Target="../tags/tag1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ags" Target="../tags/tag1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0.wmf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ags" Target="../tags/tag1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ags" Target="../tags/tag17.xml"/><Relationship Id="rId2" Type="http://schemas.openxmlformats.org/officeDocument/2006/relationships/slideLayout" Target="../slideLayouts/slideLayout42.xml"/><Relationship Id="rId16" Type="http://schemas.openxmlformats.org/officeDocument/2006/relationships/tags" Target="../tags/tag1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ags" Target="../tags/tag1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427121" y="617429"/>
            <a:ext cx="1133287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427121" y="2051999"/>
            <a:ext cx="11332879" cy="3761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0" y="7219218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9171708" y="6387715"/>
            <a:ext cx="2588291" cy="11335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None/>
              <a:defRPr sz="5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Præsentationstitel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9171709" y="6501066"/>
            <a:ext cx="2588291" cy="11335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None/>
              <a:defRPr sz="5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09A0974A-8F5C-4FD4-9E38-7D5A997486A5}"/>
              </a:ext>
            </a:extLst>
          </p:cNvPr>
          <p:cNvSpPr>
            <a:spLocks/>
          </p:cNvSpPr>
          <p:nvPr/>
        </p:nvSpPr>
        <p:spPr bwMode="auto">
          <a:xfrm>
            <a:off x="773113" y="7905750"/>
            <a:ext cx="0" cy="6858000"/>
          </a:xfrm>
          <a:custGeom>
            <a:avLst/>
            <a:gdLst>
              <a:gd name="T0" fmla="*/ 0 h 4320"/>
              <a:gd name="T1" fmla="*/ 4320 h 4320"/>
              <a:gd name="T2" fmla="*/ 0 h 43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320">
                <a:moveTo>
                  <a:pt x="0" y="0"/>
                </a:move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0EF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6">
            <a:extLst>
              <a:ext uri="{FF2B5EF4-FFF2-40B4-BE49-F238E27FC236}">
                <a16:creationId xmlns:a16="http://schemas.microsoft.com/office/drawing/2014/main" id="{B3C8D39D-F11E-4185-A47B-8AC40BA1A3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113" y="7905750"/>
            <a:ext cx="0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F0C239E8-9311-4B2C-A349-76443C49A633}"/>
              </a:ext>
            </a:extLst>
          </p:cNvPr>
          <p:cNvSpPr>
            <a:spLocks/>
          </p:cNvSpPr>
          <p:nvPr/>
        </p:nvSpPr>
        <p:spPr bwMode="auto">
          <a:xfrm>
            <a:off x="773113" y="7905750"/>
            <a:ext cx="0" cy="6858000"/>
          </a:xfrm>
          <a:custGeom>
            <a:avLst/>
            <a:gdLst>
              <a:gd name="T0" fmla="*/ 0 h 4320"/>
              <a:gd name="T1" fmla="*/ 4320 h 4320"/>
              <a:gd name="T2" fmla="*/ 0 h 43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320">
                <a:moveTo>
                  <a:pt x="0" y="0"/>
                </a:move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0030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CC4BACEA-3C6F-4AEA-ACDA-9297B63E3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113" y="7905750"/>
            <a:ext cx="0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C:\Users\ibl\Desktop\PP skabelon\LOGOER\Det Nationale Forskingscenter for Arbejdsmiljo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79" y="5939161"/>
            <a:ext cx="1716063" cy="76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37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4000"/>
        </a:lnSpc>
        <a:spcBef>
          <a:spcPct val="0"/>
        </a:spcBef>
        <a:buNone/>
        <a:defRPr sz="24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16000" indent="-216000" algn="l" defTabSz="914400" rtl="0" eaLnBrk="1" latinLnBrk="0" hangingPunct="1">
        <a:lnSpc>
          <a:spcPct val="104000"/>
        </a:lnSpc>
        <a:spcBef>
          <a:spcPts val="600"/>
        </a:spcBef>
        <a:spcAft>
          <a:spcPts val="300"/>
        </a:spcAft>
        <a:buClr>
          <a:schemeClr val="accent3"/>
        </a:buClr>
        <a:buFont typeface="Verdana" panose="020B0604030504040204" pitchFamily="34" charset="0"/>
        <a:buChar char="•"/>
        <a:defRPr sz="1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32000" indent="-216000" algn="l" defTabSz="914400" rtl="0" eaLnBrk="1" latinLnBrk="0" hangingPunct="1">
        <a:lnSpc>
          <a:spcPct val="104000"/>
        </a:lnSpc>
        <a:spcBef>
          <a:spcPts val="0"/>
        </a:spcBef>
        <a:spcAft>
          <a:spcPts val="300"/>
        </a:spcAft>
        <a:buClr>
          <a:schemeClr val="accent3"/>
        </a:buClr>
        <a:buFont typeface="Verdana" panose="020B0604030504040204" pitchFamily="34" charset="0"/>
        <a:buChar char="•"/>
        <a:defRPr sz="1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​"/>
        <a:defRPr sz="1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0" indent="0" algn="l" defTabSz="914400" rtl="0" eaLnBrk="1" latinLnBrk="0" hangingPunct="1">
        <a:lnSpc>
          <a:spcPct val="104000"/>
        </a:lnSpc>
        <a:spcBef>
          <a:spcPts val="600"/>
        </a:spcBef>
        <a:spcAft>
          <a:spcPts val="0"/>
        </a:spcAft>
        <a:buFont typeface="Calibri" panose="020F0502020204030204" pitchFamily="34" charset="0"/>
        <a:buChar char="​"/>
        <a:defRPr sz="16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Calibri" panose="020F0502020204030204" pitchFamily="34" charset="0"/>
        <a:buChar char="​"/>
        <a:defRPr sz="24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​"/>
        <a:defRPr sz="46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​"/>
        <a:defRPr sz="10000" b="1" kern="1200" baseline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Calibri" panose="020F0502020204030204" pitchFamily="34" charset="0"/>
        <a:buChar char="​"/>
        <a:defRPr sz="950" kern="1200">
          <a:solidFill>
            <a:srgbClr val="7C6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Calibri" panose="020F0502020204030204" pitchFamily="34" charset="0"/>
        <a:buChar char="​"/>
        <a:defRPr sz="950" b="1" kern="1200" baseline="0">
          <a:solidFill>
            <a:srgbClr val="7C6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69">
          <p15:clr>
            <a:srgbClr val="F26B43"/>
          </p15:clr>
        </p15:guide>
        <p15:guide id="2" pos="7410">
          <p15:clr>
            <a:srgbClr val="F26B43"/>
          </p15:clr>
        </p15:guide>
        <p15:guide id="3" orient="horz" pos="388">
          <p15:clr>
            <a:srgbClr val="F26B43"/>
          </p15:clr>
        </p15:guide>
        <p15:guide id="4" orient="horz" pos="774">
          <p15:clr>
            <a:srgbClr val="F26B43"/>
          </p15:clr>
        </p15:guide>
        <p15:guide id="5" orient="horz" pos="1289">
          <p15:clr>
            <a:srgbClr val="F26B43"/>
          </p15:clr>
        </p15:guide>
        <p15:guide id="6" orient="horz" pos="365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427568" y="617539"/>
            <a:ext cx="1133263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altLang="da-DK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27568" y="2052639"/>
            <a:ext cx="11332633" cy="37607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1" y="7219950"/>
            <a:ext cx="2402417" cy="17938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hangingPunct="1">
              <a:buClr>
                <a:srgbClr val="C8102E"/>
              </a:buClr>
              <a:defRPr sz="750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9171517" y="6388101"/>
            <a:ext cx="2588683" cy="11271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 eaLnBrk="1" hangingPunct="1">
              <a:buClr>
                <a:srgbClr val="C8102E"/>
              </a:buClr>
              <a:buNone/>
              <a:defRPr sz="375" b="1">
                <a:solidFill>
                  <a:srgbClr val="0030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GB"/>
              <a:t>Præsentationstitel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9171517" y="6500813"/>
            <a:ext cx="2588683" cy="1143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 eaLnBrk="1" hangingPunct="1">
              <a:buClr>
                <a:srgbClr val="C8102E"/>
              </a:buClr>
              <a:buNone/>
              <a:defRPr sz="375">
                <a:solidFill>
                  <a:srgbClr val="0030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96785935-CC3F-4307-B557-FACD22399C7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3079" name="Freeform 5"/>
          <p:cNvSpPr>
            <a:spLocks/>
          </p:cNvSpPr>
          <p:nvPr/>
        </p:nvSpPr>
        <p:spPr bwMode="auto">
          <a:xfrm>
            <a:off x="772584" y="7905750"/>
            <a:ext cx="0" cy="6858000"/>
          </a:xfrm>
          <a:custGeom>
            <a:avLst/>
            <a:gdLst>
              <a:gd name="T0" fmla="*/ 0 h 4320"/>
              <a:gd name="T1" fmla="*/ 2147483646 h 4320"/>
              <a:gd name="T2" fmla="*/ 0 h 4320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4320">
                <a:moveTo>
                  <a:pt x="0" y="0"/>
                </a:move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0EF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nb-NO" sz="1800"/>
          </a:p>
        </p:txBody>
      </p:sp>
      <p:sp>
        <p:nvSpPr>
          <p:cNvPr id="3080" name="Line 6"/>
          <p:cNvSpPr>
            <a:spLocks noChangeShapeType="1"/>
          </p:cNvSpPr>
          <p:nvPr/>
        </p:nvSpPr>
        <p:spPr bwMode="auto">
          <a:xfrm>
            <a:off x="772584" y="7905750"/>
            <a:ext cx="0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nb-NO" sz="1800"/>
          </a:p>
        </p:txBody>
      </p:sp>
      <p:sp>
        <p:nvSpPr>
          <p:cNvPr id="3081" name="Freeform 7"/>
          <p:cNvSpPr>
            <a:spLocks/>
          </p:cNvSpPr>
          <p:nvPr/>
        </p:nvSpPr>
        <p:spPr bwMode="auto">
          <a:xfrm>
            <a:off x="772584" y="7905750"/>
            <a:ext cx="0" cy="6858000"/>
          </a:xfrm>
          <a:custGeom>
            <a:avLst/>
            <a:gdLst>
              <a:gd name="T0" fmla="*/ 0 h 4320"/>
              <a:gd name="T1" fmla="*/ 2147483646 h 4320"/>
              <a:gd name="T2" fmla="*/ 0 h 4320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4320">
                <a:moveTo>
                  <a:pt x="0" y="0"/>
                </a:move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0030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nb-NO" sz="1800"/>
          </a:p>
        </p:txBody>
      </p:sp>
      <p:sp>
        <p:nvSpPr>
          <p:cNvPr id="3082" name="Line 8"/>
          <p:cNvSpPr>
            <a:spLocks noChangeShapeType="1"/>
          </p:cNvSpPr>
          <p:nvPr/>
        </p:nvSpPr>
        <p:spPr bwMode="auto">
          <a:xfrm>
            <a:off x="772584" y="7905750"/>
            <a:ext cx="0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nb-NO" sz="1800"/>
          </a:p>
        </p:txBody>
      </p:sp>
      <p:pic>
        <p:nvPicPr>
          <p:cNvPr id="3083" name="Picture 2" descr="C:\Users\ibl\Desktop\PP skabelon\LOGOER\National_Research_Centre_R+ÿD_BL+à_RGB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5811838"/>
            <a:ext cx="190076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85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0" fontAlgn="base" hangingPunct="0">
        <a:lnSpc>
          <a:spcPct val="104000"/>
        </a:lnSpc>
        <a:spcBef>
          <a:spcPct val="0"/>
        </a:spcBef>
        <a:spcAft>
          <a:spcPct val="0"/>
        </a:spcAft>
        <a:defRPr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defTabSz="685800" rtl="0" eaLnBrk="0" fontAlgn="base" hangingPunct="0">
        <a:lnSpc>
          <a:spcPct val="104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685800" rtl="0" eaLnBrk="0" fontAlgn="base" hangingPunct="0">
        <a:lnSpc>
          <a:spcPct val="104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685800" rtl="0" eaLnBrk="0" fontAlgn="base" hangingPunct="0">
        <a:lnSpc>
          <a:spcPct val="104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685800" rtl="0" eaLnBrk="0" fontAlgn="base" hangingPunct="0">
        <a:lnSpc>
          <a:spcPct val="104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defTabSz="685800" rtl="0" fontAlgn="base">
        <a:lnSpc>
          <a:spcPct val="104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defTabSz="685800" rtl="0" fontAlgn="base">
        <a:lnSpc>
          <a:spcPct val="104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defTabSz="685800" rtl="0" fontAlgn="base">
        <a:lnSpc>
          <a:spcPct val="104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defTabSz="685800" rtl="0" fontAlgn="base">
        <a:lnSpc>
          <a:spcPct val="104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161925" indent="-161925" algn="l" defTabSz="685800" rtl="0" eaLnBrk="0" fontAlgn="base" hangingPunct="0">
        <a:lnSpc>
          <a:spcPct val="104000"/>
        </a:lnSpc>
        <a:spcBef>
          <a:spcPts val="450"/>
        </a:spcBef>
        <a:spcAft>
          <a:spcPts val="225"/>
        </a:spcAft>
        <a:buClr>
          <a:srgbClr val="C8102E"/>
        </a:buClr>
        <a:buFont typeface="Verdana" panose="020B0604030504040204" pitchFamily="34" charset="0"/>
        <a:buChar char="•"/>
        <a:defRPr sz="12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23850" indent="-161925" algn="l" defTabSz="685800" rtl="0" eaLnBrk="0" fontAlgn="base" hangingPunct="0">
        <a:lnSpc>
          <a:spcPct val="104000"/>
        </a:lnSpc>
        <a:spcBef>
          <a:spcPct val="0"/>
        </a:spcBef>
        <a:spcAft>
          <a:spcPts val="225"/>
        </a:spcAft>
        <a:buClr>
          <a:srgbClr val="C8102E"/>
        </a:buClr>
        <a:buFont typeface="Verdana" panose="020B0604030504040204" pitchFamily="34" charset="0"/>
        <a:buChar char="•"/>
        <a:defRPr sz="12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685800" rtl="0" eaLnBrk="0" fontAlgn="base" hangingPunct="0">
        <a:spcBef>
          <a:spcPct val="0"/>
        </a:spcBef>
        <a:spcAft>
          <a:spcPts val="450"/>
        </a:spcAft>
        <a:buFont typeface="Calibri" panose="020F0502020204030204" pitchFamily="34" charset="0"/>
        <a:buChar char="​"/>
        <a:defRPr sz="12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685800" rtl="0" eaLnBrk="0" fontAlgn="base" hangingPunct="0">
        <a:lnSpc>
          <a:spcPct val="104000"/>
        </a:lnSpc>
        <a:spcBef>
          <a:spcPts val="450"/>
        </a:spcBef>
        <a:spcAft>
          <a:spcPct val="0"/>
        </a:spcAft>
        <a:buFont typeface="Calibri" panose="020F0502020204030204" pitchFamily="34" charset="0"/>
        <a:buChar char="​"/>
        <a:defRPr sz="12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685800" rtl="0" eaLnBrk="0" fontAlgn="base" hangingPunct="0">
        <a:spcBef>
          <a:spcPts val="450"/>
        </a:spcBef>
        <a:spcAft>
          <a:spcPct val="0"/>
        </a:spcAft>
        <a:buFont typeface="Calibri" panose="020F0502020204030204" pitchFamily="34" charset="0"/>
        <a:buChar char="​"/>
        <a:defRPr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0" indent="0" algn="l" defTabSz="6858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​"/>
        <a:defRPr sz="345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0" indent="0" algn="l" defTabSz="6858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​"/>
        <a:defRPr sz="7500" b="1" kern="1200" baseline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Font typeface="Calibri" panose="020F0502020204030204" pitchFamily="34" charset="0"/>
        <a:buChar char="​"/>
        <a:defRPr sz="713" kern="1200">
          <a:solidFill>
            <a:srgbClr val="7C6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Font typeface="Calibri" panose="020F0502020204030204" pitchFamily="34" charset="0"/>
        <a:buChar char="​"/>
        <a:defRPr sz="713" b="1" kern="1200" baseline="0">
          <a:solidFill>
            <a:srgbClr val="7C6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9"/>
          <p:cNvSpPr>
            <a:spLocks noChangeArrowheads="1"/>
          </p:cNvSpPr>
          <p:nvPr/>
        </p:nvSpPr>
        <p:spPr bwMode="auto">
          <a:xfrm>
            <a:off x="-14817" y="-12700"/>
            <a:ext cx="12202584" cy="6870700"/>
          </a:xfrm>
          <a:prstGeom prst="rect">
            <a:avLst/>
          </a:prstGeom>
          <a:solidFill>
            <a:srgbClr val="8C9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a-DK" altLang="da-DK" sz="2000" u="none" smtClean="0">
              <a:solidFill>
                <a:srgbClr val="231F20"/>
              </a:solidFill>
            </a:endParaRPr>
          </a:p>
        </p:txBody>
      </p:sp>
      <p:sp>
        <p:nvSpPr>
          <p:cNvPr id="2051" name="AutoShape 37"/>
          <p:cNvSpPr>
            <a:spLocks noChangeAspect="1" noChangeArrowheads="1" noTextEdit="1"/>
          </p:cNvSpPr>
          <p:nvPr/>
        </p:nvSpPr>
        <p:spPr bwMode="auto">
          <a:xfrm>
            <a:off x="1" y="0"/>
            <a:ext cx="12187767" cy="6870700"/>
          </a:xfrm>
          <a:prstGeom prst="rect">
            <a:avLst/>
          </a:prstGeom>
          <a:solidFill>
            <a:srgbClr val="CAC6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z="1800"/>
          </a:p>
        </p:txBody>
      </p:sp>
      <p:sp>
        <p:nvSpPr>
          <p:cNvPr id="2052" name="Freeform 40"/>
          <p:cNvSpPr>
            <a:spLocks/>
          </p:cNvSpPr>
          <p:nvPr/>
        </p:nvSpPr>
        <p:spPr bwMode="auto">
          <a:xfrm>
            <a:off x="80434" y="131764"/>
            <a:ext cx="12107333" cy="6726237"/>
          </a:xfrm>
          <a:custGeom>
            <a:avLst/>
            <a:gdLst>
              <a:gd name="T0" fmla="*/ 2147483646 w 17160"/>
              <a:gd name="T1" fmla="*/ 0 h 12712"/>
              <a:gd name="T2" fmla="*/ 2147483646 w 17160"/>
              <a:gd name="T3" fmla="*/ 2147483646 h 12712"/>
              <a:gd name="T4" fmla="*/ 2147483646 w 17160"/>
              <a:gd name="T5" fmla="*/ 2147483646 h 12712"/>
              <a:gd name="T6" fmla="*/ 2147483646 w 17160"/>
              <a:gd name="T7" fmla="*/ 2147483646 h 12712"/>
              <a:gd name="T8" fmla="*/ 2147483646 w 17160"/>
              <a:gd name="T9" fmla="*/ 2147483646 h 12712"/>
              <a:gd name="T10" fmla="*/ 2147483646 w 17160"/>
              <a:gd name="T11" fmla="*/ 2147483646 h 12712"/>
              <a:gd name="T12" fmla="*/ 2147483646 w 17160"/>
              <a:gd name="T13" fmla="*/ 2147483646 h 12712"/>
              <a:gd name="T14" fmla="*/ 2147483646 w 17160"/>
              <a:gd name="T15" fmla="*/ 2147483646 h 12712"/>
              <a:gd name="T16" fmla="*/ 2147483646 w 17160"/>
              <a:gd name="T17" fmla="*/ 2147483646 h 12712"/>
              <a:gd name="T18" fmla="*/ 2147483646 w 17160"/>
              <a:gd name="T19" fmla="*/ 2147483646 h 12712"/>
              <a:gd name="T20" fmla="*/ 2147483646 w 17160"/>
              <a:gd name="T21" fmla="*/ 2147483646 h 12712"/>
              <a:gd name="T22" fmla="*/ 2147483646 w 17160"/>
              <a:gd name="T23" fmla="*/ 2147483646 h 12712"/>
              <a:gd name="T24" fmla="*/ 2147483646 w 17160"/>
              <a:gd name="T25" fmla="*/ 2147483646 h 12712"/>
              <a:gd name="T26" fmla="*/ 2147483646 w 17160"/>
              <a:gd name="T27" fmla="*/ 2147483646 h 12712"/>
              <a:gd name="T28" fmla="*/ 2147483646 w 17160"/>
              <a:gd name="T29" fmla="*/ 2147483646 h 12712"/>
              <a:gd name="T30" fmla="*/ 2147483646 w 17160"/>
              <a:gd name="T31" fmla="*/ 2147483646 h 12712"/>
              <a:gd name="T32" fmla="*/ 2147483646 w 17160"/>
              <a:gd name="T33" fmla="*/ 2147483646 h 12712"/>
              <a:gd name="T34" fmla="*/ 2147483646 w 17160"/>
              <a:gd name="T35" fmla="*/ 2147483646 h 12712"/>
              <a:gd name="T36" fmla="*/ 2147483646 w 17160"/>
              <a:gd name="T37" fmla="*/ 2147483646 h 12712"/>
              <a:gd name="T38" fmla="*/ 2147483646 w 17160"/>
              <a:gd name="T39" fmla="*/ 2147483646 h 12712"/>
              <a:gd name="T40" fmla="*/ 2147483646 w 17160"/>
              <a:gd name="T41" fmla="*/ 2147483646 h 12712"/>
              <a:gd name="T42" fmla="*/ 2147483646 w 17160"/>
              <a:gd name="T43" fmla="*/ 2147483646 h 12712"/>
              <a:gd name="T44" fmla="*/ 2147483646 w 17160"/>
              <a:gd name="T45" fmla="*/ 2147483646 h 12712"/>
              <a:gd name="T46" fmla="*/ 2147483646 w 17160"/>
              <a:gd name="T47" fmla="*/ 2147483646 h 12712"/>
              <a:gd name="T48" fmla="*/ 2147483646 w 17160"/>
              <a:gd name="T49" fmla="*/ 2147483646 h 12712"/>
              <a:gd name="T50" fmla="*/ 2147483646 w 17160"/>
              <a:gd name="T51" fmla="*/ 2147483646 h 12712"/>
              <a:gd name="T52" fmla="*/ 2147483646 w 17160"/>
              <a:gd name="T53" fmla="*/ 2147483646 h 12712"/>
              <a:gd name="T54" fmla="*/ 2147483646 w 17160"/>
              <a:gd name="T55" fmla="*/ 2147483646 h 12712"/>
              <a:gd name="T56" fmla="*/ 2147483646 w 17160"/>
              <a:gd name="T57" fmla="*/ 2147483646 h 12712"/>
              <a:gd name="T58" fmla="*/ 2147483646 w 17160"/>
              <a:gd name="T59" fmla="*/ 2147483646 h 12712"/>
              <a:gd name="T60" fmla="*/ 2147483646 w 17160"/>
              <a:gd name="T61" fmla="*/ 2147483646 h 12712"/>
              <a:gd name="T62" fmla="*/ 2147483646 w 17160"/>
              <a:gd name="T63" fmla="*/ 2147483646 h 12712"/>
              <a:gd name="T64" fmla="*/ 2147483646 w 17160"/>
              <a:gd name="T65" fmla="*/ 2147483646 h 12712"/>
              <a:gd name="T66" fmla="*/ 0 w 17160"/>
              <a:gd name="T67" fmla="*/ 2147483646 h 12712"/>
              <a:gd name="T68" fmla="*/ 0 w 17160"/>
              <a:gd name="T69" fmla="*/ 2147483646 h 12712"/>
              <a:gd name="T70" fmla="*/ 0 w 17160"/>
              <a:gd name="T71" fmla="*/ 2147483646 h 12712"/>
              <a:gd name="T72" fmla="*/ 0 w 17160"/>
              <a:gd name="T73" fmla="*/ 2147483646 h 12712"/>
              <a:gd name="T74" fmla="*/ 0 w 17160"/>
              <a:gd name="T75" fmla="*/ 2147483646 h 12712"/>
              <a:gd name="T76" fmla="*/ 2147483646 w 17160"/>
              <a:gd name="T77" fmla="*/ 2147483646 h 12712"/>
              <a:gd name="T78" fmla="*/ 2147483646 w 17160"/>
              <a:gd name="T79" fmla="*/ 0 h 12712"/>
              <a:gd name="T80" fmla="*/ 2147483646 w 17160"/>
              <a:gd name="T81" fmla="*/ 0 h 1271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7160" h="12712">
                <a:moveTo>
                  <a:pt x="990" y="0"/>
                </a:moveTo>
                <a:lnTo>
                  <a:pt x="990" y="1"/>
                </a:lnTo>
                <a:lnTo>
                  <a:pt x="939" y="3"/>
                </a:lnTo>
                <a:lnTo>
                  <a:pt x="889" y="8"/>
                </a:lnTo>
                <a:lnTo>
                  <a:pt x="839" y="14"/>
                </a:lnTo>
                <a:lnTo>
                  <a:pt x="790" y="24"/>
                </a:lnTo>
                <a:lnTo>
                  <a:pt x="743" y="36"/>
                </a:lnTo>
                <a:lnTo>
                  <a:pt x="695" y="50"/>
                </a:lnTo>
                <a:lnTo>
                  <a:pt x="650" y="67"/>
                </a:lnTo>
                <a:lnTo>
                  <a:pt x="604" y="84"/>
                </a:lnTo>
                <a:lnTo>
                  <a:pt x="560" y="105"/>
                </a:lnTo>
                <a:lnTo>
                  <a:pt x="518" y="128"/>
                </a:lnTo>
                <a:lnTo>
                  <a:pt x="477" y="153"/>
                </a:lnTo>
                <a:lnTo>
                  <a:pt x="436" y="179"/>
                </a:lnTo>
                <a:lnTo>
                  <a:pt x="398" y="207"/>
                </a:lnTo>
                <a:lnTo>
                  <a:pt x="360" y="237"/>
                </a:lnTo>
                <a:lnTo>
                  <a:pt x="324" y="269"/>
                </a:lnTo>
                <a:lnTo>
                  <a:pt x="290" y="302"/>
                </a:lnTo>
                <a:lnTo>
                  <a:pt x="257" y="338"/>
                </a:lnTo>
                <a:lnTo>
                  <a:pt x="226" y="374"/>
                </a:lnTo>
                <a:lnTo>
                  <a:pt x="197" y="412"/>
                </a:lnTo>
                <a:lnTo>
                  <a:pt x="169" y="451"/>
                </a:lnTo>
                <a:lnTo>
                  <a:pt x="143" y="493"/>
                </a:lnTo>
                <a:lnTo>
                  <a:pt x="119" y="535"/>
                </a:lnTo>
                <a:lnTo>
                  <a:pt x="97" y="578"/>
                </a:lnTo>
                <a:lnTo>
                  <a:pt x="78" y="622"/>
                </a:lnTo>
                <a:lnTo>
                  <a:pt x="61" y="668"/>
                </a:lnTo>
                <a:lnTo>
                  <a:pt x="44" y="715"/>
                </a:lnTo>
                <a:lnTo>
                  <a:pt x="31" y="763"/>
                </a:lnTo>
                <a:lnTo>
                  <a:pt x="21" y="811"/>
                </a:lnTo>
                <a:lnTo>
                  <a:pt x="12" y="861"/>
                </a:lnTo>
                <a:lnTo>
                  <a:pt x="6" y="911"/>
                </a:lnTo>
                <a:lnTo>
                  <a:pt x="1" y="962"/>
                </a:lnTo>
                <a:lnTo>
                  <a:pt x="0" y="1013"/>
                </a:lnTo>
                <a:lnTo>
                  <a:pt x="0" y="1020"/>
                </a:lnTo>
                <a:lnTo>
                  <a:pt x="0" y="1025"/>
                </a:lnTo>
                <a:lnTo>
                  <a:pt x="0" y="12712"/>
                </a:lnTo>
                <a:lnTo>
                  <a:pt x="17160" y="12712"/>
                </a:lnTo>
                <a:lnTo>
                  <a:pt x="17160" y="0"/>
                </a:lnTo>
                <a:lnTo>
                  <a:pt x="9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 sz="1800"/>
          </a:p>
        </p:txBody>
      </p:sp>
      <p:pic>
        <p:nvPicPr>
          <p:cNvPr id="2053" name="Picture 36" descr="NFA bomærke 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134" y="5707063"/>
            <a:ext cx="99271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87033" y="188913"/>
            <a:ext cx="9510184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i master</a:t>
            </a:r>
            <a:endParaRPr lang="en-US" altLang="da-DK" smtClean="0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4333" y="1633539"/>
            <a:ext cx="9508067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i master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  <a:endParaRPr lang="en-US" altLang="da-DK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63751" y="6121401"/>
            <a:ext cx="134408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00" u="none">
                <a:solidFill>
                  <a:srgbClr val="231F20"/>
                </a:solidFill>
                <a:latin typeface="Arial" charset="0"/>
              </a:defRPr>
            </a:lvl1pPr>
          </a:lstStyle>
          <a:p>
            <a:pPr>
              <a:defRPr/>
            </a:pPr>
            <a:fld id="{6512918A-32E9-4FC2-8840-0ACACA204E44}" type="datetime1">
              <a:rPr lang="da-DK"/>
              <a:pPr>
                <a:defRPr/>
              </a:pPr>
              <a:t>22-09-2020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63751" y="6308726"/>
            <a:ext cx="364913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00" u="none">
                <a:solidFill>
                  <a:srgbClr val="231F2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Add presentation title in Header and Footer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08134" y="6308726"/>
            <a:ext cx="57573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800" u="none" smtClean="0">
                <a:solidFill>
                  <a:srgbClr val="231F20"/>
                </a:solidFill>
              </a:defRPr>
            </a:lvl1pPr>
          </a:lstStyle>
          <a:p>
            <a:pPr>
              <a:defRPr/>
            </a:pPr>
            <a:fld id="{DF7921A7-728B-4D2D-A0B4-9BDEE7F9ED04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  <p:sp>
        <p:nvSpPr>
          <p:cNvPr id="10251" name="Rectangle 41"/>
          <p:cNvSpPr>
            <a:spLocks noChangeArrowheads="1"/>
          </p:cNvSpPr>
          <p:nvPr/>
        </p:nvSpPr>
        <p:spPr bwMode="auto">
          <a:xfrm>
            <a:off x="80433" y="6811964"/>
            <a:ext cx="12024784" cy="460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a-DK" altLang="da-DK" sz="2000" u="none" smtClean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7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43000"/>
        </a:lnSpc>
        <a:spcBef>
          <a:spcPct val="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434975" indent="-252413" algn="l" rtl="0" eaLnBrk="0" fontAlgn="base" hangingPunct="0">
        <a:lnSpc>
          <a:spcPct val="143000"/>
        </a:lnSpc>
        <a:spcBef>
          <a:spcPct val="0"/>
        </a:spcBef>
        <a:spcAft>
          <a:spcPct val="0"/>
        </a:spcAft>
        <a:buChar char="•"/>
        <a:defRPr>
          <a:solidFill>
            <a:schemeClr val="accent2"/>
          </a:solidFill>
          <a:latin typeface="+mn-lt"/>
        </a:defRPr>
      </a:lvl2pPr>
      <a:lvl3pPr marL="715963" indent="-279400" algn="l" rtl="0" eaLnBrk="0" fontAlgn="base" hangingPunct="0">
        <a:lnSpc>
          <a:spcPct val="143000"/>
        </a:lnSpc>
        <a:spcBef>
          <a:spcPct val="0"/>
        </a:spcBef>
        <a:spcAft>
          <a:spcPct val="0"/>
        </a:spcAft>
        <a:buChar char="•"/>
        <a:defRPr sz="1600">
          <a:solidFill>
            <a:schemeClr val="accent2"/>
          </a:solidFill>
          <a:latin typeface="+mn-lt"/>
        </a:defRPr>
      </a:lvl3pPr>
      <a:lvl4pPr marL="995363" indent="-277813" algn="l" rtl="0" eaLnBrk="0" fontAlgn="base" hangingPunct="0">
        <a:lnSpc>
          <a:spcPct val="143000"/>
        </a:lnSpc>
        <a:spcBef>
          <a:spcPct val="0"/>
        </a:spcBef>
        <a:spcAft>
          <a:spcPct val="0"/>
        </a:spcAft>
        <a:buChar char="•"/>
        <a:defRPr sz="1400">
          <a:solidFill>
            <a:schemeClr val="accent2"/>
          </a:solidFill>
          <a:latin typeface="+mn-lt"/>
        </a:defRPr>
      </a:lvl4pPr>
      <a:lvl5pPr marL="1249363" indent="-252413" algn="l" rtl="0" eaLnBrk="0" fontAlgn="base" hangingPunct="0">
        <a:lnSpc>
          <a:spcPct val="143000"/>
        </a:lnSpc>
        <a:spcBef>
          <a:spcPct val="0"/>
        </a:spcBef>
        <a:spcAft>
          <a:spcPct val="0"/>
        </a:spcAft>
        <a:buChar char="•"/>
        <a:defRPr sz="1400">
          <a:solidFill>
            <a:schemeClr val="accent2"/>
          </a:solidFill>
          <a:latin typeface="+mn-lt"/>
        </a:defRPr>
      </a:lvl5pPr>
      <a:lvl6pPr marL="1706563" indent="-252413" algn="l" rtl="0" eaLnBrk="1" fontAlgn="base" hangingPunct="1">
        <a:lnSpc>
          <a:spcPct val="143000"/>
        </a:lnSpc>
        <a:spcBef>
          <a:spcPct val="0"/>
        </a:spcBef>
        <a:spcAft>
          <a:spcPct val="0"/>
        </a:spcAft>
        <a:buChar char="•"/>
        <a:defRPr sz="1400">
          <a:solidFill>
            <a:schemeClr val="accent2"/>
          </a:solidFill>
          <a:latin typeface="+mn-lt"/>
        </a:defRPr>
      </a:lvl6pPr>
      <a:lvl7pPr marL="2163763" indent="-252413" algn="l" rtl="0" eaLnBrk="1" fontAlgn="base" hangingPunct="1">
        <a:lnSpc>
          <a:spcPct val="143000"/>
        </a:lnSpc>
        <a:spcBef>
          <a:spcPct val="0"/>
        </a:spcBef>
        <a:spcAft>
          <a:spcPct val="0"/>
        </a:spcAft>
        <a:buChar char="•"/>
        <a:defRPr sz="1400">
          <a:solidFill>
            <a:schemeClr val="accent2"/>
          </a:solidFill>
          <a:latin typeface="+mn-lt"/>
        </a:defRPr>
      </a:lvl7pPr>
      <a:lvl8pPr marL="2620963" indent="-252413" algn="l" rtl="0" eaLnBrk="1" fontAlgn="base" hangingPunct="1">
        <a:lnSpc>
          <a:spcPct val="143000"/>
        </a:lnSpc>
        <a:spcBef>
          <a:spcPct val="0"/>
        </a:spcBef>
        <a:spcAft>
          <a:spcPct val="0"/>
        </a:spcAft>
        <a:buChar char="•"/>
        <a:defRPr sz="1400">
          <a:solidFill>
            <a:schemeClr val="accent2"/>
          </a:solidFill>
          <a:latin typeface="+mn-lt"/>
        </a:defRPr>
      </a:lvl8pPr>
      <a:lvl9pPr marL="3078163" indent="-252413" algn="l" rtl="0" eaLnBrk="1" fontAlgn="base" hangingPunct="1">
        <a:lnSpc>
          <a:spcPct val="143000"/>
        </a:lnSpc>
        <a:spcBef>
          <a:spcPct val="0"/>
        </a:spcBef>
        <a:spcAft>
          <a:spcPct val="0"/>
        </a:spcAft>
        <a:buChar char="•"/>
        <a:defRPr sz="1400">
          <a:solidFill>
            <a:schemeClr val="accent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27131" y="617429"/>
            <a:ext cx="1133287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27131" y="2051999"/>
            <a:ext cx="11332879" cy="3761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1" y="7219218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9171709" y="6387737"/>
            <a:ext cx="2588291" cy="11335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None/>
              <a:defRPr sz="5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Præsentationstitel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9171709" y="6501088"/>
            <a:ext cx="2588291" cy="11335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None/>
              <a:defRPr sz="5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09A0974A-8F5C-4FD4-9E38-7D5A997486A5}"/>
              </a:ext>
            </a:extLst>
          </p:cNvPr>
          <p:cNvSpPr>
            <a:spLocks/>
          </p:cNvSpPr>
          <p:nvPr/>
        </p:nvSpPr>
        <p:spPr bwMode="auto">
          <a:xfrm>
            <a:off x="773113" y="7905750"/>
            <a:ext cx="0" cy="6858000"/>
          </a:xfrm>
          <a:custGeom>
            <a:avLst/>
            <a:gdLst>
              <a:gd name="T0" fmla="*/ 0 h 4320"/>
              <a:gd name="T1" fmla="*/ 4320 h 4320"/>
              <a:gd name="T2" fmla="*/ 0 h 43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320">
                <a:moveTo>
                  <a:pt x="0" y="0"/>
                </a:move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0EF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6">
            <a:extLst>
              <a:ext uri="{FF2B5EF4-FFF2-40B4-BE49-F238E27FC236}">
                <a16:creationId xmlns:a16="http://schemas.microsoft.com/office/drawing/2014/main" id="{B3C8D39D-F11E-4185-A47B-8AC40BA1A3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113" y="7905750"/>
            <a:ext cx="0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F0C239E8-9311-4B2C-A349-76443C49A633}"/>
              </a:ext>
            </a:extLst>
          </p:cNvPr>
          <p:cNvSpPr>
            <a:spLocks/>
          </p:cNvSpPr>
          <p:nvPr/>
        </p:nvSpPr>
        <p:spPr bwMode="auto">
          <a:xfrm>
            <a:off x="773113" y="7905750"/>
            <a:ext cx="0" cy="6858000"/>
          </a:xfrm>
          <a:custGeom>
            <a:avLst/>
            <a:gdLst>
              <a:gd name="T0" fmla="*/ 0 h 4320"/>
              <a:gd name="T1" fmla="*/ 4320 h 4320"/>
              <a:gd name="T2" fmla="*/ 0 h 43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320">
                <a:moveTo>
                  <a:pt x="0" y="0"/>
                </a:move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0030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CC4BACEA-3C6F-4AEA-ACDA-9297B63E3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113" y="7905750"/>
            <a:ext cx="0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Users\ibl\Desktop\PP skabelon\LOGOER\National_Research_Centre_R+ÿD_BL+à_RGB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0" y="5812326"/>
            <a:ext cx="1901933" cy="89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3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4000"/>
        </a:lnSpc>
        <a:spcBef>
          <a:spcPct val="0"/>
        </a:spcBef>
        <a:buNone/>
        <a:defRPr sz="24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16000" indent="-216000" algn="l" defTabSz="914400" rtl="0" eaLnBrk="1" latinLnBrk="0" hangingPunct="1">
        <a:lnSpc>
          <a:spcPct val="104000"/>
        </a:lnSpc>
        <a:spcBef>
          <a:spcPts val="600"/>
        </a:spcBef>
        <a:spcAft>
          <a:spcPts val="300"/>
        </a:spcAft>
        <a:buClr>
          <a:schemeClr val="accent3"/>
        </a:buClr>
        <a:buFont typeface="Verdana" panose="020B0604030504040204" pitchFamily="34" charset="0"/>
        <a:buChar char="•"/>
        <a:defRPr sz="1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32000" indent="-216000" algn="l" defTabSz="914400" rtl="0" eaLnBrk="1" latinLnBrk="0" hangingPunct="1">
        <a:lnSpc>
          <a:spcPct val="104000"/>
        </a:lnSpc>
        <a:spcBef>
          <a:spcPts val="0"/>
        </a:spcBef>
        <a:spcAft>
          <a:spcPts val="300"/>
        </a:spcAft>
        <a:buClr>
          <a:schemeClr val="accent3"/>
        </a:buClr>
        <a:buFont typeface="Verdana" panose="020B0604030504040204" pitchFamily="34" charset="0"/>
        <a:buChar char="•"/>
        <a:defRPr sz="1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​"/>
        <a:defRPr sz="1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0" indent="0" algn="l" defTabSz="914400" rtl="0" eaLnBrk="1" latinLnBrk="0" hangingPunct="1">
        <a:lnSpc>
          <a:spcPct val="104000"/>
        </a:lnSpc>
        <a:spcBef>
          <a:spcPts val="600"/>
        </a:spcBef>
        <a:spcAft>
          <a:spcPts val="0"/>
        </a:spcAft>
        <a:buFont typeface="Calibri" panose="020F0502020204030204" pitchFamily="34" charset="0"/>
        <a:buChar char="​"/>
        <a:defRPr sz="16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Calibri" panose="020F0502020204030204" pitchFamily="34" charset="0"/>
        <a:buChar char="​"/>
        <a:defRPr sz="24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​"/>
        <a:defRPr sz="46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​"/>
        <a:defRPr sz="10000" b="1" kern="1200" baseline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Calibri" panose="020F0502020204030204" pitchFamily="34" charset="0"/>
        <a:buChar char="​"/>
        <a:defRPr sz="950" kern="1200">
          <a:solidFill>
            <a:srgbClr val="7C6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Calibri" panose="020F0502020204030204" pitchFamily="34" charset="0"/>
        <a:buChar char="​"/>
        <a:defRPr sz="950" b="1" kern="1200" baseline="0">
          <a:solidFill>
            <a:srgbClr val="7C6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69">
          <p15:clr>
            <a:srgbClr val="F26B43"/>
          </p15:clr>
        </p15:guide>
        <p15:guide id="2" pos="7410">
          <p15:clr>
            <a:srgbClr val="F26B43"/>
          </p15:clr>
        </p15:guide>
        <p15:guide id="3" orient="horz" pos="388">
          <p15:clr>
            <a:srgbClr val="F26B43"/>
          </p15:clr>
        </p15:guide>
        <p15:guide id="4" orient="horz" pos="774">
          <p15:clr>
            <a:srgbClr val="F26B43"/>
          </p15:clr>
        </p15:guide>
        <p15:guide id="5" orient="horz" pos="1289">
          <p15:clr>
            <a:srgbClr val="F26B43"/>
          </p15:clr>
        </p15:guide>
        <p15:guide id="6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D22E2-5784-4E40-9CF3-EDC040EA0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rgbClr val="C8102E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da-DK" sz="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Præsentationstitel</a:t>
            </a:r>
            <a:endParaRPr kumimoji="0" lang="da-DK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0E568-C9A9-4786-9B97-E6155E6D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rgbClr val="C8102E"/>
              </a:buClr>
              <a:buSzTx/>
              <a:buFont typeface="Verdana" panose="020B0604030504040204" pitchFamily="34" charset="0"/>
              <a:buNone/>
              <a:tabLst/>
              <a:defRPr/>
            </a:pPr>
            <a:fld id="{24C8C45C-947F-4981-8B3F-4F32E973C901}" type="slidenum">
              <a:rPr kumimoji="0" lang="da-DK" sz="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8102E"/>
                </a:buClr>
                <a:buSzTx/>
                <a:buFont typeface="Verdana" panose="020B0604030504040204" pitchFamily="34" charset="0"/>
                <a:buNone/>
                <a:tabLst/>
                <a:defRPr/>
              </a:pPr>
              <a:t>1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1B5ED341-F55B-48AA-AD90-E897D4C78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18" y="1634837"/>
            <a:ext cx="11704320" cy="2348844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Development and evaluation of </a:t>
            </a:r>
            <a:r>
              <a:rPr lang="en-GB" dirty="0" smtClean="0">
                <a:solidFill>
                  <a:srgbClr val="C00000"/>
                </a:solidFill>
              </a:rPr>
              <a:t>a</a:t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>
                <a:solidFill>
                  <a:srgbClr val="C00000"/>
                </a:solidFill>
              </a:rPr>
              <a:t/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US" u="sng" dirty="0">
                <a:solidFill>
                  <a:srgbClr val="002060"/>
                </a:solidFill>
              </a:rPr>
              <a:t>Sur</a:t>
            </a:r>
            <a:r>
              <a:rPr lang="en-US" dirty="0">
                <a:solidFill>
                  <a:srgbClr val="002060"/>
                </a:solidFill>
              </a:rPr>
              <a:t>veillance system for </a:t>
            </a:r>
            <a:r>
              <a:rPr lang="en-US" u="sng" dirty="0">
                <a:solidFill>
                  <a:srgbClr val="002060"/>
                </a:solidFill>
              </a:rPr>
              <a:t>P</a:t>
            </a:r>
            <a:r>
              <a:rPr lang="en-US" dirty="0">
                <a:solidFill>
                  <a:srgbClr val="002060"/>
                </a:solidFill>
              </a:rPr>
              <a:t>hysical </a:t>
            </a:r>
            <a:r>
              <a:rPr lang="en-US" u="sng" dirty="0">
                <a:solidFill>
                  <a:srgbClr val="002060"/>
                </a:solidFill>
              </a:rPr>
              <a:t>A</a:t>
            </a:r>
            <a:r>
              <a:rPr lang="en-US" dirty="0">
                <a:solidFill>
                  <a:srgbClr val="002060"/>
                </a:solidFill>
              </a:rPr>
              <a:t>ctivity, </a:t>
            </a:r>
            <a:r>
              <a:rPr lang="en-US" u="sng" dirty="0">
                <a:solidFill>
                  <a:srgbClr val="002060"/>
                </a:solidFill>
              </a:rPr>
              <a:t>S</a:t>
            </a:r>
            <a:r>
              <a:rPr lang="en-US" dirty="0">
                <a:solidFill>
                  <a:srgbClr val="002060"/>
                </a:solidFill>
              </a:rPr>
              <a:t>edentary behavior &amp; </a:t>
            </a:r>
            <a:r>
              <a:rPr lang="en-US" u="sng" dirty="0">
                <a:solidFill>
                  <a:srgbClr val="002060"/>
                </a:solidFill>
              </a:rPr>
              <a:t>S</a:t>
            </a:r>
            <a:r>
              <a:rPr lang="en-US" dirty="0">
                <a:solidFill>
                  <a:srgbClr val="002060"/>
                </a:solidFill>
              </a:rPr>
              <a:t>leep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- </a:t>
            </a:r>
            <a:r>
              <a:rPr lang="en-US" dirty="0" err="1" smtClean="0">
                <a:solidFill>
                  <a:srgbClr val="002060"/>
                </a:solidFill>
              </a:rPr>
              <a:t>SurPASS</a:t>
            </a:r>
            <a:r>
              <a:rPr lang="en-US" dirty="0" smtClean="0">
                <a:solidFill>
                  <a:srgbClr val="002060"/>
                </a:solidFill>
              </a:rPr>
              <a:t> - </a:t>
            </a:r>
            <a:endParaRPr lang="da-DK" dirty="0">
              <a:solidFill>
                <a:srgbClr val="002060"/>
              </a:solidFill>
            </a:endParaRPr>
          </a:p>
        </p:txBody>
      </p:sp>
      <p:sp>
        <p:nvSpPr>
          <p:cNvPr id="16" name="Subtitle 8">
            <a:extLst>
              <a:ext uri="{FF2B5EF4-FFF2-40B4-BE49-F238E27FC236}">
                <a16:creationId xmlns:a16="http://schemas.microsoft.com/office/drawing/2014/main" id="{3822E907-E6EF-4F60-863C-AD4ED1D4C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4403" y="5029768"/>
            <a:ext cx="10284151" cy="931224"/>
          </a:xfrm>
        </p:spPr>
        <p:txBody>
          <a:bodyPr/>
          <a:lstStyle/>
          <a:p>
            <a:pPr algn="ctr"/>
            <a:r>
              <a:rPr lang="da-DK" sz="2400" dirty="0" smtClean="0"/>
              <a:t>Nidhi Gupta &amp; Andreas Holtermann</a:t>
            </a:r>
          </a:p>
          <a:p>
            <a:pPr algn="ctr"/>
            <a:r>
              <a:rPr lang="da-DK" dirty="0" smtClean="0"/>
              <a:t>National Research Centre for the </a:t>
            </a:r>
            <a:r>
              <a:rPr lang="da-DK" dirty="0" err="1" smtClean="0"/>
              <a:t>Working</a:t>
            </a:r>
            <a:r>
              <a:rPr lang="da-DK" dirty="0" smtClean="0"/>
              <a:t> Environment, </a:t>
            </a:r>
          </a:p>
          <a:p>
            <a:pPr algn="ctr"/>
            <a:r>
              <a:rPr lang="da-DK" dirty="0" smtClean="0"/>
              <a:t>Copenhagen, Denmark</a:t>
            </a:r>
            <a:endParaRPr lang="da-DK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27120" y="432701"/>
            <a:ext cx="11332879" cy="352456"/>
          </a:xfrm>
        </p:spPr>
        <p:txBody>
          <a:bodyPr/>
          <a:lstStyle/>
          <a:p>
            <a:pPr algn="ctr"/>
            <a:r>
              <a:rPr lang="nb-NO" sz="3600" dirty="0" smtClean="0">
                <a:solidFill>
                  <a:srgbClr val="C00000"/>
                </a:solidFill>
              </a:rPr>
              <a:t>Potential Work Packages for ECRs</a:t>
            </a:r>
            <a:endParaRPr lang="nb-NO" sz="3600" dirty="0">
              <a:solidFill>
                <a:srgbClr val="C00000"/>
              </a:solidFill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311133" y="1451924"/>
            <a:ext cx="11564854" cy="37619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Development of the front end (app, interface) and protocols</a:t>
            </a:r>
            <a:endParaRPr lang="da-DK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System automation </a:t>
            </a:r>
            <a:endParaRPr lang="da-DK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Feasibility study </a:t>
            </a:r>
            <a:endParaRPr lang="da-DK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Data security and data handling</a:t>
            </a:r>
            <a:endParaRPr lang="da-DK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Process evaluation at various phases </a:t>
            </a:r>
            <a:r>
              <a:rPr lang="en-US" sz="2400" dirty="0" smtClean="0"/>
              <a:t>of development</a:t>
            </a:r>
            <a:endParaRPr lang="da-DK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Further development of surveillance system to be used internationally </a:t>
            </a:r>
            <a:endParaRPr lang="da-DK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Development of system for observational cohort studies internationally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81620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314037" y="1774913"/>
            <a:ext cx="11686111" cy="444115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A monitoring system </a:t>
            </a:r>
          </a:p>
          <a:p>
            <a:pPr algn="ctr"/>
            <a:r>
              <a:rPr lang="en-US" sz="3200" dirty="0" smtClean="0"/>
              <a:t> </a:t>
            </a:r>
            <a:r>
              <a:rPr lang="en-US" sz="2800" dirty="0" smtClean="0"/>
              <a:t>valid </a:t>
            </a:r>
            <a:r>
              <a:rPr lang="en-US" sz="2800" dirty="0"/>
              <a:t>information on physical </a:t>
            </a:r>
            <a:r>
              <a:rPr lang="en-US" sz="2800" dirty="0" smtClean="0"/>
              <a:t>behaviors </a:t>
            </a:r>
          </a:p>
          <a:p>
            <a:pPr algn="ctr"/>
            <a:r>
              <a:rPr lang="en-US" sz="2800" dirty="0" smtClean="0"/>
              <a:t> low </a:t>
            </a:r>
            <a:r>
              <a:rPr lang="en-US" sz="2800" dirty="0"/>
              <a:t>participant burden </a:t>
            </a:r>
            <a:r>
              <a:rPr lang="en-US" sz="2000" dirty="0" smtClean="0"/>
              <a:t>easy </a:t>
            </a:r>
            <a:r>
              <a:rPr lang="en-US" sz="2000" dirty="0"/>
              <a:t>to use, high hygiene, no </a:t>
            </a:r>
            <a:r>
              <a:rPr lang="en-US" sz="2000" dirty="0" smtClean="0"/>
              <a:t>sensor returning</a:t>
            </a:r>
            <a:endParaRPr lang="en-US" sz="2400" dirty="0" smtClean="0"/>
          </a:p>
          <a:p>
            <a:pPr algn="ctr"/>
            <a:r>
              <a:rPr lang="en-US" sz="2800" dirty="0" smtClean="0"/>
              <a:t> low </a:t>
            </a:r>
            <a:r>
              <a:rPr lang="en-US" sz="2800" dirty="0" smtClean="0"/>
              <a:t>administrative </a:t>
            </a:r>
            <a:r>
              <a:rPr lang="en-US" sz="2800" dirty="0"/>
              <a:t>burden </a:t>
            </a:r>
            <a:r>
              <a:rPr lang="en-US" sz="2000" dirty="0" smtClean="0"/>
              <a:t>cheap </a:t>
            </a:r>
            <a:r>
              <a:rPr lang="en-US" sz="2000" dirty="0"/>
              <a:t>in cost, automated analytics, low logistic burden, high data </a:t>
            </a:r>
            <a:r>
              <a:rPr lang="en-US" sz="2000" dirty="0" smtClean="0"/>
              <a:t>security, low </a:t>
            </a:r>
            <a:r>
              <a:rPr lang="en-US" sz="2000" dirty="0" smtClean="0"/>
              <a:t>expertise demands</a:t>
            </a:r>
            <a:endParaRPr lang="en-US" sz="2000" dirty="0" smtClean="0"/>
          </a:p>
          <a:p>
            <a:pPr algn="ctr"/>
            <a:r>
              <a:rPr lang="en-US" sz="2800" dirty="0" smtClean="0"/>
              <a:t> use </a:t>
            </a:r>
            <a:r>
              <a:rPr lang="en-US" sz="2800" dirty="0" smtClean="0"/>
              <a:t>in large scale surveillance and cohorts </a:t>
            </a:r>
          </a:p>
          <a:p>
            <a:pPr algn="ctr"/>
            <a:r>
              <a:rPr lang="en-US" sz="2800" dirty="0" smtClean="0"/>
              <a:t> international use</a:t>
            </a:r>
            <a:endParaRPr lang="da-DK" sz="2800" dirty="0"/>
          </a:p>
          <a:p>
            <a:pPr algn="ctr"/>
            <a:endParaRPr lang="nb-NO" sz="14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59268" y="303391"/>
            <a:ext cx="11332879" cy="823444"/>
          </a:xfrm>
        </p:spPr>
        <p:txBody>
          <a:bodyPr/>
          <a:lstStyle/>
          <a:p>
            <a:pPr algn="ctr"/>
            <a:r>
              <a:rPr lang="nb-NO" sz="4800" dirty="0" smtClean="0">
                <a:solidFill>
                  <a:srgbClr val="C00000"/>
                </a:solidFill>
              </a:rPr>
              <a:t>Vision</a:t>
            </a:r>
            <a:endParaRPr lang="nb-NO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Pladsholder til dato 3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295564" y="254579"/>
            <a:ext cx="11647054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514350" indent="-514350" algn="ctr">
              <a:defRPr/>
            </a:pPr>
            <a:r>
              <a:rPr lang="en-US" altLang="da-DK" sz="3200" kern="0" dirty="0" smtClean="0">
                <a:solidFill>
                  <a:srgbClr val="C00000"/>
                </a:solidFill>
                <a:latin typeface="Arial"/>
              </a:rPr>
              <a:t>Every second year in Denmark, these questions to about 30.000 working adults in Denmark (part of surveillance)</a:t>
            </a:r>
            <a:endParaRPr lang="en-US" altLang="da-DK" sz="3200" kern="0" dirty="0">
              <a:solidFill>
                <a:srgbClr val="C00000"/>
              </a:solidFill>
              <a:latin typeface="Arial"/>
            </a:endParaRPr>
          </a:p>
        </p:txBody>
      </p:sp>
      <p:graphicFrame>
        <p:nvGraphicFramePr>
          <p:cNvPr id="6" name="Objekt 4"/>
          <p:cNvGraphicFramePr>
            <a:graphicFrameLocks noChangeAspect="1"/>
          </p:cNvGraphicFramePr>
          <p:nvPr/>
        </p:nvGraphicFramePr>
        <p:xfrm>
          <a:off x="2135189" y="1484314"/>
          <a:ext cx="8853487" cy="589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kument" r:id="rId3" imgW="6220621" imgH="4145404" progId="Word.Document.12">
                  <p:embed/>
                </p:oleObj>
              </mc:Choice>
              <mc:Fallback>
                <p:oleObj name="Dokument" r:id="rId3" imgW="6220621" imgH="4145404" progId="Word.Document.12">
                  <p:embed/>
                  <p:pic>
                    <p:nvPicPr>
                      <p:cNvPr id="6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1484314"/>
                        <a:ext cx="8853487" cy="589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6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Pladsholder til dato 3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09763" y="44450"/>
            <a:ext cx="8147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D050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D050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D050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D050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D0509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D050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D050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D050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D0509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b="1" kern="0" dirty="0" smtClean="0">
                <a:latin typeface="Arial"/>
              </a:rPr>
              <a:t>Difference between self-report and technical measurements</a:t>
            </a:r>
            <a:endParaRPr lang="en-US" sz="2400" b="1" kern="0" dirty="0">
              <a:latin typeface="Arial"/>
            </a:endParaRPr>
          </a:p>
        </p:txBody>
      </p:sp>
      <p:pic>
        <p:nvPicPr>
          <p:cNvPr id="1587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3" r="2550" b="1968"/>
          <a:stretch>
            <a:fillRect/>
          </a:stretch>
        </p:blipFill>
        <p:spPr bwMode="auto">
          <a:xfrm>
            <a:off x="2259158" y="1357290"/>
            <a:ext cx="7448259" cy="525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5" name="Tekstboks 2"/>
          <p:cNvSpPr txBox="1">
            <a:spLocks noChangeArrowheads="1"/>
          </p:cNvSpPr>
          <p:nvPr/>
        </p:nvSpPr>
        <p:spPr bwMode="auto">
          <a:xfrm>
            <a:off x="8226425" y="6427181"/>
            <a:ext cx="403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a-DK" altLang="da-DK" u="none" dirty="0">
                <a:solidFill>
                  <a:srgbClr val="000000"/>
                </a:solidFill>
              </a:rPr>
              <a:t>Gupta et al BMJ Open, 2017</a:t>
            </a:r>
          </a:p>
        </p:txBody>
      </p:sp>
    </p:spTree>
    <p:extLst>
      <p:ext uri="{BB962C8B-B14F-4D97-AF65-F5344CB8AC3E}">
        <p14:creationId xmlns:p14="http://schemas.microsoft.com/office/powerpoint/2010/main" val="29512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l="20992" t="20605" r="25415" b="10807"/>
          <a:stretch/>
        </p:blipFill>
        <p:spPr>
          <a:xfrm>
            <a:off x="979054" y="646546"/>
            <a:ext cx="8031799" cy="5781963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/>
          <a:srcRect l="19821" t="25666" r="34192" b="46246"/>
          <a:stretch/>
        </p:blipFill>
        <p:spPr>
          <a:xfrm>
            <a:off x="7197169" y="73891"/>
            <a:ext cx="4946608" cy="1699492"/>
          </a:xfrm>
          <a:prstGeom prst="rect">
            <a:avLst/>
          </a:prstGeom>
        </p:spPr>
      </p:pic>
      <p:sp>
        <p:nvSpPr>
          <p:cNvPr id="2" name="Tekstfelt 1"/>
          <p:cNvSpPr txBox="1"/>
          <p:nvPr/>
        </p:nvSpPr>
        <p:spPr>
          <a:xfrm>
            <a:off x="8783782" y="3537527"/>
            <a:ext cx="34082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 smtClean="0">
                <a:solidFill>
                  <a:srgbClr val="C00000"/>
                </a:solidFill>
              </a:rPr>
              <a:t>Large cost</a:t>
            </a:r>
          </a:p>
          <a:p>
            <a:pPr marL="285750" indent="-285750">
              <a:buFontTx/>
              <a:buChar char="-"/>
            </a:pPr>
            <a:r>
              <a:rPr lang="nb-NO" b="1" dirty="0" smtClean="0">
                <a:solidFill>
                  <a:srgbClr val="C00000"/>
                </a:solidFill>
              </a:rPr>
              <a:t>Huge administrative burden and requirements</a:t>
            </a:r>
          </a:p>
          <a:p>
            <a:pPr marL="285750" indent="-285750">
              <a:buFontTx/>
              <a:buChar char="-"/>
            </a:pPr>
            <a:r>
              <a:rPr lang="nb-NO" b="1" dirty="0" smtClean="0">
                <a:solidFill>
                  <a:srgbClr val="C00000"/>
                </a:solidFill>
              </a:rPr>
              <a:t>Some participation </a:t>
            </a:r>
            <a:r>
              <a:rPr lang="nb-NO" b="1" dirty="0" smtClean="0">
                <a:solidFill>
                  <a:srgbClr val="C00000"/>
                </a:solidFill>
              </a:rPr>
              <a:t>burden </a:t>
            </a:r>
            <a:endParaRPr lang="nb-NO" b="1" dirty="0">
              <a:solidFill>
                <a:srgbClr val="C00000"/>
              </a:solidFill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729672" y="292603"/>
            <a:ext cx="4405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smtClean="0">
                <a:solidFill>
                  <a:srgbClr val="C00000"/>
                </a:solidFill>
              </a:rPr>
              <a:t>Example</a:t>
            </a:r>
            <a:endParaRPr lang="nb-NO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8" name="Rektangel 7"/>
          <p:cNvSpPr/>
          <p:nvPr/>
        </p:nvSpPr>
        <p:spPr>
          <a:xfrm>
            <a:off x="534327" y="535818"/>
            <a:ext cx="10872582" cy="562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Funding </a:t>
            </a:r>
            <a:r>
              <a:rPr lang="en-US" sz="4000" b="1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 “first step” of the Vision</a:t>
            </a:r>
            <a:endParaRPr lang="en-US" sz="4000" b="1" dirty="0" smtClean="0">
              <a:solidFill>
                <a:srgbClr val="C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u="sng" dirty="0">
                <a:solidFill>
                  <a:srgbClr val="C00000"/>
                </a:solidFill>
              </a:rPr>
              <a:t>Sur</a:t>
            </a:r>
            <a:r>
              <a:rPr lang="en-US" sz="2800" dirty="0">
                <a:solidFill>
                  <a:srgbClr val="C00000"/>
                </a:solidFill>
              </a:rPr>
              <a:t>veillance system for </a:t>
            </a:r>
            <a:r>
              <a:rPr lang="en-US" sz="2800" u="sng" dirty="0">
                <a:solidFill>
                  <a:srgbClr val="C00000"/>
                </a:solidFill>
              </a:rPr>
              <a:t>P</a:t>
            </a:r>
            <a:r>
              <a:rPr lang="en-US" sz="2800" dirty="0">
                <a:solidFill>
                  <a:srgbClr val="C00000"/>
                </a:solidFill>
              </a:rPr>
              <a:t>hysical </a:t>
            </a:r>
            <a:r>
              <a:rPr lang="en-US" sz="2800" u="sng" dirty="0">
                <a:solidFill>
                  <a:srgbClr val="C00000"/>
                </a:solidFill>
              </a:rPr>
              <a:t>A</a:t>
            </a:r>
            <a:r>
              <a:rPr lang="en-US" sz="2800" dirty="0">
                <a:solidFill>
                  <a:srgbClr val="C00000"/>
                </a:solidFill>
              </a:rPr>
              <a:t>ctivity, </a:t>
            </a:r>
            <a:r>
              <a:rPr lang="en-US" sz="2800" u="sng" dirty="0">
                <a:solidFill>
                  <a:srgbClr val="C00000"/>
                </a:solidFill>
              </a:rPr>
              <a:t>S</a:t>
            </a:r>
            <a:r>
              <a:rPr lang="en-US" sz="2800" dirty="0">
                <a:solidFill>
                  <a:srgbClr val="C00000"/>
                </a:solidFill>
              </a:rPr>
              <a:t>edentary behavior &amp; </a:t>
            </a:r>
            <a:r>
              <a:rPr lang="en-US" sz="2800" u="sng" dirty="0" smtClean="0">
                <a:solidFill>
                  <a:srgbClr val="C00000"/>
                </a:solidFill>
              </a:rPr>
              <a:t>S</a:t>
            </a:r>
            <a:r>
              <a:rPr lang="en-US" sz="2800" dirty="0" smtClean="0">
                <a:solidFill>
                  <a:srgbClr val="C00000"/>
                </a:solidFill>
              </a:rPr>
              <a:t>leep 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SurPASS</a:t>
            </a:r>
            <a:r>
              <a:rPr lang="en-US" sz="28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4000" b="1" dirty="0" smtClean="0">
              <a:solidFill>
                <a:srgbClr val="C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4000" b="1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endParaRPr lang="en-US" sz="4000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develop and evaluate a 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low-cost, large-scale, 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monitoring system for physical behaviors (physical activity, sedentary behavior and sleep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for surveillance of the “adult working population” in Denmark</a:t>
            </a:r>
            <a:endParaRPr lang="da-DK" sz="24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a-DK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-201073" y="1869862"/>
            <a:ext cx="5903494" cy="577500"/>
          </a:xfrm>
        </p:spPr>
        <p:txBody>
          <a:bodyPr/>
          <a:lstStyle/>
          <a:p>
            <a:pPr algn="ctr"/>
            <a:r>
              <a:rPr lang="da-DK" sz="4000" dirty="0" smtClean="0">
                <a:solidFill>
                  <a:srgbClr val="002060"/>
                </a:solidFill>
              </a:rPr>
              <a:t>How </a:t>
            </a:r>
            <a:r>
              <a:rPr lang="da-DK" sz="4000" dirty="0" err="1" smtClean="0">
                <a:solidFill>
                  <a:srgbClr val="002060"/>
                </a:solidFill>
              </a:rPr>
              <a:t>develop</a:t>
            </a:r>
            <a:r>
              <a:rPr lang="da-DK" sz="4000" dirty="0" smtClean="0">
                <a:solidFill>
                  <a:srgbClr val="002060"/>
                </a:solidFill>
              </a:rPr>
              <a:t>?</a:t>
            </a:r>
            <a:br>
              <a:rPr lang="da-DK" sz="4000" dirty="0" smtClean="0">
                <a:solidFill>
                  <a:srgbClr val="002060"/>
                </a:solidFill>
              </a:rPr>
            </a:br>
            <a:r>
              <a:rPr lang="da-DK" sz="4000" dirty="0">
                <a:solidFill>
                  <a:srgbClr val="002060"/>
                </a:solidFill>
              </a:rPr>
              <a:t/>
            </a:r>
            <a:br>
              <a:rPr lang="da-DK" sz="4000" dirty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low-cost, large-scale, monitoring system for physical </a:t>
            </a:r>
            <a:r>
              <a:rPr lang="en-US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behaviors on large scale surveillance and cohorts</a:t>
            </a:r>
            <a:r>
              <a:rPr lang="da-DK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a-DK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dirty="0" smtClean="0">
                <a:solidFill>
                  <a:schemeClr val="bg1"/>
                </a:solidFill>
              </a:rPr>
              <a:t/>
            </a:r>
            <a:br>
              <a:rPr lang="da-DK" dirty="0" smtClean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/>
            </a:r>
            <a:br>
              <a:rPr lang="da-DK" dirty="0">
                <a:solidFill>
                  <a:schemeClr val="bg1"/>
                </a:solidFill>
              </a:rPr>
            </a:b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216000" marR="0" lvl="0" indent="-21600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rgbClr val="C8102E"/>
              </a:buClr>
              <a:buSzTx/>
              <a:buFont typeface="Verdana" panose="020B0604030504040204" pitchFamily="34" charset="0"/>
              <a:buChar char="•"/>
              <a:tabLst/>
              <a:defRPr/>
            </a:pPr>
            <a:endParaRPr kumimoji="0" lang="da-DK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945" y="554181"/>
            <a:ext cx="3648363" cy="2344449"/>
          </a:xfrm>
          <a:prstGeom prst="rect">
            <a:avLst/>
          </a:prstGeom>
          <a:noFill/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3"/>
          <a:srcRect t="37056" r="51374" b="13872"/>
          <a:stretch/>
        </p:blipFill>
        <p:spPr>
          <a:xfrm>
            <a:off x="6620594" y="3583709"/>
            <a:ext cx="5011254" cy="2844799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37" y="3094861"/>
            <a:ext cx="1218071" cy="2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rgbClr val="C8102E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da-DK" sz="500" b="1" i="0" u="none" strike="noStrike" kern="1200" cap="none" spc="0" normalizeH="0" baseline="0" noProof="0" smtClean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Præsentationstitel</a:t>
            </a:r>
            <a:endParaRPr kumimoji="0" lang="da-DK" sz="500" b="1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rgbClr val="C8102E"/>
              </a:buClr>
              <a:buSzTx/>
              <a:buFont typeface="Verdana" panose="020B0604030504040204" pitchFamily="34" charset="0"/>
              <a:buNone/>
              <a:tabLst/>
              <a:defRPr/>
            </a:pPr>
            <a:fld id="{859873C9-BF5D-4A9A-BB31-45BBB7BABAF7}" type="slidenum">
              <a:rPr kumimoji="0" lang="da-DK" sz="500" b="0" i="0" u="none" strike="noStrike" kern="1200" cap="none" spc="0" normalizeH="0" baseline="0" noProof="0" smtClean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C8102E"/>
                </a:buClr>
                <a:buSzTx/>
                <a:buFont typeface="Verdana" panose="020B0604030504040204" pitchFamily="34" charset="0"/>
                <a:buNone/>
                <a:tabLst/>
                <a:defRPr/>
              </a:pPr>
              <a:t>8</a:t>
            </a:fld>
            <a:endParaRPr kumimoji="0" lang="da-DK" sz="5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216000" marR="0" lvl="0" indent="-21600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rgbClr val="C8102E"/>
              </a:buClr>
              <a:buSzTx/>
              <a:buFont typeface="Verdana" panose="020B0604030504040204" pitchFamily="34" charset="0"/>
              <a:buChar char="•"/>
              <a:tabLst/>
              <a:defRPr/>
            </a:pPr>
            <a:endParaRPr kumimoji="0" lang="da-DK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9"/>
          </p:nvPr>
        </p:nvSpPr>
        <p:spPr>
          <a:xfrm>
            <a:off x="7892717" y="0"/>
            <a:ext cx="4299284" cy="6858000"/>
          </a:xfrm>
          <a:solidFill>
            <a:schemeClr val="accent1"/>
          </a:solidFill>
        </p:spPr>
        <p:txBody>
          <a:bodyPr lIns="504000" tIns="612000"/>
          <a:lstStyle/>
          <a:p>
            <a:pPr>
              <a:buNone/>
            </a:pPr>
            <a:r>
              <a:rPr lang="da-DK" sz="2000" b="1" dirty="0" smtClean="0">
                <a:solidFill>
                  <a:schemeClr val="bg1"/>
                </a:solidFill>
              </a:rPr>
              <a:t>The 8 step </a:t>
            </a:r>
            <a:r>
              <a:rPr lang="da-DK" sz="2000" b="1" dirty="0" err="1" smtClean="0">
                <a:solidFill>
                  <a:schemeClr val="bg1"/>
                </a:solidFill>
              </a:rPr>
              <a:t>process</a:t>
            </a:r>
            <a:endParaRPr lang="da-DK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03575" y="1499497"/>
            <a:ext cx="2077567" cy="38590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a-DK" sz="1600" b="1" dirty="0" smtClean="0">
                <a:solidFill>
                  <a:schemeClr val="bg1"/>
                </a:solidFill>
              </a:rPr>
              <a:t>Participation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a-DK" sz="1600" b="1" dirty="0" err="1" smtClean="0">
                <a:solidFill>
                  <a:schemeClr val="bg1"/>
                </a:solidFill>
              </a:rPr>
              <a:t>Postage</a:t>
            </a:r>
            <a:endParaRPr lang="da-DK" sz="16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a-DK" sz="1600" b="1" dirty="0" err="1" smtClean="0">
                <a:solidFill>
                  <a:schemeClr val="bg1"/>
                </a:solidFill>
              </a:rPr>
              <a:t>Attachment</a:t>
            </a:r>
            <a:endParaRPr lang="da-DK" sz="16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a-DK" sz="1600" b="1" dirty="0" smtClean="0">
                <a:solidFill>
                  <a:schemeClr val="bg1"/>
                </a:solidFill>
              </a:rPr>
              <a:t>Measurement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a-DK" sz="1600" b="1" dirty="0" smtClean="0">
                <a:solidFill>
                  <a:schemeClr val="bg1"/>
                </a:solidFill>
              </a:rPr>
              <a:t>Data transfer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a-DK" sz="1600" b="1" dirty="0" smtClean="0">
                <a:solidFill>
                  <a:schemeClr val="bg1"/>
                </a:solidFill>
              </a:rPr>
              <a:t>Data </a:t>
            </a:r>
            <a:r>
              <a:rPr lang="da-DK" sz="1600" b="1" dirty="0" err="1" smtClean="0">
                <a:solidFill>
                  <a:schemeClr val="bg1"/>
                </a:solidFill>
              </a:rPr>
              <a:t>analysis</a:t>
            </a:r>
            <a:endParaRPr lang="da-DK" sz="16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a-DK" sz="1600" b="1" dirty="0" smtClean="0">
                <a:solidFill>
                  <a:schemeClr val="bg1"/>
                </a:solidFill>
              </a:rPr>
              <a:t>Feedback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a-DK" sz="1600" b="1" dirty="0" smtClean="0">
                <a:solidFill>
                  <a:schemeClr val="bg1"/>
                </a:solidFill>
              </a:rPr>
              <a:t>Data </a:t>
            </a:r>
            <a:r>
              <a:rPr lang="da-DK" sz="1600" b="1" dirty="0" err="1" smtClean="0">
                <a:solidFill>
                  <a:schemeClr val="bg1"/>
                </a:solidFill>
              </a:rPr>
              <a:t>linkage</a:t>
            </a:r>
            <a:endParaRPr lang="da-DK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C:\Users\B014792\AppData\Local\Microsoft\Windows\INetCache\Content.Word\Objektive målinger Fig.1 8 trin AMMF_EN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" y="477202"/>
            <a:ext cx="7203440" cy="5352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09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1025236" y="2347563"/>
            <a:ext cx="10372437" cy="3258909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nb-NO" sz="2800" dirty="0" smtClean="0"/>
              <a:t> Share </a:t>
            </a:r>
            <a:r>
              <a:rPr lang="nb-NO" sz="2800" dirty="0" smtClean="0"/>
              <a:t>much of the </a:t>
            </a:r>
            <a:r>
              <a:rPr lang="nb-NO" sz="2800" dirty="0" smtClean="0"/>
              <a:t>same </a:t>
            </a:r>
            <a:r>
              <a:rPr lang="nb-NO" sz="2800" dirty="0" smtClean="0"/>
              <a:t>V</a:t>
            </a:r>
            <a:r>
              <a:rPr lang="nb-NO" sz="2800" dirty="0" smtClean="0"/>
              <a:t>ision </a:t>
            </a:r>
            <a:endParaRPr lang="nb-NO" sz="2800" dirty="0" smtClean="0"/>
          </a:p>
          <a:p>
            <a:pPr>
              <a:buClr>
                <a:srgbClr val="002060"/>
              </a:buClr>
            </a:pPr>
            <a:r>
              <a:rPr lang="nb-NO" sz="2800" dirty="0" smtClean="0"/>
              <a:t> Same «take on» physical behavior </a:t>
            </a:r>
            <a:r>
              <a:rPr lang="nb-NO" sz="2800" dirty="0" smtClean="0"/>
              <a:t>construct, protocols</a:t>
            </a:r>
            <a:r>
              <a:rPr lang="nb-NO" sz="2800" dirty="0" smtClean="0"/>
              <a:t>, </a:t>
            </a:r>
            <a:r>
              <a:rPr lang="nb-NO" sz="2800" dirty="0" smtClean="0"/>
              <a:t>thigh-worn accelerometer, analyses</a:t>
            </a:r>
            <a:r>
              <a:rPr lang="nb-NO" sz="2800" dirty="0" smtClean="0"/>
              <a:t>, </a:t>
            </a:r>
            <a:r>
              <a:rPr lang="nb-NO" sz="2800" dirty="0" smtClean="0"/>
              <a:t>data </a:t>
            </a:r>
            <a:r>
              <a:rPr lang="nb-NO" sz="2800" dirty="0" smtClean="0"/>
              <a:t>handling...</a:t>
            </a:r>
          </a:p>
          <a:p>
            <a:pPr>
              <a:buClr>
                <a:srgbClr val="002060"/>
              </a:buClr>
            </a:pPr>
            <a:r>
              <a:rPr lang="nb-NO" sz="2800" dirty="0"/>
              <a:t> </a:t>
            </a:r>
            <a:r>
              <a:rPr lang="nb-NO" sz="2800" dirty="0" smtClean="0"/>
              <a:t>SurPASS can (if proving succesful) to be a tool facilitating prospective harmonization of cohorts and surveillance </a:t>
            </a:r>
            <a:r>
              <a:rPr lang="nb-NO" sz="2800" dirty="0" smtClean="0"/>
              <a:t>internationally</a:t>
            </a:r>
            <a:endParaRPr lang="nb-NO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4686" y="571247"/>
            <a:ext cx="11332879" cy="352456"/>
          </a:xfrm>
        </p:spPr>
        <p:txBody>
          <a:bodyPr/>
          <a:lstStyle/>
          <a:p>
            <a:pPr algn="ctr"/>
            <a:r>
              <a:rPr lang="nb-NO" sz="4000" dirty="0" smtClean="0">
                <a:solidFill>
                  <a:srgbClr val="C00000"/>
                </a:solidFill>
              </a:rPr>
              <a:t>ProPASS &amp; SurPASS – hand in hand</a:t>
            </a:r>
            <a:endParaRPr lang="nb-NO" sz="4000" dirty="0">
              <a:solidFill>
                <a:srgbClr val="C00000"/>
              </a:solidFill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38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heme/theme1.xml><?xml version="1.0" encoding="utf-8"?>
<a:theme xmlns:a="http://schemas.openxmlformats.org/drawingml/2006/main" name="NFA skabelon DK">
  <a:themeElements>
    <a:clrScheme name="BM 2018">
      <a:dk1>
        <a:sysClr val="windowText" lastClr="000000"/>
      </a:dk1>
      <a:lt1>
        <a:sysClr val="window" lastClr="FFFFFF"/>
      </a:lt1>
      <a:dk2>
        <a:srgbClr val="003087"/>
      </a:dk2>
      <a:lt2>
        <a:srgbClr val="E7E6E6"/>
      </a:lt2>
      <a:accent1>
        <a:srgbClr val="003087"/>
      </a:accent1>
      <a:accent2>
        <a:srgbClr val="8098C3"/>
      </a:accent2>
      <a:accent3>
        <a:srgbClr val="C8102E"/>
      </a:accent3>
      <a:accent4>
        <a:srgbClr val="E48897"/>
      </a:accent4>
      <a:accent5>
        <a:srgbClr val="BBB7B2"/>
      </a:accent5>
      <a:accent6>
        <a:srgbClr val="80E3D8"/>
      </a:accent6>
      <a:hlink>
        <a:srgbClr val="003087"/>
      </a:hlink>
      <a:folHlink>
        <a:srgbClr val="8098C3"/>
      </a:folHlink>
    </a:clrScheme>
    <a:fontScheme name="Brugerdefinere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/>
        </a:defPPr>
      </a:lstStyle>
    </a:txDef>
  </a:objectDefaults>
  <a:extraClrSchemeLst/>
  <a:extLst>
    <a:ext uri="{05A4C25C-085E-4340-85A3-A5531E510DB2}">
      <thm15:themeFamily xmlns:thm15="http://schemas.microsoft.com/office/thememl/2012/main" name="Beskæftigelsesministeriet.potx" id="{77F50CD3-33BE-4A82-8ED4-D97448D3D035}" vid="{6356E5B6-054C-4E95-AE10-DB56FD0F1CB7}"/>
    </a:ext>
  </a:extLst>
</a:theme>
</file>

<file path=ppt/theme/theme2.xml><?xml version="1.0" encoding="utf-8"?>
<a:theme xmlns:a="http://schemas.openxmlformats.org/drawingml/2006/main" name="1_Six reasons for the PA health paradox">
  <a:themeElements>
    <a:clrScheme name="Beskæftigelsesministeriet 2018">
      <a:dk1>
        <a:sysClr val="windowText" lastClr="000000"/>
      </a:dk1>
      <a:lt1>
        <a:sysClr val="window" lastClr="FFFFFF"/>
      </a:lt1>
      <a:dk2>
        <a:srgbClr val="003087"/>
      </a:dk2>
      <a:lt2>
        <a:srgbClr val="E7E6E6"/>
      </a:lt2>
      <a:accent1>
        <a:srgbClr val="003087"/>
      </a:accent1>
      <a:accent2>
        <a:srgbClr val="8098C3"/>
      </a:accent2>
      <a:accent3>
        <a:srgbClr val="C8102E"/>
      </a:accent3>
      <a:accent4>
        <a:srgbClr val="E48897"/>
      </a:accent4>
      <a:accent5>
        <a:srgbClr val="BBB7B2"/>
      </a:accent5>
      <a:accent6>
        <a:srgbClr val="80E3D8"/>
      </a:accent6>
      <a:hlink>
        <a:srgbClr val="003087"/>
      </a:hlink>
      <a:folHlink>
        <a:srgbClr val="8098C3"/>
      </a:folHlink>
    </a:clrScheme>
    <a:fontScheme name="Brugerdefinere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/>
        </a:defPPr>
      </a:lstStyle>
    </a:txDef>
  </a:objectDefaults>
  <a:extraClrSchemeLst/>
  <a:extLst>
    <a:ext uri="{05A4C25C-085E-4340-85A3-A5531E510DB2}">
      <thm15:themeFamily xmlns:thm15="http://schemas.microsoft.com/office/thememl/2012/main" name="Beskæftigelsesministeriet.potx" id="{77F50CD3-33BE-4A82-8ED4-D97448D3D035}" vid="{6356E5B6-054C-4E95-AE10-DB56FD0F1CB7}"/>
    </a:ext>
  </a:extLst>
</a:theme>
</file>

<file path=ppt/theme/theme3.xml><?xml version="1.0" encoding="utf-8"?>
<a:theme xmlns:a="http://schemas.openxmlformats.org/drawingml/2006/main" name="3_NFA_Template_DK">
  <a:themeElements>
    <a:clrScheme name="NFA_Template_DK 15">
      <a:dk1>
        <a:srgbClr val="000000"/>
      </a:dk1>
      <a:lt1>
        <a:srgbClr val="FFFFFF"/>
      </a:lt1>
      <a:dk2>
        <a:srgbClr val="AC2327"/>
      </a:dk2>
      <a:lt2>
        <a:srgbClr val="003867"/>
      </a:lt2>
      <a:accent1>
        <a:srgbClr val="8C99A1"/>
      </a:accent1>
      <a:accent2>
        <a:srgbClr val="231F20"/>
      </a:accent2>
      <a:accent3>
        <a:srgbClr val="FFFFFF"/>
      </a:accent3>
      <a:accent4>
        <a:srgbClr val="000000"/>
      </a:accent4>
      <a:accent5>
        <a:srgbClr val="C5CACD"/>
      </a:accent5>
      <a:accent6>
        <a:srgbClr val="1F1B1C"/>
      </a:accent6>
      <a:hlink>
        <a:srgbClr val="8C99A1"/>
      </a:hlink>
      <a:folHlink>
        <a:srgbClr val="8C99A1"/>
      </a:folHlink>
    </a:clrScheme>
    <a:fontScheme name="NFA_Template_D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FA_Template_D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FA_Template_D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FA_Template_D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FA_Template_D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FA_Template_D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FA_Template_D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FA_Template_D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FA_Template_D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FA_Template_D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FA_Template_D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FA_Template_D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FA_Template_D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FA_Template_DK 13">
        <a:dk1>
          <a:srgbClr val="000000"/>
        </a:dk1>
        <a:lt1>
          <a:srgbClr val="FFFFFF"/>
        </a:lt1>
        <a:dk2>
          <a:srgbClr val="B5153A"/>
        </a:dk2>
        <a:lt2>
          <a:srgbClr val="003867"/>
        </a:lt2>
        <a:accent1>
          <a:srgbClr val="8C99A1"/>
        </a:accent1>
        <a:accent2>
          <a:srgbClr val="191F20"/>
        </a:accent2>
        <a:accent3>
          <a:srgbClr val="FFFFFF"/>
        </a:accent3>
        <a:accent4>
          <a:srgbClr val="000000"/>
        </a:accent4>
        <a:accent5>
          <a:srgbClr val="C5CACD"/>
        </a:accent5>
        <a:accent6>
          <a:srgbClr val="161B1C"/>
        </a:accent6>
        <a:hlink>
          <a:srgbClr val="CAC6B7"/>
        </a:hlink>
        <a:folHlink>
          <a:srgbClr val="CAC6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FA_Template_DK 14">
        <a:dk1>
          <a:srgbClr val="000000"/>
        </a:dk1>
        <a:lt1>
          <a:srgbClr val="FFFFFF"/>
        </a:lt1>
        <a:dk2>
          <a:srgbClr val="B5153A"/>
        </a:dk2>
        <a:lt2>
          <a:srgbClr val="003867"/>
        </a:lt2>
        <a:accent1>
          <a:srgbClr val="8C99A1"/>
        </a:accent1>
        <a:accent2>
          <a:srgbClr val="231F20"/>
        </a:accent2>
        <a:accent3>
          <a:srgbClr val="FFFFFF"/>
        </a:accent3>
        <a:accent4>
          <a:srgbClr val="000000"/>
        </a:accent4>
        <a:accent5>
          <a:srgbClr val="C5CACD"/>
        </a:accent5>
        <a:accent6>
          <a:srgbClr val="1F1B1C"/>
        </a:accent6>
        <a:hlink>
          <a:srgbClr val="CAC6B7"/>
        </a:hlink>
        <a:folHlink>
          <a:srgbClr val="CAC6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FA_Template_DK 15">
        <a:dk1>
          <a:srgbClr val="000000"/>
        </a:dk1>
        <a:lt1>
          <a:srgbClr val="FFFFFF"/>
        </a:lt1>
        <a:dk2>
          <a:srgbClr val="AC2327"/>
        </a:dk2>
        <a:lt2>
          <a:srgbClr val="003867"/>
        </a:lt2>
        <a:accent1>
          <a:srgbClr val="8C99A1"/>
        </a:accent1>
        <a:accent2>
          <a:srgbClr val="231F20"/>
        </a:accent2>
        <a:accent3>
          <a:srgbClr val="FFFFFF"/>
        </a:accent3>
        <a:accent4>
          <a:srgbClr val="000000"/>
        </a:accent4>
        <a:accent5>
          <a:srgbClr val="C5CACD"/>
        </a:accent5>
        <a:accent6>
          <a:srgbClr val="1F1B1C"/>
        </a:accent6>
        <a:hlink>
          <a:srgbClr val="8C99A1"/>
        </a:hlink>
        <a:folHlink>
          <a:srgbClr val="8C99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A health pardox September 2018 Holtermann">
  <a:themeElements>
    <a:clrScheme name="Beskæftigelsesministeriet 2018">
      <a:dk1>
        <a:sysClr val="windowText" lastClr="000000"/>
      </a:dk1>
      <a:lt1>
        <a:sysClr val="window" lastClr="FFFFFF"/>
      </a:lt1>
      <a:dk2>
        <a:srgbClr val="003087"/>
      </a:dk2>
      <a:lt2>
        <a:srgbClr val="E7E6E6"/>
      </a:lt2>
      <a:accent1>
        <a:srgbClr val="003087"/>
      </a:accent1>
      <a:accent2>
        <a:srgbClr val="8098C3"/>
      </a:accent2>
      <a:accent3>
        <a:srgbClr val="C8102E"/>
      </a:accent3>
      <a:accent4>
        <a:srgbClr val="E48897"/>
      </a:accent4>
      <a:accent5>
        <a:srgbClr val="BBB7B2"/>
      </a:accent5>
      <a:accent6>
        <a:srgbClr val="80E3D8"/>
      </a:accent6>
      <a:hlink>
        <a:srgbClr val="003087"/>
      </a:hlink>
      <a:folHlink>
        <a:srgbClr val="8098C3"/>
      </a:folHlink>
    </a:clrScheme>
    <a:fontScheme name="Brugerdefinere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/>
        </a:defPPr>
      </a:lstStyle>
    </a:txDef>
  </a:objectDefaults>
  <a:extraClrSchemeLst/>
  <a:extLst>
    <a:ext uri="{05A4C25C-085E-4340-85A3-A5531E510DB2}">
      <thm15:themeFamily xmlns:thm15="http://schemas.microsoft.com/office/thememl/2012/main" name="Beskæftigelsesministeriet.potx" id="{77F50CD3-33BE-4A82-8ED4-D97448D3D035}" vid="{6356E5B6-054C-4E95-AE10-DB56FD0F1CB7}"/>
    </a:ext>
  </a:extLst>
</a:theme>
</file>

<file path=ppt/theme/theme5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9089</TotalTime>
  <Words>345</Words>
  <Application>Microsoft Office PowerPoint</Application>
  <PresentationFormat>Widescreen</PresentationFormat>
  <Paragraphs>51</Paragraphs>
  <Slides>10</Slides>
  <Notes>1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4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NFA skabelon DK</vt:lpstr>
      <vt:lpstr>1_Six reasons for the PA health paradox</vt:lpstr>
      <vt:lpstr>3_NFA_Template_DK</vt:lpstr>
      <vt:lpstr>PA health pardox September 2018 Holtermann</vt:lpstr>
      <vt:lpstr>Dokument</vt:lpstr>
      <vt:lpstr>Development and evaluation of a   Surveillance system for Physical Activity, Sedentary behavior &amp; Sleep  - SurPASS - </vt:lpstr>
      <vt:lpstr>Vision</vt:lpstr>
      <vt:lpstr>PowerPoint-præsentation</vt:lpstr>
      <vt:lpstr>PowerPoint-præsentation</vt:lpstr>
      <vt:lpstr>PowerPoint-præsentation</vt:lpstr>
      <vt:lpstr>PowerPoint-præsentation</vt:lpstr>
      <vt:lpstr>How develop?  a low-cost, large-scale, monitoring system for physical behaviors on large scale surveillance and cohorts   </vt:lpstr>
      <vt:lpstr>PowerPoint-præsentation</vt:lpstr>
      <vt:lpstr>ProPASS &amp; SurPASS – hand in hand</vt:lpstr>
      <vt:lpstr>Potential Work Packages for ECRs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OM-MSB  Grafikbibliotek</dc:title>
  <dc:creator>Rasmus Kildedal</dc:creator>
  <cp:lastModifiedBy>Andreas Holtermann (AHO)</cp:lastModifiedBy>
  <cp:revision>38</cp:revision>
  <dcterms:created xsi:type="dcterms:W3CDTF">2020-08-04T09:19:35Z</dcterms:created>
  <dcterms:modified xsi:type="dcterms:W3CDTF">2020-09-24T06:17:40Z</dcterms:modified>
</cp:coreProperties>
</file>